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6B2-C696-40DC-8DBB-5C029D9494FC}" type="datetimeFigureOut">
              <a:rPr lang="es-MX" smtClean="0"/>
              <a:t>23/03/2014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A58160-D957-4DE3-A12B-71E277510FF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6B2-C696-40DC-8DBB-5C029D9494FC}" type="datetimeFigureOut">
              <a:rPr lang="es-MX" smtClean="0"/>
              <a:t>23/03/2014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8160-D957-4DE3-A12B-71E277510F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6B2-C696-40DC-8DBB-5C029D9494FC}" type="datetimeFigureOut">
              <a:rPr lang="es-MX" smtClean="0"/>
              <a:t>23/03/2014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8160-D957-4DE3-A12B-71E277510F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E6E6B2-C696-40DC-8DBB-5C029D9494FC}" type="datetimeFigureOut">
              <a:rPr lang="es-MX" smtClean="0"/>
              <a:t>23/03/2014</a:t>
            </a:fld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A58160-D957-4DE3-A12B-71E277510FF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6B2-C696-40DC-8DBB-5C029D9494FC}" type="datetimeFigureOut">
              <a:rPr lang="es-MX" smtClean="0"/>
              <a:t>23/03/2014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A58160-D957-4DE3-A12B-71E277510FF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6B2-C696-40DC-8DBB-5C029D9494FC}" type="datetimeFigureOut">
              <a:rPr lang="es-MX" smtClean="0"/>
              <a:t>23/03/2014</a:t>
            </a:fld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A58160-D957-4DE3-A12B-71E277510FF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6B2-C696-40DC-8DBB-5C029D9494FC}" type="datetimeFigureOut">
              <a:rPr lang="es-MX" smtClean="0"/>
              <a:t>23/03/2014</a:t>
            </a:fld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A58160-D957-4DE3-A12B-71E277510FF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80E6E6B2-C696-40DC-8DBB-5C029D9494FC}" type="datetimeFigureOut">
              <a:rPr lang="es-MX" smtClean="0"/>
              <a:t>23/03/2014</a:t>
            </a:fld>
            <a:endParaRPr lang="es-MX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A58160-D957-4DE3-A12B-71E277510FFE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6B2-C696-40DC-8DBB-5C029D9494FC}" type="datetimeFigureOut">
              <a:rPr lang="es-MX" smtClean="0"/>
              <a:t>23/03/2014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8160-D957-4DE3-A12B-71E277510F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6B2-C696-40DC-8DBB-5C029D9494FC}" type="datetimeFigureOut">
              <a:rPr lang="es-MX" smtClean="0"/>
              <a:t>23/03/2014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A58160-D957-4DE3-A12B-71E277510FFE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6B2-C696-40DC-8DBB-5C029D9494FC}" type="datetimeFigureOut">
              <a:rPr lang="es-MX" smtClean="0"/>
              <a:t>23/03/2014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A58160-D957-4DE3-A12B-71E277510FFE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6E6B2-C696-40DC-8DBB-5C029D9494FC}" type="datetimeFigureOut">
              <a:rPr lang="es-MX" smtClean="0"/>
              <a:t>23/03/2014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8160-D957-4DE3-A12B-71E277510FFE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2">
                <a:tint val="80000"/>
                <a:lumMod val="100000"/>
              </a:schemeClr>
            </a:gs>
            <a:gs pos="60000">
              <a:srgbClr val="FF1717"/>
            </a:gs>
            <a:gs pos="100000">
              <a:srgbClr val="FF000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Luna"/>
          <p:cNvSpPr/>
          <p:nvPr/>
        </p:nvSpPr>
        <p:spPr>
          <a:xfrm rot="2790343">
            <a:off x="3944833" y="1908422"/>
            <a:ext cx="1008112" cy="1368152"/>
          </a:xfrm>
          <a:prstGeom prst="mo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Luna"/>
          <p:cNvSpPr/>
          <p:nvPr/>
        </p:nvSpPr>
        <p:spPr>
          <a:xfrm rot="12747934">
            <a:off x="4209649" y="2140670"/>
            <a:ext cx="1008112" cy="1368152"/>
          </a:xfrm>
          <a:prstGeom prst="mo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3707904" y="228964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 smtClean="0">
                <a:ln w="6350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anose="04020705040A02060702" pitchFamily="82" charset="0"/>
              </a:rPr>
              <a:t>VFM</a:t>
            </a:r>
            <a:endParaRPr lang="es-MX" sz="5400" b="1" dirty="0">
              <a:ln w="6350" cmpd="sng">
                <a:solidFill>
                  <a:schemeClr val="bg1">
                    <a:lumMod val="50000"/>
                  </a:schemeClr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3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55776" y="764704"/>
            <a:ext cx="309634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21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ia comercial">
  <a:themeElements>
    <a:clrScheme name="ProyectTT">
      <a:dk1>
        <a:srgbClr val="C00000"/>
      </a:dk1>
      <a:lt1>
        <a:srgbClr val="FF6600"/>
      </a:lt1>
      <a:dk2>
        <a:srgbClr val="FF0000"/>
      </a:dk2>
      <a:lt2>
        <a:srgbClr val="FF7C53"/>
      </a:lt2>
      <a:accent1>
        <a:srgbClr val="E5EFF3"/>
      </a:accent1>
      <a:accent2>
        <a:srgbClr val="F2F2D4"/>
      </a:accent2>
      <a:accent3>
        <a:srgbClr val="B9ECFF"/>
      </a:accent3>
      <a:accent4>
        <a:srgbClr val="FF6600"/>
      </a:accent4>
      <a:accent5>
        <a:srgbClr val="FFC000"/>
      </a:accent5>
      <a:accent6>
        <a:srgbClr val="FFFF00"/>
      </a:accent6>
      <a:hlink>
        <a:srgbClr val="74DAFF"/>
      </a:hlink>
      <a:folHlink>
        <a:srgbClr val="7030A0"/>
      </a:folHlink>
    </a:clrScheme>
    <a:fontScheme name="feria comer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ria comercial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Feria comercial</Template>
  <TotalTime>108</TotalTime>
  <Words>1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feria comercial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Astrid</dc:creator>
  <cp:lastModifiedBy>Astrid</cp:lastModifiedBy>
  <cp:revision>6</cp:revision>
  <dcterms:created xsi:type="dcterms:W3CDTF">2014-03-23T17:52:38Z</dcterms:created>
  <dcterms:modified xsi:type="dcterms:W3CDTF">2014-03-23T19:59:29Z</dcterms:modified>
</cp:coreProperties>
</file>