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61" r:id="rId6"/>
    <p:sldId id="264" r:id="rId7"/>
    <p:sldId id="290" r:id="rId8"/>
    <p:sldId id="268" r:id="rId9"/>
    <p:sldId id="315" r:id="rId10"/>
    <p:sldId id="316" r:id="rId11"/>
    <p:sldId id="318" r:id="rId12"/>
    <p:sldId id="267" r:id="rId13"/>
    <p:sldId id="270" r:id="rId14"/>
    <p:sldId id="265" r:id="rId15"/>
    <p:sldId id="291" r:id="rId16"/>
    <p:sldId id="272" r:id="rId17"/>
    <p:sldId id="292" r:id="rId18"/>
    <p:sldId id="293" r:id="rId19"/>
    <p:sldId id="273" r:id="rId20"/>
    <p:sldId id="274" r:id="rId21"/>
    <p:sldId id="257" r:id="rId22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DD5"/>
    <a:srgbClr val="B1B3C1"/>
    <a:srgbClr val="715370"/>
    <a:srgbClr val="EAEAEA"/>
    <a:srgbClr val="E6E6E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13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32" y="96"/>
      </p:cViewPr>
      <p:guideLst>
        <p:guide orient="horz" pos="2180"/>
        <p:guide pos="38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23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2FA59-A30F-4479-892A-6405E9F0E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AD509-40CA-4FE7-ACB5-6A190A1C459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F7E9-6F40-4E98-A59E-FA7E711FA7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F7E9-6F40-4E98-A59E-FA7E711FA7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F7E9-6F40-4E98-A59E-FA7E711FA7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F7E9-6F40-4E98-A59E-FA7E711FA7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F7E9-6F40-4E98-A59E-FA7E711FA7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F7E9-6F40-4E98-A59E-FA7E711FA7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F7E9-6F40-4E98-A59E-FA7E711FA7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F7E9-6F40-4E98-A59E-FA7E711FA7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F7E9-6F40-4E98-A59E-FA7E711FA7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F7E9-6F40-4E98-A59E-FA7E711FA7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F7E9-6F40-4E98-A59E-FA7E711FA7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DF7E9-6F40-4E98-A59E-FA7E711FA7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C959B-36DA-44CA-926B-D3617CCBB2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1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13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15.xml"/><Relationship Id="rId1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16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19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" Target="slide4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slide" Target="slide1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7.xml"/><Relationship Id="rId14" Type="http://schemas.openxmlformats.org/officeDocument/2006/relationships/themeOverride" Target="../theme/themeOverride2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3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5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8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9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8960" y="997235"/>
            <a:ext cx="10374080" cy="486352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54605" y="1338443"/>
            <a:ext cx="9483998" cy="434875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rgbClr val="B1B3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PA_文本框 2"/>
          <p:cNvSpPr txBox="1"/>
          <p:nvPr>
            <p:custDataLst>
              <p:tags r:id="rId2"/>
            </p:custDataLst>
          </p:nvPr>
        </p:nvSpPr>
        <p:spPr>
          <a:xfrm>
            <a:off x="2526665" y="3003550"/>
            <a:ext cx="7127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ym typeface="+mn-ea"/>
              </a:rPr>
              <a:t>用户信贷违约风险预测方案设计</a:t>
            </a:r>
            <a:endParaRPr lang="zh-CN" altLang="en-US" sz="3600" spc="3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3" name="PA_文本框 4"/>
          <p:cNvSpPr txBox="1"/>
          <p:nvPr>
            <p:custDataLst>
              <p:tags r:id="rId3"/>
            </p:custDataLst>
          </p:nvPr>
        </p:nvSpPr>
        <p:spPr>
          <a:xfrm>
            <a:off x="1809750" y="1997710"/>
            <a:ext cx="85610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sym typeface="+mn-ea"/>
              </a:rPr>
              <a:t>中国大学生计算机设计大赛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06209" y="3765252"/>
            <a:ext cx="6167755" cy="8299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ym typeface="+mn-ea"/>
              </a:rPr>
              <a:t>汤荣杰，黄凤翔，高梦真</a:t>
            </a:r>
            <a:endParaRPr lang="zh-CN" altLang="en-US" sz="2400" dirty="0">
              <a:sym typeface="+mn-ea"/>
            </a:endParaRPr>
          </a:p>
          <a:p>
            <a:pPr algn="ctr"/>
            <a:r>
              <a:rPr lang="en-US" altLang="zh-CN" sz="2400" dirty="0">
                <a:cs typeface="+mn-ea"/>
                <a:sym typeface="+mn-lt"/>
              </a:rPr>
              <a:t>2019</a:t>
            </a:r>
            <a:r>
              <a:rPr lang="zh-CN" altLang="en-US" sz="2400" dirty="0">
                <a:ea typeface="宋体" panose="02010600030101010101" pitchFamily="2" charset="-122"/>
                <a:cs typeface="+mn-ea"/>
                <a:sym typeface="+mn-lt"/>
              </a:rPr>
              <a:t>年</a:t>
            </a:r>
            <a:r>
              <a:rPr lang="en-US" altLang="zh-CN" sz="2400" dirty="0">
                <a:ea typeface="宋体" panose="02010600030101010101" pitchFamily="2" charset="-122"/>
                <a:cs typeface="+mn-ea"/>
                <a:sym typeface="+mn-lt"/>
              </a:rPr>
              <a:t>5</a:t>
            </a:r>
            <a:r>
              <a:rPr lang="zh-CN" altLang="en-US" sz="2400" dirty="0">
                <a:ea typeface="宋体" panose="02010600030101010101" pitchFamily="2" charset="-122"/>
                <a:cs typeface="+mn-ea"/>
                <a:sym typeface="+mn-lt"/>
              </a:rPr>
              <a:t>月</a:t>
            </a:r>
            <a:r>
              <a:rPr lang="en-US" altLang="zh-CN" sz="2400" dirty="0">
                <a:ea typeface="宋体" panose="02010600030101010101" pitchFamily="2" charset="-122"/>
                <a:cs typeface="+mn-ea"/>
                <a:sym typeface="+mn-lt"/>
              </a:rPr>
              <a:t>11</a:t>
            </a:r>
            <a:r>
              <a:rPr lang="zh-CN" altLang="en-US" sz="2400" dirty="0">
                <a:ea typeface="宋体" panose="02010600030101010101" pitchFamily="2" charset="-122"/>
                <a:cs typeface="+mn-ea"/>
                <a:sym typeface="+mn-lt"/>
              </a:rPr>
              <a:t>日</a:t>
            </a:r>
            <a:endParaRPr lang="zh-CN" altLang="en-US" sz="2400" dirty="0"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bldLvl="0" animBg="1"/>
      <p:bldP spid="12" grpId="0"/>
      <p:bldP spid="13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1528" y="254295"/>
            <a:ext cx="3626777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特征衍生处理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grpSp>
        <p:nvGrpSpPr>
          <p:cNvPr id="4" name="00e6aa4c-33c1-4c4c-8d0d-59f2d3a7bcb8"/>
          <p:cNvGrpSpPr>
            <a:grpSpLocks noChangeAspect="1"/>
          </p:cNvGrpSpPr>
          <p:nvPr/>
        </p:nvGrpSpPr>
        <p:grpSpPr>
          <a:xfrm>
            <a:off x="1323975" y="1708785"/>
            <a:ext cx="9544050" cy="4389755"/>
            <a:chOff x="1070860" y="1684506"/>
            <a:chExt cx="8459860" cy="3890914"/>
          </a:xfrm>
        </p:grpSpPr>
        <p:cxnSp>
          <p:nvCxnSpPr>
            <p:cNvPr id="5" name="íṡľíḍè-Straight Connector 6"/>
            <p:cNvCxnSpPr/>
            <p:nvPr/>
          </p:nvCxnSpPr>
          <p:spPr>
            <a:xfrm rot="18900000">
              <a:off x="3778822" y="4448489"/>
              <a:ext cx="1296144" cy="0"/>
            </a:xfrm>
            <a:prstGeom prst="line">
              <a:avLst/>
            </a:prstGeom>
            <a:ln w="1905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íṡľíḍè-Straight Connector 7"/>
            <p:cNvCxnSpPr/>
            <p:nvPr/>
          </p:nvCxnSpPr>
          <p:spPr>
            <a:xfrm>
              <a:off x="4890458" y="3982484"/>
              <a:ext cx="1296144" cy="0"/>
            </a:xfrm>
            <a:prstGeom prst="line">
              <a:avLst/>
            </a:prstGeom>
            <a:ln w="1905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íṡľíḍè-Straight Connector 8"/>
            <p:cNvCxnSpPr/>
            <p:nvPr/>
          </p:nvCxnSpPr>
          <p:spPr>
            <a:xfrm>
              <a:off x="7096370" y="3061260"/>
              <a:ext cx="1296144" cy="0"/>
            </a:xfrm>
            <a:prstGeom prst="line">
              <a:avLst/>
            </a:prstGeom>
            <a:ln w="1905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íṡľíḍè-Straight Connector 9"/>
            <p:cNvCxnSpPr/>
            <p:nvPr/>
          </p:nvCxnSpPr>
          <p:spPr>
            <a:xfrm rot="18900000">
              <a:off x="5990042" y="3524227"/>
              <a:ext cx="1296144" cy="0"/>
            </a:xfrm>
            <a:prstGeom prst="line">
              <a:avLst/>
            </a:prstGeom>
            <a:ln w="1905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íṡľíḍè-Straight Connector 10"/>
            <p:cNvCxnSpPr/>
            <p:nvPr/>
          </p:nvCxnSpPr>
          <p:spPr>
            <a:xfrm flipV="1">
              <a:off x="8400256" y="1916832"/>
              <a:ext cx="1130464" cy="1130464"/>
            </a:xfrm>
            <a:prstGeom prst="line">
              <a:avLst/>
            </a:prstGeom>
            <a:ln w="190500" cap="rnd">
              <a:solidFill>
                <a:schemeClr val="accent6">
                  <a:lumMod val="60000"/>
                  <a:lumOff val="40000"/>
                </a:schemeClr>
              </a:solidFill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4533016" y="3655582"/>
              <a:ext cx="653802" cy="653803"/>
              <a:chOff x="5675954" y="2249137"/>
              <a:chExt cx="648072" cy="648072"/>
            </a:xfrm>
          </p:grpSpPr>
          <p:sp>
            <p:nvSpPr>
              <p:cNvPr id="38" name="íṡľíḍè-Oval 39"/>
              <p:cNvSpPr/>
              <p:nvPr/>
            </p:nvSpPr>
            <p:spPr>
              <a:xfrm>
                <a:off x="5675954" y="2249137"/>
                <a:ext cx="648072" cy="648072"/>
              </a:xfrm>
              <a:prstGeom prst="ellipse">
                <a:avLst/>
              </a:prstGeom>
              <a:solidFill>
                <a:schemeClr val="accent5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9" name="íṡľíḍè-任意多边形: 形状 15"/>
              <p:cNvSpPr/>
              <p:nvPr/>
            </p:nvSpPr>
            <p:spPr bwMode="auto">
              <a:xfrm>
                <a:off x="5809844" y="2390028"/>
                <a:ext cx="380293" cy="366291"/>
              </a:xfrm>
              <a:custGeom>
                <a:avLst/>
                <a:gdLst>
                  <a:gd name="connsiteX0" fmla="*/ 297615 w 597921"/>
                  <a:gd name="connsiteY0" fmla="*/ 96957 h 598324"/>
                  <a:gd name="connsiteX1" fmla="*/ 323434 w 597921"/>
                  <a:gd name="connsiteY1" fmla="*/ 122740 h 598324"/>
                  <a:gd name="connsiteX2" fmla="*/ 323434 w 597921"/>
                  <a:gd name="connsiteY2" fmla="*/ 289852 h 598324"/>
                  <a:gd name="connsiteX3" fmla="*/ 462572 w 597921"/>
                  <a:gd name="connsiteY3" fmla="*/ 289852 h 598324"/>
                  <a:gd name="connsiteX4" fmla="*/ 487913 w 597921"/>
                  <a:gd name="connsiteY4" fmla="*/ 315157 h 598324"/>
                  <a:gd name="connsiteX5" fmla="*/ 462572 w 597921"/>
                  <a:gd name="connsiteY5" fmla="*/ 340463 h 598324"/>
                  <a:gd name="connsiteX6" fmla="*/ 297615 w 597921"/>
                  <a:gd name="connsiteY6" fmla="*/ 340463 h 598324"/>
                  <a:gd name="connsiteX7" fmla="*/ 272274 w 597921"/>
                  <a:gd name="connsiteY7" fmla="*/ 315157 h 598324"/>
                  <a:gd name="connsiteX8" fmla="*/ 272274 w 597921"/>
                  <a:gd name="connsiteY8" fmla="*/ 122740 h 598324"/>
                  <a:gd name="connsiteX9" fmla="*/ 297615 w 597921"/>
                  <a:gd name="connsiteY9" fmla="*/ 96957 h 598324"/>
                  <a:gd name="connsiteX10" fmla="*/ 298127 w 597921"/>
                  <a:gd name="connsiteY10" fmla="*/ 0 h 598324"/>
                  <a:gd name="connsiteX11" fmla="*/ 597921 w 597921"/>
                  <a:gd name="connsiteY11" fmla="*/ 299401 h 598324"/>
                  <a:gd name="connsiteX12" fmla="*/ 298127 w 597921"/>
                  <a:gd name="connsiteY12" fmla="*/ 598324 h 598324"/>
                  <a:gd name="connsiteX13" fmla="*/ 35150 w 597921"/>
                  <a:gd name="connsiteY13" fmla="*/ 442177 h 598324"/>
                  <a:gd name="connsiteX14" fmla="*/ 34194 w 597921"/>
                  <a:gd name="connsiteY14" fmla="*/ 432149 h 598324"/>
                  <a:gd name="connsiteX15" fmla="*/ 40410 w 597921"/>
                  <a:gd name="connsiteY15" fmla="*/ 424509 h 598324"/>
                  <a:gd name="connsiteX16" fmla="*/ 74836 w 597921"/>
                  <a:gd name="connsiteY16" fmla="*/ 407796 h 598324"/>
                  <a:gd name="connsiteX17" fmla="*/ 91571 w 597921"/>
                  <a:gd name="connsiteY17" fmla="*/ 413049 h 598324"/>
                  <a:gd name="connsiteX18" fmla="*/ 298127 w 597921"/>
                  <a:gd name="connsiteY18" fmla="*/ 534815 h 598324"/>
                  <a:gd name="connsiteX19" fmla="*/ 534328 w 597921"/>
                  <a:gd name="connsiteY19" fmla="*/ 299401 h 598324"/>
                  <a:gd name="connsiteX20" fmla="*/ 298127 w 597921"/>
                  <a:gd name="connsiteY20" fmla="*/ 63509 h 598324"/>
                  <a:gd name="connsiteX21" fmla="*/ 145123 w 597921"/>
                  <a:gd name="connsiteY21" fmla="*/ 120333 h 598324"/>
                  <a:gd name="connsiteX22" fmla="*/ 200587 w 597921"/>
                  <a:gd name="connsiteY22" fmla="*/ 142299 h 598324"/>
                  <a:gd name="connsiteX23" fmla="*/ 208237 w 597921"/>
                  <a:gd name="connsiteY23" fmla="*/ 152327 h 598324"/>
                  <a:gd name="connsiteX24" fmla="*/ 203456 w 597921"/>
                  <a:gd name="connsiteY24" fmla="*/ 164265 h 598324"/>
                  <a:gd name="connsiteX25" fmla="*/ 48060 w 597921"/>
                  <a:gd name="connsiteY25" fmla="*/ 285553 h 598324"/>
                  <a:gd name="connsiteX26" fmla="*/ 35150 w 597921"/>
                  <a:gd name="connsiteY26" fmla="*/ 287463 h 598324"/>
                  <a:gd name="connsiteX27" fmla="*/ 27500 w 597921"/>
                  <a:gd name="connsiteY27" fmla="*/ 277435 h 598324"/>
                  <a:gd name="connsiteX28" fmla="*/ 246 w 597921"/>
                  <a:gd name="connsiteY28" fmla="*/ 82132 h 598324"/>
                  <a:gd name="connsiteX29" fmla="*/ 4550 w 597921"/>
                  <a:gd name="connsiteY29" fmla="*/ 70194 h 598324"/>
                  <a:gd name="connsiteX30" fmla="*/ 17459 w 597921"/>
                  <a:gd name="connsiteY30" fmla="*/ 68762 h 598324"/>
                  <a:gd name="connsiteX31" fmla="*/ 80574 w 597921"/>
                  <a:gd name="connsiteY31" fmla="*/ 94070 h 598324"/>
                  <a:gd name="connsiteX32" fmla="*/ 298127 w 597921"/>
                  <a:gd name="connsiteY32" fmla="*/ 0 h 598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97921" h="598324">
                    <a:moveTo>
                      <a:pt x="297615" y="96957"/>
                    </a:moveTo>
                    <a:cubicBezTo>
                      <a:pt x="311959" y="96957"/>
                      <a:pt x="323434" y="108416"/>
                      <a:pt x="323434" y="122740"/>
                    </a:cubicBezTo>
                    <a:lnTo>
                      <a:pt x="323434" y="289852"/>
                    </a:lnTo>
                    <a:lnTo>
                      <a:pt x="462572" y="289852"/>
                    </a:lnTo>
                    <a:cubicBezTo>
                      <a:pt x="476438" y="289852"/>
                      <a:pt x="487913" y="301311"/>
                      <a:pt x="487913" y="315157"/>
                    </a:cubicBezTo>
                    <a:cubicBezTo>
                      <a:pt x="487913" y="329004"/>
                      <a:pt x="476438" y="340463"/>
                      <a:pt x="462572" y="340463"/>
                    </a:cubicBezTo>
                    <a:lnTo>
                      <a:pt x="297615" y="340463"/>
                    </a:lnTo>
                    <a:cubicBezTo>
                      <a:pt x="283749" y="340463"/>
                      <a:pt x="272274" y="329004"/>
                      <a:pt x="272274" y="315157"/>
                    </a:cubicBezTo>
                    <a:lnTo>
                      <a:pt x="272274" y="122740"/>
                    </a:lnTo>
                    <a:cubicBezTo>
                      <a:pt x="272274" y="108416"/>
                      <a:pt x="283749" y="96957"/>
                      <a:pt x="297615" y="96957"/>
                    </a:cubicBezTo>
                    <a:close/>
                    <a:moveTo>
                      <a:pt x="298127" y="0"/>
                    </a:moveTo>
                    <a:cubicBezTo>
                      <a:pt x="463564" y="0"/>
                      <a:pt x="597921" y="134181"/>
                      <a:pt x="597921" y="299401"/>
                    </a:cubicBezTo>
                    <a:cubicBezTo>
                      <a:pt x="597921" y="464143"/>
                      <a:pt x="463564" y="598324"/>
                      <a:pt x="298127" y="598324"/>
                    </a:cubicBezTo>
                    <a:cubicBezTo>
                      <a:pt x="188155" y="598324"/>
                      <a:pt x="87268" y="538635"/>
                      <a:pt x="35150" y="442177"/>
                    </a:cubicBezTo>
                    <a:cubicBezTo>
                      <a:pt x="33238" y="438835"/>
                      <a:pt x="32760" y="435492"/>
                      <a:pt x="34194" y="432149"/>
                    </a:cubicBezTo>
                    <a:cubicBezTo>
                      <a:pt x="35150" y="428807"/>
                      <a:pt x="37541" y="425942"/>
                      <a:pt x="40410" y="424509"/>
                    </a:cubicBezTo>
                    <a:lnTo>
                      <a:pt x="74836" y="407796"/>
                    </a:lnTo>
                    <a:cubicBezTo>
                      <a:pt x="81052" y="404931"/>
                      <a:pt x="88702" y="407319"/>
                      <a:pt x="91571" y="413049"/>
                    </a:cubicBezTo>
                    <a:cubicBezTo>
                      <a:pt x="133169" y="488018"/>
                      <a:pt x="212540" y="534815"/>
                      <a:pt x="298127" y="534815"/>
                    </a:cubicBezTo>
                    <a:cubicBezTo>
                      <a:pt x="428181" y="534815"/>
                      <a:pt x="534328" y="429284"/>
                      <a:pt x="534328" y="299401"/>
                    </a:cubicBezTo>
                    <a:cubicBezTo>
                      <a:pt x="534328" y="169517"/>
                      <a:pt x="428181" y="63509"/>
                      <a:pt x="298127" y="63509"/>
                    </a:cubicBezTo>
                    <a:cubicBezTo>
                      <a:pt x="242185" y="63509"/>
                      <a:pt x="187677" y="83565"/>
                      <a:pt x="145123" y="120333"/>
                    </a:cubicBezTo>
                    <a:lnTo>
                      <a:pt x="200587" y="142299"/>
                    </a:lnTo>
                    <a:cubicBezTo>
                      <a:pt x="204890" y="144209"/>
                      <a:pt x="207759" y="148029"/>
                      <a:pt x="208237" y="152327"/>
                    </a:cubicBezTo>
                    <a:cubicBezTo>
                      <a:pt x="208715" y="157102"/>
                      <a:pt x="207281" y="161399"/>
                      <a:pt x="203456" y="164265"/>
                    </a:cubicBezTo>
                    <a:lnTo>
                      <a:pt x="48060" y="285553"/>
                    </a:lnTo>
                    <a:cubicBezTo>
                      <a:pt x="44235" y="288418"/>
                      <a:pt x="39454" y="289373"/>
                      <a:pt x="35150" y="287463"/>
                    </a:cubicBezTo>
                    <a:cubicBezTo>
                      <a:pt x="31325" y="285553"/>
                      <a:pt x="27978" y="281733"/>
                      <a:pt x="27500" y="277435"/>
                    </a:cubicBezTo>
                    <a:lnTo>
                      <a:pt x="246" y="82132"/>
                    </a:lnTo>
                    <a:cubicBezTo>
                      <a:pt x="-710" y="77835"/>
                      <a:pt x="1203" y="73060"/>
                      <a:pt x="4550" y="70194"/>
                    </a:cubicBezTo>
                    <a:cubicBezTo>
                      <a:pt x="8375" y="67807"/>
                      <a:pt x="13156" y="66852"/>
                      <a:pt x="17459" y="68762"/>
                    </a:cubicBezTo>
                    <a:lnTo>
                      <a:pt x="80574" y="94070"/>
                    </a:lnTo>
                    <a:cubicBezTo>
                      <a:pt x="137472" y="33426"/>
                      <a:pt x="214931" y="0"/>
                      <a:pt x="2981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6719417" y="2739332"/>
              <a:ext cx="653802" cy="653803"/>
              <a:chOff x="7442747" y="2249137"/>
              <a:chExt cx="648072" cy="648072"/>
            </a:xfrm>
          </p:grpSpPr>
          <p:sp>
            <p:nvSpPr>
              <p:cNvPr id="36" name="íṡľíḍè-Oval 37"/>
              <p:cNvSpPr/>
              <p:nvPr/>
            </p:nvSpPr>
            <p:spPr>
              <a:xfrm>
                <a:off x="7442747" y="2249137"/>
                <a:ext cx="648072" cy="648072"/>
              </a:xfrm>
              <a:prstGeom prst="ellipse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7" name="íṡľíḍè-任意多边形: 形状 18"/>
              <p:cNvSpPr/>
              <p:nvPr/>
            </p:nvSpPr>
            <p:spPr bwMode="auto">
              <a:xfrm>
                <a:off x="7576637" y="2390028"/>
                <a:ext cx="380293" cy="366291"/>
              </a:xfrm>
              <a:custGeom>
                <a:avLst/>
                <a:gdLst>
                  <a:gd name="connsiteX0" fmla="*/ 304701 w 609473"/>
                  <a:gd name="connsiteY0" fmla="*/ 381618 h 587034"/>
                  <a:gd name="connsiteX1" fmla="*/ 325879 w 609473"/>
                  <a:gd name="connsiteY1" fmla="*/ 394101 h 587034"/>
                  <a:gd name="connsiteX2" fmla="*/ 309542 w 609473"/>
                  <a:gd name="connsiteY2" fmla="*/ 410914 h 587034"/>
                  <a:gd name="connsiteX3" fmla="*/ 331022 w 609473"/>
                  <a:gd name="connsiteY3" fmla="*/ 433867 h 587034"/>
                  <a:gd name="connsiteX4" fmla="*/ 312466 w 609473"/>
                  <a:gd name="connsiteY4" fmla="*/ 468800 h 587034"/>
                  <a:gd name="connsiteX5" fmla="*/ 294112 w 609473"/>
                  <a:gd name="connsiteY5" fmla="*/ 468096 h 587034"/>
                  <a:gd name="connsiteX6" fmla="*/ 278380 w 609473"/>
                  <a:gd name="connsiteY6" fmla="*/ 432055 h 587034"/>
                  <a:gd name="connsiteX7" fmla="*/ 299861 w 609473"/>
                  <a:gd name="connsiteY7" fmla="*/ 410612 h 587034"/>
                  <a:gd name="connsiteX8" fmla="*/ 284028 w 609473"/>
                  <a:gd name="connsiteY8" fmla="*/ 393397 h 587034"/>
                  <a:gd name="connsiteX9" fmla="*/ 224835 w 609473"/>
                  <a:gd name="connsiteY9" fmla="*/ 380559 h 587034"/>
                  <a:gd name="connsiteX10" fmla="*/ 283211 w 609473"/>
                  <a:gd name="connsiteY10" fmla="*/ 483344 h 587034"/>
                  <a:gd name="connsiteX11" fmla="*/ 305190 w 609473"/>
                  <a:gd name="connsiteY11" fmla="*/ 499753 h 587034"/>
                  <a:gd name="connsiteX12" fmla="*/ 327069 w 609473"/>
                  <a:gd name="connsiteY12" fmla="*/ 483646 h 587034"/>
                  <a:gd name="connsiteX13" fmla="*/ 387865 w 609473"/>
                  <a:gd name="connsiteY13" fmla="*/ 380861 h 587034"/>
                  <a:gd name="connsiteX14" fmla="*/ 498972 w 609473"/>
                  <a:gd name="connsiteY14" fmla="*/ 386700 h 587034"/>
                  <a:gd name="connsiteX15" fmla="*/ 581344 w 609473"/>
                  <a:gd name="connsiteY15" fmla="*/ 414485 h 587034"/>
                  <a:gd name="connsiteX16" fmla="*/ 609473 w 609473"/>
                  <a:gd name="connsiteY16" fmla="*/ 494820 h 587034"/>
                  <a:gd name="connsiteX17" fmla="*/ 609473 w 609473"/>
                  <a:gd name="connsiteY17" fmla="*/ 529048 h 587034"/>
                  <a:gd name="connsiteX18" fmla="*/ 551399 w 609473"/>
                  <a:gd name="connsiteY18" fmla="*/ 587034 h 587034"/>
                  <a:gd name="connsiteX19" fmla="*/ 58074 w 609473"/>
                  <a:gd name="connsiteY19" fmla="*/ 587034 h 587034"/>
                  <a:gd name="connsiteX20" fmla="*/ 0 w 609473"/>
                  <a:gd name="connsiteY20" fmla="*/ 529048 h 587034"/>
                  <a:gd name="connsiteX21" fmla="*/ 0 w 609473"/>
                  <a:gd name="connsiteY21" fmla="*/ 494820 h 587034"/>
                  <a:gd name="connsiteX22" fmla="*/ 28129 w 609473"/>
                  <a:gd name="connsiteY22" fmla="*/ 414485 h 587034"/>
                  <a:gd name="connsiteX23" fmla="*/ 110501 w 609473"/>
                  <a:gd name="connsiteY23" fmla="*/ 386700 h 587034"/>
                  <a:gd name="connsiteX24" fmla="*/ 316407 w 609473"/>
                  <a:gd name="connsiteY24" fmla="*/ 206077 h 587034"/>
                  <a:gd name="connsiteX25" fmla="*/ 316407 w 609473"/>
                  <a:gd name="connsiteY25" fmla="*/ 272924 h 587034"/>
                  <a:gd name="connsiteX26" fmla="*/ 335965 w 609473"/>
                  <a:gd name="connsiteY26" fmla="*/ 266783 h 587034"/>
                  <a:gd name="connsiteX27" fmla="*/ 346551 w 609473"/>
                  <a:gd name="connsiteY27" fmla="*/ 239602 h 587034"/>
                  <a:gd name="connsiteX28" fmla="*/ 336570 w 609473"/>
                  <a:gd name="connsiteY28" fmla="*/ 216346 h 587034"/>
                  <a:gd name="connsiteX29" fmla="*/ 316407 w 609473"/>
                  <a:gd name="connsiteY29" fmla="*/ 206077 h 587034"/>
                  <a:gd name="connsiteX30" fmla="*/ 299872 w 609473"/>
                  <a:gd name="connsiteY30" fmla="*/ 94230 h 587034"/>
                  <a:gd name="connsiteX31" fmla="*/ 277793 w 609473"/>
                  <a:gd name="connsiteY31" fmla="*/ 102183 h 587034"/>
                  <a:gd name="connsiteX32" fmla="*/ 270534 w 609473"/>
                  <a:gd name="connsiteY32" fmla="*/ 122922 h 587034"/>
                  <a:gd name="connsiteX33" fmla="*/ 281322 w 609473"/>
                  <a:gd name="connsiteY33" fmla="*/ 145674 h 587034"/>
                  <a:gd name="connsiteX34" fmla="*/ 299872 w 609473"/>
                  <a:gd name="connsiteY34" fmla="*/ 154231 h 587034"/>
                  <a:gd name="connsiteX35" fmla="*/ 316407 w 609473"/>
                  <a:gd name="connsiteY35" fmla="*/ 42585 h 587034"/>
                  <a:gd name="connsiteX36" fmla="*/ 316407 w 609473"/>
                  <a:gd name="connsiteY36" fmla="*/ 56478 h 587034"/>
                  <a:gd name="connsiteX37" fmla="*/ 360061 w 609473"/>
                  <a:gd name="connsiteY37" fmla="*/ 70169 h 587034"/>
                  <a:gd name="connsiteX38" fmla="*/ 389904 w 609473"/>
                  <a:gd name="connsiteY38" fmla="*/ 129465 h 587034"/>
                  <a:gd name="connsiteX39" fmla="*/ 344837 w 609473"/>
                  <a:gd name="connsiteY39" fmla="*/ 129465 h 587034"/>
                  <a:gd name="connsiteX40" fmla="*/ 339797 w 609473"/>
                  <a:gd name="connsiteY40" fmla="*/ 107217 h 587034"/>
                  <a:gd name="connsiteX41" fmla="*/ 316407 w 609473"/>
                  <a:gd name="connsiteY41" fmla="*/ 93928 h 587034"/>
                  <a:gd name="connsiteX42" fmla="*/ 316407 w 609473"/>
                  <a:gd name="connsiteY42" fmla="*/ 159063 h 587034"/>
                  <a:gd name="connsiteX43" fmla="*/ 371050 w 609473"/>
                  <a:gd name="connsiteY43" fmla="*/ 183829 h 587034"/>
                  <a:gd name="connsiteX44" fmla="*/ 394037 w 609473"/>
                  <a:gd name="connsiteY44" fmla="*/ 234467 h 587034"/>
                  <a:gd name="connsiteX45" fmla="*/ 362380 w 609473"/>
                  <a:gd name="connsiteY45" fmla="*/ 297086 h 587034"/>
                  <a:gd name="connsiteX46" fmla="*/ 316407 w 609473"/>
                  <a:gd name="connsiteY46" fmla="*/ 311079 h 587034"/>
                  <a:gd name="connsiteX47" fmla="*/ 316407 w 609473"/>
                  <a:gd name="connsiteY47" fmla="*/ 318328 h 587034"/>
                  <a:gd name="connsiteX48" fmla="*/ 445959 w 609473"/>
                  <a:gd name="connsiteY48" fmla="*/ 180507 h 587034"/>
                  <a:gd name="connsiteX49" fmla="*/ 316407 w 609473"/>
                  <a:gd name="connsiteY49" fmla="*/ 42585 h 587034"/>
                  <a:gd name="connsiteX50" fmla="*/ 299872 w 609473"/>
                  <a:gd name="connsiteY50" fmla="*/ 42484 h 587034"/>
                  <a:gd name="connsiteX51" fmla="*/ 168808 w 609473"/>
                  <a:gd name="connsiteY51" fmla="*/ 180507 h 587034"/>
                  <a:gd name="connsiteX52" fmla="*/ 299872 w 609473"/>
                  <a:gd name="connsiteY52" fmla="*/ 318428 h 587034"/>
                  <a:gd name="connsiteX53" fmla="*/ 299872 w 609473"/>
                  <a:gd name="connsiteY53" fmla="*/ 311381 h 587034"/>
                  <a:gd name="connsiteX54" fmla="*/ 249564 w 609473"/>
                  <a:gd name="connsiteY54" fmla="*/ 296683 h 587034"/>
                  <a:gd name="connsiteX55" fmla="*/ 220729 w 609473"/>
                  <a:gd name="connsiteY55" fmla="*/ 229635 h 587034"/>
                  <a:gd name="connsiteX56" fmla="*/ 266904 w 609473"/>
                  <a:gd name="connsiteY56" fmla="*/ 229635 h 587034"/>
                  <a:gd name="connsiteX57" fmla="*/ 273659 w 609473"/>
                  <a:gd name="connsiteY57" fmla="*/ 258528 h 587034"/>
                  <a:gd name="connsiteX58" fmla="*/ 299872 w 609473"/>
                  <a:gd name="connsiteY58" fmla="*/ 273428 h 587034"/>
                  <a:gd name="connsiteX59" fmla="*/ 299872 w 609473"/>
                  <a:gd name="connsiteY59" fmla="*/ 200440 h 587034"/>
                  <a:gd name="connsiteX60" fmla="*/ 285959 w 609473"/>
                  <a:gd name="connsiteY60" fmla="*/ 196312 h 587034"/>
                  <a:gd name="connsiteX61" fmla="*/ 239784 w 609473"/>
                  <a:gd name="connsiteY61" fmla="*/ 169634 h 587034"/>
                  <a:gd name="connsiteX62" fmla="*/ 226375 w 609473"/>
                  <a:gd name="connsiteY62" fmla="*/ 128459 h 587034"/>
                  <a:gd name="connsiteX63" fmla="*/ 231618 w 609473"/>
                  <a:gd name="connsiteY63" fmla="*/ 99566 h 587034"/>
                  <a:gd name="connsiteX64" fmla="*/ 246237 w 609473"/>
                  <a:gd name="connsiteY64" fmla="*/ 77115 h 587034"/>
                  <a:gd name="connsiteX65" fmla="*/ 273256 w 609473"/>
                  <a:gd name="connsiteY65" fmla="*/ 60404 h 587034"/>
                  <a:gd name="connsiteX66" fmla="*/ 299872 w 609473"/>
                  <a:gd name="connsiteY66" fmla="*/ 56075 h 587034"/>
                  <a:gd name="connsiteX67" fmla="*/ 307333 w 609473"/>
                  <a:gd name="connsiteY67" fmla="*/ 0 h 587034"/>
                  <a:gd name="connsiteX68" fmla="*/ 488101 w 609473"/>
                  <a:gd name="connsiteY68" fmla="*/ 180507 h 587034"/>
                  <a:gd name="connsiteX69" fmla="*/ 307333 w 609473"/>
                  <a:gd name="connsiteY69" fmla="*/ 361013 h 587034"/>
                  <a:gd name="connsiteX70" fmla="*/ 126665 w 609473"/>
                  <a:gd name="connsiteY70" fmla="*/ 180507 h 587034"/>
                  <a:gd name="connsiteX71" fmla="*/ 307333 w 609473"/>
                  <a:gd name="connsiteY71" fmla="*/ 0 h 587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609473" h="587034">
                    <a:moveTo>
                      <a:pt x="304701" y="381618"/>
                    </a:moveTo>
                    <a:lnTo>
                      <a:pt x="325879" y="394101"/>
                    </a:lnTo>
                    <a:lnTo>
                      <a:pt x="309542" y="410914"/>
                    </a:lnTo>
                    <a:lnTo>
                      <a:pt x="331022" y="433867"/>
                    </a:lnTo>
                    <a:lnTo>
                      <a:pt x="312466" y="468800"/>
                    </a:lnTo>
                    <a:cubicBezTo>
                      <a:pt x="307021" y="479069"/>
                      <a:pt x="298751" y="478767"/>
                      <a:pt x="294112" y="468096"/>
                    </a:cubicBezTo>
                    <a:lnTo>
                      <a:pt x="278380" y="432055"/>
                    </a:lnTo>
                    <a:lnTo>
                      <a:pt x="299861" y="410612"/>
                    </a:lnTo>
                    <a:lnTo>
                      <a:pt x="284028" y="393397"/>
                    </a:lnTo>
                    <a:close/>
                    <a:moveTo>
                      <a:pt x="224835" y="380559"/>
                    </a:moveTo>
                    <a:lnTo>
                      <a:pt x="283211" y="483344"/>
                    </a:lnTo>
                    <a:cubicBezTo>
                      <a:pt x="289260" y="493914"/>
                      <a:pt x="297024" y="499753"/>
                      <a:pt x="305190" y="499753"/>
                    </a:cubicBezTo>
                    <a:cubicBezTo>
                      <a:pt x="313155" y="499753"/>
                      <a:pt x="320919" y="494015"/>
                      <a:pt x="327069" y="483646"/>
                    </a:cubicBezTo>
                    <a:lnTo>
                      <a:pt x="387865" y="380861"/>
                    </a:lnTo>
                    <a:lnTo>
                      <a:pt x="498972" y="386700"/>
                    </a:lnTo>
                    <a:cubicBezTo>
                      <a:pt x="529521" y="388311"/>
                      <a:pt x="565716" y="400492"/>
                      <a:pt x="581344" y="414485"/>
                    </a:cubicBezTo>
                    <a:cubicBezTo>
                      <a:pt x="597072" y="428679"/>
                      <a:pt x="609473" y="464015"/>
                      <a:pt x="609473" y="494820"/>
                    </a:cubicBezTo>
                    <a:lnTo>
                      <a:pt x="609473" y="529048"/>
                    </a:lnTo>
                    <a:cubicBezTo>
                      <a:pt x="609473" y="561061"/>
                      <a:pt x="583360" y="587034"/>
                      <a:pt x="551399" y="587034"/>
                    </a:cubicBezTo>
                    <a:lnTo>
                      <a:pt x="58074" y="587034"/>
                    </a:lnTo>
                    <a:cubicBezTo>
                      <a:pt x="26012" y="587034"/>
                      <a:pt x="0" y="561061"/>
                      <a:pt x="0" y="529048"/>
                    </a:cubicBezTo>
                    <a:lnTo>
                      <a:pt x="0" y="494820"/>
                    </a:lnTo>
                    <a:cubicBezTo>
                      <a:pt x="0" y="464015"/>
                      <a:pt x="12401" y="428679"/>
                      <a:pt x="28129" y="414485"/>
                    </a:cubicBezTo>
                    <a:cubicBezTo>
                      <a:pt x="43757" y="400492"/>
                      <a:pt x="79851" y="388311"/>
                      <a:pt x="110501" y="386700"/>
                    </a:cubicBezTo>
                    <a:close/>
                    <a:moveTo>
                      <a:pt x="316407" y="206077"/>
                    </a:moveTo>
                    <a:lnTo>
                      <a:pt x="316407" y="272924"/>
                    </a:lnTo>
                    <a:cubicBezTo>
                      <a:pt x="325379" y="271817"/>
                      <a:pt x="331832" y="269703"/>
                      <a:pt x="335965" y="266783"/>
                    </a:cubicBezTo>
                    <a:cubicBezTo>
                      <a:pt x="343023" y="261548"/>
                      <a:pt x="346551" y="252488"/>
                      <a:pt x="346551" y="239602"/>
                    </a:cubicBezTo>
                    <a:cubicBezTo>
                      <a:pt x="346551" y="229736"/>
                      <a:pt x="343224" y="222084"/>
                      <a:pt x="336570" y="216346"/>
                    </a:cubicBezTo>
                    <a:cubicBezTo>
                      <a:pt x="332638" y="213024"/>
                      <a:pt x="325884" y="209601"/>
                      <a:pt x="316407" y="206077"/>
                    </a:cubicBezTo>
                    <a:close/>
                    <a:moveTo>
                      <a:pt x="299872" y="94230"/>
                    </a:moveTo>
                    <a:cubicBezTo>
                      <a:pt x="289891" y="94431"/>
                      <a:pt x="282531" y="97149"/>
                      <a:pt x="277793" y="102183"/>
                    </a:cubicBezTo>
                    <a:cubicBezTo>
                      <a:pt x="272954" y="107317"/>
                      <a:pt x="270534" y="114163"/>
                      <a:pt x="270534" y="122922"/>
                    </a:cubicBezTo>
                    <a:cubicBezTo>
                      <a:pt x="270534" y="132586"/>
                      <a:pt x="274163" y="140137"/>
                      <a:pt x="281322" y="145674"/>
                    </a:cubicBezTo>
                    <a:cubicBezTo>
                      <a:pt x="285354" y="148795"/>
                      <a:pt x="291504" y="151613"/>
                      <a:pt x="299872" y="154231"/>
                    </a:cubicBezTo>
                    <a:close/>
                    <a:moveTo>
                      <a:pt x="316407" y="42585"/>
                    </a:moveTo>
                    <a:lnTo>
                      <a:pt x="316407" y="56478"/>
                    </a:lnTo>
                    <a:cubicBezTo>
                      <a:pt x="334957" y="57887"/>
                      <a:pt x="349576" y="62518"/>
                      <a:pt x="360061" y="70169"/>
                    </a:cubicBezTo>
                    <a:cubicBezTo>
                      <a:pt x="379318" y="82350"/>
                      <a:pt x="389198" y="102082"/>
                      <a:pt x="389904" y="129465"/>
                    </a:cubicBezTo>
                    <a:lnTo>
                      <a:pt x="344837" y="129465"/>
                    </a:lnTo>
                    <a:cubicBezTo>
                      <a:pt x="344031" y="119297"/>
                      <a:pt x="342317" y="111948"/>
                      <a:pt x="339797" y="107217"/>
                    </a:cubicBezTo>
                    <a:cubicBezTo>
                      <a:pt x="335562" y="99163"/>
                      <a:pt x="327698" y="94733"/>
                      <a:pt x="316407" y="93928"/>
                    </a:cubicBezTo>
                    <a:lnTo>
                      <a:pt x="316407" y="159063"/>
                    </a:lnTo>
                    <a:cubicBezTo>
                      <a:pt x="343527" y="168426"/>
                      <a:pt x="361674" y="176681"/>
                      <a:pt x="371050" y="183829"/>
                    </a:cubicBezTo>
                    <a:cubicBezTo>
                      <a:pt x="386375" y="195809"/>
                      <a:pt x="394037" y="212722"/>
                      <a:pt x="394037" y="234467"/>
                    </a:cubicBezTo>
                    <a:cubicBezTo>
                      <a:pt x="394037" y="263159"/>
                      <a:pt x="383451" y="284099"/>
                      <a:pt x="362380" y="297086"/>
                    </a:cubicBezTo>
                    <a:cubicBezTo>
                      <a:pt x="349475" y="305039"/>
                      <a:pt x="334151" y="309670"/>
                      <a:pt x="316407" y="311079"/>
                    </a:cubicBezTo>
                    <a:lnTo>
                      <a:pt x="316407" y="318328"/>
                    </a:lnTo>
                    <a:cubicBezTo>
                      <a:pt x="388593" y="313697"/>
                      <a:pt x="445959" y="253696"/>
                      <a:pt x="445959" y="180507"/>
                    </a:cubicBezTo>
                    <a:cubicBezTo>
                      <a:pt x="445959" y="107217"/>
                      <a:pt x="388593" y="47316"/>
                      <a:pt x="316407" y="42585"/>
                    </a:cubicBezTo>
                    <a:close/>
                    <a:moveTo>
                      <a:pt x="299872" y="42484"/>
                    </a:moveTo>
                    <a:cubicBezTo>
                      <a:pt x="226980" y="46410"/>
                      <a:pt x="168808" y="106713"/>
                      <a:pt x="168808" y="180507"/>
                    </a:cubicBezTo>
                    <a:cubicBezTo>
                      <a:pt x="168808" y="254199"/>
                      <a:pt x="226980" y="314502"/>
                      <a:pt x="299872" y="318428"/>
                    </a:cubicBezTo>
                    <a:lnTo>
                      <a:pt x="299872" y="311381"/>
                    </a:lnTo>
                    <a:cubicBezTo>
                      <a:pt x="277390" y="308864"/>
                      <a:pt x="260553" y="303931"/>
                      <a:pt x="249564" y="296683"/>
                    </a:cubicBezTo>
                    <a:cubicBezTo>
                      <a:pt x="230005" y="283596"/>
                      <a:pt x="220427" y="261246"/>
                      <a:pt x="220729" y="229635"/>
                    </a:cubicBezTo>
                    <a:lnTo>
                      <a:pt x="266904" y="229635"/>
                    </a:lnTo>
                    <a:cubicBezTo>
                      <a:pt x="268518" y="244031"/>
                      <a:pt x="270736" y="253696"/>
                      <a:pt x="273659" y="258528"/>
                    </a:cubicBezTo>
                    <a:cubicBezTo>
                      <a:pt x="278095" y="266179"/>
                      <a:pt x="286867" y="271112"/>
                      <a:pt x="299872" y="273428"/>
                    </a:cubicBezTo>
                    <a:lnTo>
                      <a:pt x="299872" y="200440"/>
                    </a:lnTo>
                    <a:lnTo>
                      <a:pt x="285959" y="196312"/>
                    </a:lnTo>
                    <a:cubicBezTo>
                      <a:pt x="264182" y="189970"/>
                      <a:pt x="248757" y="181010"/>
                      <a:pt x="239784" y="169634"/>
                    </a:cubicBezTo>
                    <a:cubicBezTo>
                      <a:pt x="230811" y="158258"/>
                      <a:pt x="226375" y="144466"/>
                      <a:pt x="226375" y="128459"/>
                    </a:cubicBezTo>
                    <a:cubicBezTo>
                      <a:pt x="226375" y="117787"/>
                      <a:pt x="228089" y="108223"/>
                      <a:pt x="231618" y="99566"/>
                    </a:cubicBezTo>
                    <a:cubicBezTo>
                      <a:pt x="235046" y="90908"/>
                      <a:pt x="239986" y="83357"/>
                      <a:pt x="246237" y="77115"/>
                    </a:cubicBezTo>
                    <a:cubicBezTo>
                      <a:pt x="254302" y="69062"/>
                      <a:pt x="263376" y="63424"/>
                      <a:pt x="273256" y="60404"/>
                    </a:cubicBezTo>
                    <a:cubicBezTo>
                      <a:pt x="279406" y="58390"/>
                      <a:pt x="288177" y="56981"/>
                      <a:pt x="299872" y="56075"/>
                    </a:cubicBezTo>
                    <a:close/>
                    <a:moveTo>
                      <a:pt x="307333" y="0"/>
                    </a:moveTo>
                    <a:cubicBezTo>
                      <a:pt x="407043" y="0"/>
                      <a:pt x="488101" y="80941"/>
                      <a:pt x="488101" y="180507"/>
                    </a:cubicBezTo>
                    <a:cubicBezTo>
                      <a:pt x="488101" y="279971"/>
                      <a:pt x="407043" y="361013"/>
                      <a:pt x="307333" y="361013"/>
                    </a:cubicBezTo>
                    <a:cubicBezTo>
                      <a:pt x="207724" y="361013"/>
                      <a:pt x="126665" y="279971"/>
                      <a:pt x="126665" y="180507"/>
                    </a:cubicBezTo>
                    <a:cubicBezTo>
                      <a:pt x="126665" y="80941"/>
                      <a:pt x="207724" y="0"/>
                      <a:pt x="30733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8109954" y="2739332"/>
              <a:ext cx="653802" cy="653803"/>
              <a:chOff x="4792557" y="2249137"/>
              <a:chExt cx="648072" cy="648072"/>
            </a:xfrm>
          </p:grpSpPr>
          <p:sp>
            <p:nvSpPr>
              <p:cNvPr id="34" name="íṡľíḍè-Oval 35"/>
              <p:cNvSpPr/>
              <p:nvPr/>
            </p:nvSpPr>
            <p:spPr>
              <a:xfrm>
                <a:off x="4792557" y="2249137"/>
                <a:ext cx="648072" cy="648072"/>
              </a:xfrm>
              <a:prstGeom prst="ellipse">
                <a:avLst/>
              </a:prstGeom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" name="íṡľíḍè-任意多边形: 形状 21"/>
              <p:cNvSpPr/>
              <p:nvPr/>
            </p:nvSpPr>
            <p:spPr bwMode="auto">
              <a:xfrm>
                <a:off x="4926447" y="2390028"/>
                <a:ext cx="380293" cy="366291"/>
              </a:xfrm>
              <a:custGeom>
                <a:avLst/>
                <a:gdLst>
                  <a:gd name="T0" fmla="*/ 4096 w 6827"/>
                  <a:gd name="T1" fmla="*/ 4551 h 6827"/>
                  <a:gd name="T2" fmla="*/ 6258 w 6827"/>
                  <a:gd name="T3" fmla="*/ 4096 h 6827"/>
                  <a:gd name="T4" fmla="*/ 2348 w 6827"/>
                  <a:gd name="T5" fmla="*/ 4911 h 6827"/>
                  <a:gd name="T6" fmla="*/ 569 w 6827"/>
                  <a:gd name="T7" fmla="*/ 4551 h 6827"/>
                  <a:gd name="T8" fmla="*/ 569 w 6827"/>
                  <a:gd name="T9" fmla="*/ 3982 h 6827"/>
                  <a:gd name="T10" fmla="*/ 1707 w 6827"/>
                  <a:gd name="T11" fmla="*/ 2503 h 6827"/>
                  <a:gd name="T12" fmla="*/ 3868 w 6827"/>
                  <a:gd name="T13" fmla="*/ 2731 h 6827"/>
                  <a:gd name="T14" fmla="*/ 5827 w 6827"/>
                  <a:gd name="T15" fmla="*/ 2004 h 6827"/>
                  <a:gd name="T16" fmla="*/ 6258 w 6827"/>
                  <a:gd name="T17" fmla="*/ 1820 h 6827"/>
                  <a:gd name="T18" fmla="*/ 4779 w 6827"/>
                  <a:gd name="T19" fmla="*/ 0 h 6827"/>
                  <a:gd name="T20" fmla="*/ 2854 w 6827"/>
                  <a:gd name="T21" fmla="*/ 2381 h 6827"/>
                  <a:gd name="T22" fmla="*/ 1239 w 6827"/>
                  <a:gd name="T23" fmla="*/ 2257 h 6827"/>
                  <a:gd name="T24" fmla="*/ 569 w 6827"/>
                  <a:gd name="T25" fmla="*/ 2844 h 6827"/>
                  <a:gd name="T26" fmla="*/ 569 w 6827"/>
                  <a:gd name="T27" fmla="*/ 2276 h 6827"/>
                  <a:gd name="T28" fmla="*/ 569 w 6827"/>
                  <a:gd name="T29" fmla="*/ 1707 h 6827"/>
                  <a:gd name="T30" fmla="*/ 569 w 6827"/>
                  <a:gd name="T31" fmla="*/ 1138 h 6827"/>
                  <a:gd name="T32" fmla="*/ 569 w 6827"/>
                  <a:gd name="T33" fmla="*/ 569 h 6827"/>
                  <a:gd name="T34" fmla="*/ 341 w 6827"/>
                  <a:gd name="T35" fmla="*/ 0 h 6827"/>
                  <a:gd name="T36" fmla="*/ 114 w 6827"/>
                  <a:gd name="T37" fmla="*/ 569 h 6827"/>
                  <a:gd name="T38" fmla="*/ 114 w 6827"/>
                  <a:gd name="T39" fmla="*/ 1138 h 6827"/>
                  <a:gd name="T40" fmla="*/ 114 w 6827"/>
                  <a:gd name="T41" fmla="*/ 1707 h 6827"/>
                  <a:gd name="T42" fmla="*/ 114 w 6827"/>
                  <a:gd name="T43" fmla="*/ 2276 h 6827"/>
                  <a:gd name="T44" fmla="*/ 114 w 6827"/>
                  <a:gd name="T45" fmla="*/ 2844 h 6827"/>
                  <a:gd name="T46" fmla="*/ 114 w 6827"/>
                  <a:gd name="T47" fmla="*/ 3413 h 6827"/>
                  <a:gd name="T48" fmla="*/ 114 w 6827"/>
                  <a:gd name="T49" fmla="*/ 3982 h 6827"/>
                  <a:gd name="T50" fmla="*/ 114 w 6827"/>
                  <a:gd name="T51" fmla="*/ 4551 h 6827"/>
                  <a:gd name="T52" fmla="*/ 114 w 6827"/>
                  <a:gd name="T53" fmla="*/ 5120 h 6827"/>
                  <a:gd name="T54" fmla="*/ 114 w 6827"/>
                  <a:gd name="T55" fmla="*/ 5689 h 6827"/>
                  <a:gd name="T56" fmla="*/ 114 w 6827"/>
                  <a:gd name="T57" fmla="*/ 6258 h 6827"/>
                  <a:gd name="T58" fmla="*/ 683 w 6827"/>
                  <a:gd name="T59" fmla="*/ 6713 h 6827"/>
                  <a:gd name="T60" fmla="*/ 1252 w 6827"/>
                  <a:gd name="T61" fmla="*/ 6713 h 6827"/>
                  <a:gd name="T62" fmla="*/ 1820 w 6827"/>
                  <a:gd name="T63" fmla="*/ 6713 h 6827"/>
                  <a:gd name="T64" fmla="*/ 2389 w 6827"/>
                  <a:gd name="T65" fmla="*/ 6713 h 6827"/>
                  <a:gd name="T66" fmla="*/ 2958 w 6827"/>
                  <a:gd name="T67" fmla="*/ 6713 h 6827"/>
                  <a:gd name="T68" fmla="*/ 3527 w 6827"/>
                  <a:gd name="T69" fmla="*/ 6713 h 6827"/>
                  <a:gd name="T70" fmla="*/ 4096 w 6827"/>
                  <a:gd name="T71" fmla="*/ 6713 h 6827"/>
                  <a:gd name="T72" fmla="*/ 4665 w 6827"/>
                  <a:gd name="T73" fmla="*/ 6713 h 6827"/>
                  <a:gd name="T74" fmla="*/ 5234 w 6827"/>
                  <a:gd name="T75" fmla="*/ 6713 h 6827"/>
                  <a:gd name="T76" fmla="*/ 5803 w 6827"/>
                  <a:gd name="T77" fmla="*/ 6713 h 6827"/>
                  <a:gd name="T78" fmla="*/ 6371 w 6827"/>
                  <a:gd name="T79" fmla="*/ 6713 h 6827"/>
                  <a:gd name="T80" fmla="*/ 6827 w 6827"/>
                  <a:gd name="T81" fmla="*/ 6485 h 6827"/>
                  <a:gd name="T82" fmla="*/ 6371 w 6827"/>
                  <a:gd name="T83" fmla="*/ 6258 h 6827"/>
                  <a:gd name="T84" fmla="*/ 5803 w 6827"/>
                  <a:gd name="T85" fmla="*/ 6258 h 6827"/>
                  <a:gd name="T86" fmla="*/ 5234 w 6827"/>
                  <a:gd name="T87" fmla="*/ 6258 h 6827"/>
                  <a:gd name="T88" fmla="*/ 4665 w 6827"/>
                  <a:gd name="T89" fmla="*/ 6258 h 6827"/>
                  <a:gd name="T90" fmla="*/ 4096 w 6827"/>
                  <a:gd name="T91" fmla="*/ 6258 h 6827"/>
                  <a:gd name="T92" fmla="*/ 3527 w 6827"/>
                  <a:gd name="T93" fmla="*/ 6258 h 6827"/>
                  <a:gd name="T94" fmla="*/ 2958 w 6827"/>
                  <a:gd name="T95" fmla="*/ 6258 h 6827"/>
                  <a:gd name="T96" fmla="*/ 2389 w 6827"/>
                  <a:gd name="T97" fmla="*/ 6258 h 6827"/>
                  <a:gd name="T98" fmla="*/ 1820 w 6827"/>
                  <a:gd name="T99" fmla="*/ 6258 h 6827"/>
                  <a:gd name="T100" fmla="*/ 1252 w 6827"/>
                  <a:gd name="T101" fmla="*/ 6258 h 6827"/>
                  <a:gd name="T102" fmla="*/ 683 w 6827"/>
                  <a:gd name="T103" fmla="*/ 6258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827" h="6827">
                    <a:moveTo>
                      <a:pt x="1263" y="5234"/>
                    </a:moveTo>
                    <a:cubicBezTo>
                      <a:pt x="1316" y="5493"/>
                      <a:pt x="1546" y="5689"/>
                      <a:pt x="1820" y="5689"/>
                    </a:cubicBezTo>
                    <a:cubicBezTo>
                      <a:pt x="2114" y="5689"/>
                      <a:pt x="2354" y="5464"/>
                      <a:pt x="2383" y="5178"/>
                    </a:cubicBezTo>
                    <a:lnTo>
                      <a:pt x="3568" y="4191"/>
                    </a:lnTo>
                    <a:cubicBezTo>
                      <a:pt x="3652" y="4401"/>
                      <a:pt x="3856" y="4551"/>
                      <a:pt x="4096" y="4551"/>
                    </a:cubicBezTo>
                    <a:cubicBezTo>
                      <a:pt x="4348" y="4551"/>
                      <a:pt x="4560" y="4385"/>
                      <a:pt x="4635" y="4157"/>
                    </a:cubicBezTo>
                    <a:lnTo>
                      <a:pt x="5696" y="4736"/>
                    </a:lnTo>
                    <a:cubicBezTo>
                      <a:pt x="5732" y="5016"/>
                      <a:pt x="5969" y="5234"/>
                      <a:pt x="6258" y="5234"/>
                    </a:cubicBezTo>
                    <a:cubicBezTo>
                      <a:pt x="6571" y="5234"/>
                      <a:pt x="6827" y="4979"/>
                      <a:pt x="6827" y="4665"/>
                    </a:cubicBezTo>
                    <a:cubicBezTo>
                      <a:pt x="6827" y="4351"/>
                      <a:pt x="6571" y="4096"/>
                      <a:pt x="6258" y="4096"/>
                    </a:cubicBezTo>
                    <a:cubicBezTo>
                      <a:pt x="6006" y="4096"/>
                      <a:pt x="5794" y="4262"/>
                      <a:pt x="5719" y="4490"/>
                    </a:cubicBezTo>
                    <a:lnTo>
                      <a:pt x="4658" y="3911"/>
                    </a:lnTo>
                    <a:cubicBezTo>
                      <a:pt x="4622" y="3631"/>
                      <a:pt x="4385" y="3413"/>
                      <a:pt x="4096" y="3413"/>
                    </a:cubicBezTo>
                    <a:cubicBezTo>
                      <a:pt x="3802" y="3413"/>
                      <a:pt x="3563" y="3638"/>
                      <a:pt x="3533" y="3924"/>
                    </a:cubicBezTo>
                    <a:lnTo>
                      <a:pt x="2348" y="4911"/>
                    </a:lnTo>
                    <a:cubicBezTo>
                      <a:pt x="2265" y="4701"/>
                      <a:pt x="2060" y="4551"/>
                      <a:pt x="1820" y="4551"/>
                    </a:cubicBezTo>
                    <a:cubicBezTo>
                      <a:pt x="1546" y="4551"/>
                      <a:pt x="1316" y="4747"/>
                      <a:pt x="1263" y="5006"/>
                    </a:cubicBezTo>
                    <a:lnTo>
                      <a:pt x="455" y="5006"/>
                    </a:lnTo>
                    <a:lnTo>
                      <a:pt x="455" y="4551"/>
                    </a:lnTo>
                    <a:lnTo>
                      <a:pt x="569" y="4551"/>
                    </a:lnTo>
                    <a:cubicBezTo>
                      <a:pt x="632" y="4551"/>
                      <a:pt x="683" y="4500"/>
                      <a:pt x="683" y="4437"/>
                    </a:cubicBezTo>
                    <a:cubicBezTo>
                      <a:pt x="683" y="4374"/>
                      <a:pt x="632" y="4324"/>
                      <a:pt x="569" y="4324"/>
                    </a:cubicBezTo>
                    <a:lnTo>
                      <a:pt x="455" y="4324"/>
                    </a:lnTo>
                    <a:lnTo>
                      <a:pt x="455" y="3982"/>
                    </a:lnTo>
                    <a:lnTo>
                      <a:pt x="569" y="3982"/>
                    </a:lnTo>
                    <a:cubicBezTo>
                      <a:pt x="632" y="3982"/>
                      <a:pt x="683" y="3931"/>
                      <a:pt x="683" y="3868"/>
                    </a:cubicBezTo>
                    <a:cubicBezTo>
                      <a:pt x="683" y="3806"/>
                      <a:pt x="632" y="3755"/>
                      <a:pt x="569" y="3755"/>
                    </a:cubicBezTo>
                    <a:lnTo>
                      <a:pt x="480" y="3755"/>
                    </a:lnTo>
                    <a:lnTo>
                      <a:pt x="1407" y="2416"/>
                    </a:lnTo>
                    <a:cubicBezTo>
                      <a:pt x="1494" y="2470"/>
                      <a:pt x="1596" y="2503"/>
                      <a:pt x="1707" y="2503"/>
                    </a:cubicBezTo>
                    <a:cubicBezTo>
                      <a:pt x="1888" y="2503"/>
                      <a:pt x="2048" y="2416"/>
                      <a:pt x="2152" y="2284"/>
                    </a:cubicBezTo>
                    <a:lnTo>
                      <a:pt x="2752" y="2584"/>
                    </a:lnTo>
                    <a:cubicBezTo>
                      <a:pt x="2740" y="2631"/>
                      <a:pt x="2731" y="2680"/>
                      <a:pt x="2731" y="2731"/>
                    </a:cubicBezTo>
                    <a:cubicBezTo>
                      <a:pt x="2731" y="3044"/>
                      <a:pt x="2986" y="3300"/>
                      <a:pt x="3300" y="3300"/>
                    </a:cubicBezTo>
                    <a:cubicBezTo>
                      <a:pt x="3613" y="3300"/>
                      <a:pt x="3868" y="3044"/>
                      <a:pt x="3868" y="2731"/>
                    </a:cubicBezTo>
                    <a:cubicBezTo>
                      <a:pt x="3868" y="2608"/>
                      <a:pt x="3829" y="2496"/>
                      <a:pt x="3763" y="2403"/>
                    </a:cubicBezTo>
                    <a:lnTo>
                      <a:pt x="4488" y="1055"/>
                    </a:lnTo>
                    <a:cubicBezTo>
                      <a:pt x="4574" y="1107"/>
                      <a:pt x="4672" y="1138"/>
                      <a:pt x="4779" y="1138"/>
                    </a:cubicBezTo>
                    <a:cubicBezTo>
                      <a:pt x="4891" y="1138"/>
                      <a:pt x="4995" y="1104"/>
                      <a:pt x="5083" y="1048"/>
                    </a:cubicBezTo>
                    <a:lnTo>
                      <a:pt x="5827" y="2004"/>
                    </a:lnTo>
                    <a:cubicBezTo>
                      <a:pt x="5829" y="2007"/>
                      <a:pt x="5833" y="2009"/>
                      <a:pt x="5836" y="2011"/>
                    </a:cubicBezTo>
                    <a:cubicBezTo>
                      <a:pt x="5745" y="2112"/>
                      <a:pt x="5689" y="2244"/>
                      <a:pt x="5689" y="2389"/>
                    </a:cubicBezTo>
                    <a:cubicBezTo>
                      <a:pt x="5689" y="2703"/>
                      <a:pt x="5944" y="2958"/>
                      <a:pt x="6258" y="2958"/>
                    </a:cubicBezTo>
                    <a:cubicBezTo>
                      <a:pt x="6571" y="2958"/>
                      <a:pt x="6827" y="2703"/>
                      <a:pt x="6827" y="2389"/>
                    </a:cubicBezTo>
                    <a:cubicBezTo>
                      <a:pt x="6827" y="2076"/>
                      <a:pt x="6571" y="1820"/>
                      <a:pt x="6258" y="1820"/>
                    </a:cubicBezTo>
                    <a:cubicBezTo>
                      <a:pt x="6170" y="1820"/>
                      <a:pt x="6087" y="1842"/>
                      <a:pt x="6013" y="1878"/>
                    </a:cubicBezTo>
                    <a:cubicBezTo>
                      <a:pt x="6010" y="1874"/>
                      <a:pt x="6010" y="1869"/>
                      <a:pt x="6006" y="1864"/>
                    </a:cubicBezTo>
                    <a:lnTo>
                      <a:pt x="5248" y="890"/>
                    </a:lnTo>
                    <a:cubicBezTo>
                      <a:pt x="5311" y="798"/>
                      <a:pt x="5348" y="688"/>
                      <a:pt x="5348" y="569"/>
                    </a:cubicBezTo>
                    <a:cubicBezTo>
                      <a:pt x="5348" y="255"/>
                      <a:pt x="5092" y="0"/>
                      <a:pt x="4779" y="0"/>
                    </a:cubicBezTo>
                    <a:cubicBezTo>
                      <a:pt x="4465" y="0"/>
                      <a:pt x="4210" y="255"/>
                      <a:pt x="4210" y="569"/>
                    </a:cubicBezTo>
                    <a:cubicBezTo>
                      <a:pt x="4210" y="691"/>
                      <a:pt x="4249" y="804"/>
                      <a:pt x="4315" y="897"/>
                    </a:cubicBezTo>
                    <a:lnTo>
                      <a:pt x="3590" y="2244"/>
                    </a:lnTo>
                    <a:cubicBezTo>
                      <a:pt x="3505" y="2193"/>
                      <a:pt x="3406" y="2162"/>
                      <a:pt x="3300" y="2162"/>
                    </a:cubicBezTo>
                    <a:cubicBezTo>
                      <a:pt x="3118" y="2162"/>
                      <a:pt x="2959" y="2248"/>
                      <a:pt x="2854" y="2381"/>
                    </a:cubicBezTo>
                    <a:lnTo>
                      <a:pt x="2254" y="2081"/>
                    </a:lnTo>
                    <a:cubicBezTo>
                      <a:pt x="2267" y="2034"/>
                      <a:pt x="2276" y="1985"/>
                      <a:pt x="2276" y="1934"/>
                    </a:cubicBezTo>
                    <a:cubicBezTo>
                      <a:pt x="2276" y="1621"/>
                      <a:pt x="2020" y="1365"/>
                      <a:pt x="1707" y="1365"/>
                    </a:cubicBezTo>
                    <a:cubicBezTo>
                      <a:pt x="1393" y="1365"/>
                      <a:pt x="1138" y="1621"/>
                      <a:pt x="1138" y="1934"/>
                    </a:cubicBezTo>
                    <a:cubicBezTo>
                      <a:pt x="1138" y="2054"/>
                      <a:pt x="1176" y="2166"/>
                      <a:pt x="1239" y="2257"/>
                    </a:cubicBezTo>
                    <a:lnTo>
                      <a:pt x="593" y="3191"/>
                    </a:lnTo>
                    <a:cubicBezTo>
                      <a:pt x="585" y="3189"/>
                      <a:pt x="578" y="3186"/>
                      <a:pt x="569" y="3186"/>
                    </a:cubicBezTo>
                    <a:lnTo>
                      <a:pt x="455" y="3186"/>
                    </a:lnTo>
                    <a:lnTo>
                      <a:pt x="455" y="2844"/>
                    </a:lnTo>
                    <a:lnTo>
                      <a:pt x="569" y="2844"/>
                    </a:lnTo>
                    <a:cubicBezTo>
                      <a:pt x="632" y="2844"/>
                      <a:pt x="683" y="2794"/>
                      <a:pt x="683" y="2731"/>
                    </a:cubicBezTo>
                    <a:cubicBezTo>
                      <a:pt x="683" y="2668"/>
                      <a:pt x="632" y="2617"/>
                      <a:pt x="569" y="2617"/>
                    </a:cubicBezTo>
                    <a:lnTo>
                      <a:pt x="455" y="2617"/>
                    </a:lnTo>
                    <a:lnTo>
                      <a:pt x="455" y="2276"/>
                    </a:lnTo>
                    <a:lnTo>
                      <a:pt x="569" y="2276"/>
                    </a:lnTo>
                    <a:cubicBezTo>
                      <a:pt x="632" y="2276"/>
                      <a:pt x="683" y="2225"/>
                      <a:pt x="683" y="2162"/>
                    </a:cubicBezTo>
                    <a:cubicBezTo>
                      <a:pt x="683" y="2099"/>
                      <a:pt x="632" y="2048"/>
                      <a:pt x="569" y="2048"/>
                    </a:cubicBezTo>
                    <a:lnTo>
                      <a:pt x="455" y="2048"/>
                    </a:lnTo>
                    <a:lnTo>
                      <a:pt x="455" y="1707"/>
                    </a:lnTo>
                    <a:lnTo>
                      <a:pt x="569" y="1707"/>
                    </a:lnTo>
                    <a:cubicBezTo>
                      <a:pt x="632" y="1707"/>
                      <a:pt x="683" y="1656"/>
                      <a:pt x="683" y="1593"/>
                    </a:cubicBezTo>
                    <a:cubicBezTo>
                      <a:pt x="683" y="1530"/>
                      <a:pt x="632" y="1479"/>
                      <a:pt x="569" y="1479"/>
                    </a:cubicBezTo>
                    <a:lnTo>
                      <a:pt x="455" y="1479"/>
                    </a:lnTo>
                    <a:lnTo>
                      <a:pt x="455" y="1138"/>
                    </a:lnTo>
                    <a:lnTo>
                      <a:pt x="569" y="1138"/>
                    </a:lnTo>
                    <a:cubicBezTo>
                      <a:pt x="632" y="1138"/>
                      <a:pt x="683" y="1087"/>
                      <a:pt x="683" y="1024"/>
                    </a:cubicBezTo>
                    <a:cubicBezTo>
                      <a:pt x="683" y="961"/>
                      <a:pt x="632" y="910"/>
                      <a:pt x="569" y="910"/>
                    </a:cubicBezTo>
                    <a:lnTo>
                      <a:pt x="455" y="910"/>
                    </a:lnTo>
                    <a:lnTo>
                      <a:pt x="455" y="569"/>
                    </a:lnTo>
                    <a:lnTo>
                      <a:pt x="569" y="569"/>
                    </a:lnTo>
                    <a:cubicBezTo>
                      <a:pt x="632" y="569"/>
                      <a:pt x="683" y="518"/>
                      <a:pt x="683" y="455"/>
                    </a:cubicBezTo>
                    <a:cubicBezTo>
                      <a:pt x="683" y="392"/>
                      <a:pt x="632" y="341"/>
                      <a:pt x="569" y="341"/>
                    </a:cubicBezTo>
                    <a:lnTo>
                      <a:pt x="455" y="341"/>
                    </a:lnTo>
                    <a:lnTo>
                      <a:pt x="455" y="114"/>
                    </a:lnTo>
                    <a:cubicBezTo>
                      <a:pt x="455" y="51"/>
                      <a:pt x="404" y="0"/>
                      <a:pt x="341" y="0"/>
                    </a:cubicBezTo>
                    <a:cubicBezTo>
                      <a:pt x="278" y="0"/>
                      <a:pt x="228" y="51"/>
                      <a:pt x="228" y="114"/>
                    </a:cubicBezTo>
                    <a:lnTo>
                      <a:pt x="228" y="341"/>
                    </a:lnTo>
                    <a:lnTo>
                      <a:pt x="114" y="341"/>
                    </a:lnTo>
                    <a:cubicBezTo>
                      <a:pt x="51" y="341"/>
                      <a:pt x="0" y="392"/>
                      <a:pt x="0" y="455"/>
                    </a:cubicBezTo>
                    <a:cubicBezTo>
                      <a:pt x="0" y="518"/>
                      <a:pt x="51" y="569"/>
                      <a:pt x="114" y="569"/>
                    </a:cubicBezTo>
                    <a:lnTo>
                      <a:pt x="228" y="569"/>
                    </a:lnTo>
                    <a:lnTo>
                      <a:pt x="228" y="910"/>
                    </a:lnTo>
                    <a:lnTo>
                      <a:pt x="114" y="910"/>
                    </a:lnTo>
                    <a:cubicBezTo>
                      <a:pt x="51" y="910"/>
                      <a:pt x="0" y="961"/>
                      <a:pt x="0" y="1024"/>
                    </a:cubicBezTo>
                    <a:cubicBezTo>
                      <a:pt x="0" y="1087"/>
                      <a:pt x="51" y="1138"/>
                      <a:pt x="114" y="1138"/>
                    </a:cubicBezTo>
                    <a:lnTo>
                      <a:pt x="228" y="1138"/>
                    </a:lnTo>
                    <a:lnTo>
                      <a:pt x="228" y="1479"/>
                    </a:lnTo>
                    <a:lnTo>
                      <a:pt x="114" y="1479"/>
                    </a:lnTo>
                    <a:cubicBezTo>
                      <a:pt x="51" y="1479"/>
                      <a:pt x="0" y="1530"/>
                      <a:pt x="0" y="1593"/>
                    </a:cubicBezTo>
                    <a:cubicBezTo>
                      <a:pt x="0" y="1656"/>
                      <a:pt x="51" y="1707"/>
                      <a:pt x="114" y="1707"/>
                    </a:cubicBezTo>
                    <a:lnTo>
                      <a:pt x="228" y="1707"/>
                    </a:lnTo>
                    <a:lnTo>
                      <a:pt x="228" y="2048"/>
                    </a:lnTo>
                    <a:lnTo>
                      <a:pt x="114" y="2048"/>
                    </a:lnTo>
                    <a:cubicBezTo>
                      <a:pt x="51" y="2048"/>
                      <a:pt x="0" y="2099"/>
                      <a:pt x="0" y="2162"/>
                    </a:cubicBezTo>
                    <a:cubicBezTo>
                      <a:pt x="0" y="2225"/>
                      <a:pt x="51" y="2276"/>
                      <a:pt x="114" y="2276"/>
                    </a:cubicBezTo>
                    <a:lnTo>
                      <a:pt x="228" y="2276"/>
                    </a:lnTo>
                    <a:lnTo>
                      <a:pt x="228" y="2617"/>
                    </a:lnTo>
                    <a:lnTo>
                      <a:pt x="114" y="2617"/>
                    </a:lnTo>
                    <a:cubicBezTo>
                      <a:pt x="51" y="2617"/>
                      <a:pt x="0" y="2668"/>
                      <a:pt x="0" y="2731"/>
                    </a:cubicBezTo>
                    <a:cubicBezTo>
                      <a:pt x="0" y="2794"/>
                      <a:pt x="51" y="2844"/>
                      <a:pt x="114" y="2844"/>
                    </a:cubicBezTo>
                    <a:lnTo>
                      <a:pt x="228" y="2844"/>
                    </a:lnTo>
                    <a:lnTo>
                      <a:pt x="228" y="3186"/>
                    </a:lnTo>
                    <a:lnTo>
                      <a:pt x="114" y="3186"/>
                    </a:lnTo>
                    <a:cubicBezTo>
                      <a:pt x="51" y="3186"/>
                      <a:pt x="0" y="3237"/>
                      <a:pt x="0" y="3300"/>
                    </a:cubicBezTo>
                    <a:cubicBezTo>
                      <a:pt x="0" y="3362"/>
                      <a:pt x="51" y="3413"/>
                      <a:pt x="114" y="3413"/>
                    </a:cubicBezTo>
                    <a:lnTo>
                      <a:pt x="228" y="3413"/>
                    </a:lnTo>
                    <a:lnTo>
                      <a:pt x="228" y="3755"/>
                    </a:lnTo>
                    <a:lnTo>
                      <a:pt x="114" y="3755"/>
                    </a:lnTo>
                    <a:cubicBezTo>
                      <a:pt x="51" y="3755"/>
                      <a:pt x="0" y="3806"/>
                      <a:pt x="0" y="3868"/>
                    </a:cubicBezTo>
                    <a:cubicBezTo>
                      <a:pt x="0" y="3931"/>
                      <a:pt x="51" y="3982"/>
                      <a:pt x="114" y="3982"/>
                    </a:cubicBezTo>
                    <a:lnTo>
                      <a:pt x="228" y="3982"/>
                    </a:lnTo>
                    <a:lnTo>
                      <a:pt x="228" y="4324"/>
                    </a:lnTo>
                    <a:lnTo>
                      <a:pt x="114" y="4324"/>
                    </a:lnTo>
                    <a:cubicBezTo>
                      <a:pt x="51" y="4324"/>
                      <a:pt x="0" y="4374"/>
                      <a:pt x="0" y="4437"/>
                    </a:cubicBezTo>
                    <a:cubicBezTo>
                      <a:pt x="0" y="4500"/>
                      <a:pt x="51" y="4551"/>
                      <a:pt x="114" y="4551"/>
                    </a:cubicBezTo>
                    <a:lnTo>
                      <a:pt x="228" y="4551"/>
                    </a:lnTo>
                    <a:lnTo>
                      <a:pt x="228" y="4892"/>
                    </a:lnTo>
                    <a:lnTo>
                      <a:pt x="114" y="4892"/>
                    </a:lnTo>
                    <a:cubicBezTo>
                      <a:pt x="51" y="4892"/>
                      <a:pt x="0" y="4943"/>
                      <a:pt x="0" y="5006"/>
                    </a:cubicBezTo>
                    <a:cubicBezTo>
                      <a:pt x="0" y="5069"/>
                      <a:pt x="51" y="5120"/>
                      <a:pt x="114" y="5120"/>
                    </a:cubicBezTo>
                    <a:lnTo>
                      <a:pt x="228" y="5120"/>
                    </a:lnTo>
                    <a:lnTo>
                      <a:pt x="228" y="5461"/>
                    </a:lnTo>
                    <a:lnTo>
                      <a:pt x="114" y="5461"/>
                    </a:lnTo>
                    <a:cubicBezTo>
                      <a:pt x="51" y="5461"/>
                      <a:pt x="0" y="5512"/>
                      <a:pt x="0" y="5575"/>
                    </a:cubicBezTo>
                    <a:cubicBezTo>
                      <a:pt x="0" y="5638"/>
                      <a:pt x="51" y="5689"/>
                      <a:pt x="114" y="5689"/>
                    </a:cubicBezTo>
                    <a:lnTo>
                      <a:pt x="228" y="5689"/>
                    </a:lnTo>
                    <a:lnTo>
                      <a:pt x="228" y="6030"/>
                    </a:lnTo>
                    <a:lnTo>
                      <a:pt x="114" y="6030"/>
                    </a:lnTo>
                    <a:cubicBezTo>
                      <a:pt x="51" y="6030"/>
                      <a:pt x="0" y="6081"/>
                      <a:pt x="0" y="6144"/>
                    </a:cubicBezTo>
                    <a:cubicBezTo>
                      <a:pt x="0" y="6207"/>
                      <a:pt x="51" y="6258"/>
                      <a:pt x="114" y="6258"/>
                    </a:cubicBezTo>
                    <a:lnTo>
                      <a:pt x="228" y="6258"/>
                    </a:lnTo>
                    <a:lnTo>
                      <a:pt x="228" y="6485"/>
                    </a:lnTo>
                    <a:cubicBezTo>
                      <a:pt x="228" y="6548"/>
                      <a:pt x="278" y="6599"/>
                      <a:pt x="341" y="6599"/>
                    </a:cubicBezTo>
                    <a:lnTo>
                      <a:pt x="683" y="6599"/>
                    </a:lnTo>
                    <a:lnTo>
                      <a:pt x="683" y="6713"/>
                    </a:lnTo>
                    <a:cubicBezTo>
                      <a:pt x="683" y="6776"/>
                      <a:pt x="734" y="6827"/>
                      <a:pt x="796" y="6827"/>
                    </a:cubicBezTo>
                    <a:cubicBezTo>
                      <a:pt x="859" y="6827"/>
                      <a:pt x="910" y="6776"/>
                      <a:pt x="910" y="6713"/>
                    </a:cubicBezTo>
                    <a:lnTo>
                      <a:pt x="910" y="6599"/>
                    </a:lnTo>
                    <a:lnTo>
                      <a:pt x="1252" y="6599"/>
                    </a:lnTo>
                    <a:lnTo>
                      <a:pt x="1252" y="6713"/>
                    </a:lnTo>
                    <a:cubicBezTo>
                      <a:pt x="1252" y="6776"/>
                      <a:pt x="1302" y="6827"/>
                      <a:pt x="1365" y="6827"/>
                    </a:cubicBezTo>
                    <a:cubicBezTo>
                      <a:pt x="1428" y="6827"/>
                      <a:pt x="1479" y="6776"/>
                      <a:pt x="1479" y="6713"/>
                    </a:cubicBezTo>
                    <a:lnTo>
                      <a:pt x="1479" y="6599"/>
                    </a:lnTo>
                    <a:lnTo>
                      <a:pt x="1820" y="6599"/>
                    </a:lnTo>
                    <a:lnTo>
                      <a:pt x="1820" y="6713"/>
                    </a:lnTo>
                    <a:cubicBezTo>
                      <a:pt x="1820" y="6776"/>
                      <a:pt x="1871" y="6827"/>
                      <a:pt x="1934" y="6827"/>
                    </a:cubicBezTo>
                    <a:cubicBezTo>
                      <a:pt x="1997" y="6827"/>
                      <a:pt x="2048" y="6776"/>
                      <a:pt x="2048" y="6713"/>
                    </a:cubicBezTo>
                    <a:lnTo>
                      <a:pt x="2048" y="6599"/>
                    </a:lnTo>
                    <a:lnTo>
                      <a:pt x="2389" y="6599"/>
                    </a:lnTo>
                    <a:lnTo>
                      <a:pt x="2389" y="6713"/>
                    </a:lnTo>
                    <a:cubicBezTo>
                      <a:pt x="2389" y="6776"/>
                      <a:pt x="2440" y="6827"/>
                      <a:pt x="2503" y="6827"/>
                    </a:cubicBezTo>
                    <a:cubicBezTo>
                      <a:pt x="2566" y="6827"/>
                      <a:pt x="2617" y="6776"/>
                      <a:pt x="2617" y="6713"/>
                    </a:cubicBezTo>
                    <a:lnTo>
                      <a:pt x="2617" y="6599"/>
                    </a:lnTo>
                    <a:lnTo>
                      <a:pt x="2958" y="6599"/>
                    </a:lnTo>
                    <a:lnTo>
                      <a:pt x="2958" y="6713"/>
                    </a:lnTo>
                    <a:cubicBezTo>
                      <a:pt x="2958" y="6776"/>
                      <a:pt x="3009" y="6827"/>
                      <a:pt x="3072" y="6827"/>
                    </a:cubicBezTo>
                    <a:cubicBezTo>
                      <a:pt x="3135" y="6827"/>
                      <a:pt x="3186" y="6776"/>
                      <a:pt x="3186" y="6713"/>
                    </a:cubicBezTo>
                    <a:lnTo>
                      <a:pt x="3186" y="6599"/>
                    </a:lnTo>
                    <a:lnTo>
                      <a:pt x="3527" y="6599"/>
                    </a:lnTo>
                    <a:lnTo>
                      <a:pt x="3527" y="6713"/>
                    </a:lnTo>
                    <a:cubicBezTo>
                      <a:pt x="3527" y="6776"/>
                      <a:pt x="3578" y="6827"/>
                      <a:pt x="3641" y="6827"/>
                    </a:cubicBezTo>
                    <a:cubicBezTo>
                      <a:pt x="3704" y="6827"/>
                      <a:pt x="3755" y="6776"/>
                      <a:pt x="3755" y="6713"/>
                    </a:cubicBezTo>
                    <a:lnTo>
                      <a:pt x="3755" y="6599"/>
                    </a:lnTo>
                    <a:lnTo>
                      <a:pt x="4096" y="6599"/>
                    </a:lnTo>
                    <a:lnTo>
                      <a:pt x="4096" y="6713"/>
                    </a:lnTo>
                    <a:cubicBezTo>
                      <a:pt x="4096" y="6776"/>
                      <a:pt x="4147" y="6827"/>
                      <a:pt x="4210" y="6827"/>
                    </a:cubicBezTo>
                    <a:cubicBezTo>
                      <a:pt x="4273" y="6827"/>
                      <a:pt x="4323" y="6776"/>
                      <a:pt x="4323" y="6713"/>
                    </a:cubicBezTo>
                    <a:lnTo>
                      <a:pt x="4323" y="6599"/>
                    </a:lnTo>
                    <a:lnTo>
                      <a:pt x="4665" y="6599"/>
                    </a:lnTo>
                    <a:lnTo>
                      <a:pt x="4665" y="6713"/>
                    </a:lnTo>
                    <a:cubicBezTo>
                      <a:pt x="4665" y="6776"/>
                      <a:pt x="4716" y="6827"/>
                      <a:pt x="4779" y="6827"/>
                    </a:cubicBezTo>
                    <a:cubicBezTo>
                      <a:pt x="4842" y="6827"/>
                      <a:pt x="4892" y="6776"/>
                      <a:pt x="4892" y="6713"/>
                    </a:cubicBezTo>
                    <a:lnTo>
                      <a:pt x="4892" y="6599"/>
                    </a:lnTo>
                    <a:lnTo>
                      <a:pt x="5234" y="6599"/>
                    </a:lnTo>
                    <a:lnTo>
                      <a:pt x="5234" y="6713"/>
                    </a:lnTo>
                    <a:cubicBezTo>
                      <a:pt x="5234" y="6776"/>
                      <a:pt x="5285" y="6827"/>
                      <a:pt x="5347" y="6827"/>
                    </a:cubicBezTo>
                    <a:cubicBezTo>
                      <a:pt x="5410" y="6827"/>
                      <a:pt x="5461" y="6776"/>
                      <a:pt x="5461" y="6713"/>
                    </a:cubicBezTo>
                    <a:lnTo>
                      <a:pt x="5461" y="6599"/>
                    </a:lnTo>
                    <a:lnTo>
                      <a:pt x="5803" y="6599"/>
                    </a:lnTo>
                    <a:lnTo>
                      <a:pt x="5803" y="6713"/>
                    </a:lnTo>
                    <a:cubicBezTo>
                      <a:pt x="5803" y="6776"/>
                      <a:pt x="5853" y="6827"/>
                      <a:pt x="5916" y="6827"/>
                    </a:cubicBezTo>
                    <a:cubicBezTo>
                      <a:pt x="5979" y="6827"/>
                      <a:pt x="6030" y="6776"/>
                      <a:pt x="6030" y="6713"/>
                    </a:cubicBezTo>
                    <a:lnTo>
                      <a:pt x="6030" y="6599"/>
                    </a:lnTo>
                    <a:lnTo>
                      <a:pt x="6371" y="6599"/>
                    </a:lnTo>
                    <a:lnTo>
                      <a:pt x="6371" y="6713"/>
                    </a:lnTo>
                    <a:cubicBezTo>
                      <a:pt x="6371" y="6776"/>
                      <a:pt x="6422" y="6827"/>
                      <a:pt x="6485" y="6827"/>
                    </a:cubicBezTo>
                    <a:cubicBezTo>
                      <a:pt x="6548" y="6827"/>
                      <a:pt x="6599" y="6776"/>
                      <a:pt x="6599" y="6713"/>
                    </a:cubicBezTo>
                    <a:lnTo>
                      <a:pt x="6599" y="6599"/>
                    </a:lnTo>
                    <a:lnTo>
                      <a:pt x="6713" y="6599"/>
                    </a:lnTo>
                    <a:cubicBezTo>
                      <a:pt x="6776" y="6599"/>
                      <a:pt x="6827" y="6548"/>
                      <a:pt x="6827" y="6485"/>
                    </a:cubicBezTo>
                    <a:cubicBezTo>
                      <a:pt x="6827" y="6422"/>
                      <a:pt x="6776" y="6372"/>
                      <a:pt x="6713" y="6372"/>
                    </a:cubicBezTo>
                    <a:lnTo>
                      <a:pt x="6599" y="6372"/>
                    </a:lnTo>
                    <a:lnTo>
                      <a:pt x="6599" y="6258"/>
                    </a:lnTo>
                    <a:cubicBezTo>
                      <a:pt x="6599" y="6195"/>
                      <a:pt x="6548" y="6144"/>
                      <a:pt x="6485" y="6144"/>
                    </a:cubicBezTo>
                    <a:cubicBezTo>
                      <a:pt x="6422" y="6144"/>
                      <a:pt x="6371" y="6195"/>
                      <a:pt x="6371" y="6258"/>
                    </a:cubicBezTo>
                    <a:lnTo>
                      <a:pt x="6371" y="6372"/>
                    </a:lnTo>
                    <a:lnTo>
                      <a:pt x="6030" y="6372"/>
                    </a:lnTo>
                    <a:lnTo>
                      <a:pt x="6030" y="6258"/>
                    </a:lnTo>
                    <a:cubicBezTo>
                      <a:pt x="6030" y="6195"/>
                      <a:pt x="5979" y="6144"/>
                      <a:pt x="5916" y="6144"/>
                    </a:cubicBezTo>
                    <a:cubicBezTo>
                      <a:pt x="5853" y="6144"/>
                      <a:pt x="5803" y="6195"/>
                      <a:pt x="5803" y="6258"/>
                    </a:cubicBezTo>
                    <a:lnTo>
                      <a:pt x="5803" y="6372"/>
                    </a:lnTo>
                    <a:lnTo>
                      <a:pt x="5461" y="6372"/>
                    </a:lnTo>
                    <a:lnTo>
                      <a:pt x="5461" y="6258"/>
                    </a:lnTo>
                    <a:cubicBezTo>
                      <a:pt x="5461" y="6195"/>
                      <a:pt x="5410" y="6144"/>
                      <a:pt x="5347" y="6144"/>
                    </a:cubicBezTo>
                    <a:cubicBezTo>
                      <a:pt x="5285" y="6144"/>
                      <a:pt x="5234" y="6195"/>
                      <a:pt x="5234" y="6258"/>
                    </a:cubicBezTo>
                    <a:lnTo>
                      <a:pt x="5234" y="6372"/>
                    </a:lnTo>
                    <a:lnTo>
                      <a:pt x="4892" y="6372"/>
                    </a:lnTo>
                    <a:lnTo>
                      <a:pt x="4892" y="6258"/>
                    </a:lnTo>
                    <a:cubicBezTo>
                      <a:pt x="4892" y="6195"/>
                      <a:pt x="4842" y="6144"/>
                      <a:pt x="4779" y="6144"/>
                    </a:cubicBezTo>
                    <a:cubicBezTo>
                      <a:pt x="4716" y="6144"/>
                      <a:pt x="4665" y="6195"/>
                      <a:pt x="4665" y="6258"/>
                    </a:cubicBezTo>
                    <a:lnTo>
                      <a:pt x="4665" y="6372"/>
                    </a:lnTo>
                    <a:lnTo>
                      <a:pt x="4323" y="6372"/>
                    </a:lnTo>
                    <a:lnTo>
                      <a:pt x="4323" y="6258"/>
                    </a:lnTo>
                    <a:cubicBezTo>
                      <a:pt x="4323" y="6195"/>
                      <a:pt x="4273" y="6144"/>
                      <a:pt x="4210" y="6144"/>
                    </a:cubicBezTo>
                    <a:cubicBezTo>
                      <a:pt x="4147" y="6144"/>
                      <a:pt x="4096" y="6195"/>
                      <a:pt x="4096" y="6258"/>
                    </a:cubicBezTo>
                    <a:lnTo>
                      <a:pt x="4096" y="6372"/>
                    </a:lnTo>
                    <a:lnTo>
                      <a:pt x="3755" y="6372"/>
                    </a:lnTo>
                    <a:lnTo>
                      <a:pt x="3755" y="6258"/>
                    </a:lnTo>
                    <a:cubicBezTo>
                      <a:pt x="3755" y="6195"/>
                      <a:pt x="3704" y="6144"/>
                      <a:pt x="3641" y="6144"/>
                    </a:cubicBezTo>
                    <a:cubicBezTo>
                      <a:pt x="3578" y="6144"/>
                      <a:pt x="3527" y="6195"/>
                      <a:pt x="3527" y="6258"/>
                    </a:cubicBezTo>
                    <a:lnTo>
                      <a:pt x="3527" y="6372"/>
                    </a:lnTo>
                    <a:lnTo>
                      <a:pt x="3186" y="6372"/>
                    </a:lnTo>
                    <a:lnTo>
                      <a:pt x="3186" y="6258"/>
                    </a:lnTo>
                    <a:cubicBezTo>
                      <a:pt x="3186" y="6195"/>
                      <a:pt x="3135" y="6144"/>
                      <a:pt x="3072" y="6144"/>
                    </a:cubicBezTo>
                    <a:cubicBezTo>
                      <a:pt x="3009" y="6144"/>
                      <a:pt x="2958" y="6195"/>
                      <a:pt x="2958" y="6258"/>
                    </a:cubicBezTo>
                    <a:lnTo>
                      <a:pt x="2958" y="6372"/>
                    </a:lnTo>
                    <a:lnTo>
                      <a:pt x="2617" y="6372"/>
                    </a:lnTo>
                    <a:lnTo>
                      <a:pt x="2617" y="6258"/>
                    </a:lnTo>
                    <a:cubicBezTo>
                      <a:pt x="2617" y="6195"/>
                      <a:pt x="2566" y="6144"/>
                      <a:pt x="2503" y="6144"/>
                    </a:cubicBezTo>
                    <a:cubicBezTo>
                      <a:pt x="2440" y="6144"/>
                      <a:pt x="2389" y="6195"/>
                      <a:pt x="2389" y="6258"/>
                    </a:cubicBezTo>
                    <a:lnTo>
                      <a:pt x="2389" y="6372"/>
                    </a:lnTo>
                    <a:lnTo>
                      <a:pt x="2048" y="6372"/>
                    </a:lnTo>
                    <a:lnTo>
                      <a:pt x="2048" y="6258"/>
                    </a:lnTo>
                    <a:cubicBezTo>
                      <a:pt x="2048" y="6195"/>
                      <a:pt x="1997" y="6144"/>
                      <a:pt x="1934" y="6144"/>
                    </a:cubicBezTo>
                    <a:cubicBezTo>
                      <a:pt x="1871" y="6144"/>
                      <a:pt x="1820" y="6195"/>
                      <a:pt x="1820" y="6258"/>
                    </a:cubicBezTo>
                    <a:lnTo>
                      <a:pt x="1820" y="6372"/>
                    </a:lnTo>
                    <a:lnTo>
                      <a:pt x="1479" y="6372"/>
                    </a:lnTo>
                    <a:lnTo>
                      <a:pt x="1479" y="6258"/>
                    </a:lnTo>
                    <a:cubicBezTo>
                      <a:pt x="1479" y="6195"/>
                      <a:pt x="1428" y="6144"/>
                      <a:pt x="1365" y="6144"/>
                    </a:cubicBezTo>
                    <a:cubicBezTo>
                      <a:pt x="1302" y="6144"/>
                      <a:pt x="1252" y="6195"/>
                      <a:pt x="1252" y="6258"/>
                    </a:cubicBezTo>
                    <a:lnTo>
                      <a:pt x="1252" y="6372"/>
                    </a:lnTo>
                    <a:lnTo>
                      <a:pt x="910" y="6372"/>
                    </a:lnTo>
                    <a:lnTo>
                      <a:pt x="910" y="6258"/>
                    </a:lnTo>
                    <a:cubicBezTo>
                      <a:pt x="910" y="6195"/>
                      <a:pt x="859" y="6144"/>
                      <a:pt x="796" y="6144"/>
                    </a:cubicBezTo>
                    <a:cubicBezTo>
                      <a:pt x="734" y="6144"/>
                      <a:pt x="683" y="6195"/>
                      <a:pt x="683" y="6258"/>
                    </a:cubicBezTo>
                    <a:lnTo>
                      <a:pt x="683" y="6372"/>
                    </a:lnTo>
                    <a:lnTo>
                      <a:pt x="455" y="6372"/>
                    </a:lnTo>
                    <a:lnTo>
                      <a:pt x="455" y="5234"/>
                    </a:lnTo>
                    <a:lnTo>
                      <a:pt x="1263" y="52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3655322" y="4579844"/>
              <a:ext cx="653802" cy="653803"/>
              <a:chOff x="3909160" y="2249137"/>
              <a:chExt cx="648072" cy="648072"/>
            </a:xfrm>
          </p:grpSpPr>
          <p:sp>
            <p:nvSpPr>
              <p:cNvPr id="32" name="íṡľíḍè-Oval 33"/>
              <p:cNvSpPr/>
              <p:nvPr/>
            </p:nvSpPr>
            <p:spPr>
              <a:xfrm>
                <a:off x="3909160" y="2249137"/>
                <a:ext cx="648072" cy="648072"/>
              </a:xfrm>
              <a:prstGeom prst="ellipse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" name="íṡľíḍè-任意多边形: 形状 24"/>
              <p:cNvSpPr/>
              <p:nvPr/>
            </p:nvSpPr>
            <p:spPr bwMode="auto">
              <a:xfrm>
                <a:off x="4043050" y="2390028"/>
                <a:ext cx="380293" cy="366291"/>
              </a:xfrm>
              <a:custGeom>
                <a:avLst/>
                <a:gdLst>
                  <a:gd name="T0" fmla="*/ 3413 w 6827"/>
                  <a:gd name="T1" fmla="*/ 0 h 5912"/>
                  <a:gd name="T2" fmla="*/ 0 w 6827"/>
                  <a:gd name="T3" fmla="*/ 5912 h 5912"/>
                  <a:gd name="T4" fmla="*/ 6827 w 6827"/>
                  <a:gd name="T5" fmla="*/ 5912 h 5912"/>
                  <a:gd name="T6" fmla="*/ 3413 w 6827"/>
                  <a:gd name="T7" fmla="*/ 0 h 5912"/>
                  <a:gd name="T8" fmla="*/ 3413 w 6827"/>
                  <a:gd name="T9" fmla="*/ 972 h 5912"/>
                  <a:gd name="T10" fmla="*/ 4489 w 6827"/>
                  <a:gd name="T11" fmla="*/ 2835 h 5912"/>
                  <a:gd name="T12" fmla="*/ 2338 w 6827"/>
                  <a:gd name="T13" fmla="*/ 2835 h 5912"/>
                  <a:gd name="T14" fmla="*/ 3413 w 6827"/>
                  <a:gd name="T15" fmla="*/ 972 h 5912"/>
                  <a:gd name="T16" fmla="*/ 842 w 6827"/>
                  <a:gd name="T17" fmla="*/ 5426 h 5912"/>
                  <a:gd name="T18" fmla="*/ 1917 w 6827"/>
                  <a:gd name="T19" fmla="*/ 3564 h 5912"/>
                  <a:gd name="T20" fmla="*/ 2993 w 6827"/>
                  <a:gd name="T21" fmla="*/ 5426 h 5912"/>
                  <a:gd name="T22" fmla="*/ 842 w 6827"/>
                  <a:gd name="T23" fmla="*/ 5426 h 5912"/>
                  <a:gd name="T24" fmla="*/ 2338 w 6827"/>
                  <a:gd name="T25" fmla="*/ 3321 h 5912"/>
                  <a:gd name="T26" fmla="*/ 4489 w 6827"/>
                  <a:gd name="T27" fmla="*/ 3321 h 5912"/>
                  <a:gd name="T28" fmla="*/ 3413 w 6827"/>
                  <a:gd name="T29" fmla="*/ 5183 h 5912"/>
                  <a:gd name="T30" fmla="*/ 2338 w 6827"/>
                  <a:gd name="T31" fmla="*/ 3321 h 5912"/>
                  <a:gd name="T32" fmla="*/ 4910 w 6827"/>
                  <a:gd name="T33" fmla="*/ 3564 h 5912"/>
                  <a:gd name="T34" fmla="*/ 5985 w 6827"/>
                  <a:gd name="T35" fmla="*/ 5426 h 5912"/>
                  <a:gd name="T36" fmla="*/ 3834 w 6827"/>
                  <a:gd name="T37" fmla="*/ 5426 h 5912"/>
                  <a:gd name="T38" fmla="*/ 4910 w 6827"/>
                  <a:gd name="T39" fmla="*/ 3564 h 5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27" h="5912">
                    <a:moveTo>
                      <a:pt x="3413" y="0"/>
                    </a:moveTo>
                    <a:lnTo>
                      <a:pt x="0" y="5912"/>
                    </a:lnTo>
                    <a:lnTo>
                      <a:pt x="6827" y="5912"/>
                    </a:lnTo>
                    <a:lnTo>
                      <a:pt x="3413" y="0"/>
                    </a:lnTo>
                    <a:close/>
                    <a:moveTo>
                      <a:pt x="3413" y="972"/>
                    </a:moveTo>
                    <a:lnTo>
                      <a:pt x="4489" y="2835"/>
                    </a:lnTo>
                    <a:lnTo>
                      <a:pt x="2338" y="2835"/>
                    </a:lnTo>
                    <a:lnTo>
                      <a:pt x="3413" y="972"/>
                    </a:lnTo>
                    <a:close/>
                    <a:moveTo>
                      <a:pt x="842" y="5426"/>
                    </a:moveTo>
                    <a:lnTo>
                      <a:pt x="1917" y="3564"/>
                    </a:lnTo>
                    <a:lnTo>
                      <a:pt x="2993" y="5426"/>
                    </a:lnTo>
                    <a:lnTo>
                      <a:pt x="842" y="5426"/>
                    </a:lnTo>
                    <a:close/>
                    <a:moveTo>
                      <a:pt x="2338" y="3321"/>
                    </a:moveTo>
                    <a:lnTo>
                      <a:pt x="4489" y="3321"/>
                    </a:lnTo>
                    <a:lnTo>
                      <a:pt x="3413" y="5183"/>
                    </a:lnTo>
                    <a:lnTo>
                      <a:pt x="2338" y="3321"/>
                    </a:lnTo>
                    <a:close/>
                    <a:moveTo>
                      <a:pt x="4910" y="3564"/>
                    </a:moveTo>
                    <a:lnTo>
                      <a:pt x="5985" y="5426"/>
                    </a:lnTo>
                    <a:lnTo>
                      <a:pt x="3834" y="5426"/>
                    </a:lnTo>
                    <a:lnTo>
                      <a:pt x="4910" y="35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070860" y="4372502"/>
              <a:ext cx="2374396" cy="926247"/>
              <a:chOff x="251866" y="1846599"/>
              <a:chExt cx="3288629" cy="926247"/>
            </a:xfrm>
          </p:grpSpPr>
          <p:sp>
            <p:nvSpPr>
              <p:cNvPr id="30" name="íṡľíḍè-文本框 26"/>
              <p:cNvSpPr txBox="1"/>
              <p:nvPr/>
            </p:nvSpPr>
            <p:spPr>
              <a:xfrm>
                <a:off x="251866" y="2295215"/>
                <a:ext cx="3288629" cy="47763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algn="r" defTabSz="91440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400" b="1" dirty="0">
                    <a:solidFill>
                      <a:srgbClr val="294661"/>
                    </a:solidFill>
                    <a:latin typeface="Arial" panose="020B0604020202020204" pitchFamily="34" charset="0"/>
                    <a:sym typeface="+mn-ea"/>
                  </a:rPr>
                  <a:t>用户每月还款支出占月收入的比</a:t>
                </a:r>
                <a:r>
                  <a:rPr lang="zh-CN" altLang="en-US" sz="1400" dirty="0" smtClean="0">
                    <a:cs typeface="+mn-ea"/>
                    <a:sym typeface="+mn-lt"/>
                  </a:rPr>
                  <a:t> </a:t>
                </a:r>
                <a:endParaRPr lang="zh-CN" altLang="en-US" sz="1400" dirty="0"/>
              </a:p>
            </p:txBody>
          </p:sp>
          <p:sp>
            <p:nvSpPr>
              <p:cNvPr id="31" name="íṡľíḍè-Rectangle 32"/>
              <p:cNvSpPr/>
              <p:nvPr/>
            </p:nvSpPr>
            <p:spPr>
              <a:xfrm>
                <a:off x="251866" y="1846599"/>
                <a:ext cx="3288629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lvl="0" algn="r" defTabSz="914400">
                  <a:spcBef>
                    <a:spcPct val="0"/>
                  </a:spcBef>
                  <a:defRPr/>
                </a:pPr>
                <a:r>
                  <a:rPr lang="zh-CN" altLang="en-US" sz="2000" b="1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ea typeface="黑体" panose="02010609060101010101" charset="-122"/>
                    <a:cs typeface="+mn-ea"/>
                    <a:sym typeface="+mn-ea"/>
                  </a:rPr>
                  <a:t>installment_fea</a:t>
                </a:r>
                <a:r>
                  <a:rPr lang="zh-CN" altLang="en-US" sz="200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ea typeface="黑体" panose="02010609060101010101" charset="-122"/>
                    <a:cs typeface="+mn-ea"/>
                    <a:sym typeface="+mn-ea"/>
                  </a:rPr>
                  <a:t>t</a:t>
                </a:r>
                <a:endParaRPr lang="zh-CN" altLang="en-US" sz="2000" b="1" dirty="0">
                  <a:solidFill>
                    <a:schemeClr val="accent6"/>
                  </a:solidFill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5859120" y="1684506"/>
              <a:ext cx="2374396" cy="926247"/>
              <a:chOff x="251866" y="1846599"/>
              <a:chExt cx="3288629" cy="926247"/>
            </a:xfrm>
          </p:grpSpPr>
          <p:sp>
            <p:nvSpPr>
              <p:cNvPr id="26" name="íṡľíḍè-文本框 32"/>
              <p:cNvSpPr txBox="1"/>
              <p:nvPr/>
            </p:nvSpPr>
            <p:spPr>
              <a:xfrm>
                <a:off x="251866" y="2295215"/>
                <a:ext cx="3288629" cy="47763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algn="ctr" defTabSz="91440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400" b="1" dirty="0">
                    <a:solidFill>
                      <a:srgbClr val="294661"/>
                    </a:solidFill>
                    <a:latin typeface="Arial" panose="020B0604020202020204" pitchFamily="34" charset="0"/>
                    <a:sym typeface="+mn-ea"/>
                  </a:rPr>
                  <a:t>用户的信誉</a:t>
                </a:r>
                <a:r>
                  <a:rPr lang="zh-CN" altLang="en-US" sz="1400" dirty="0" smtClean="0">
                    <a:cs typeface="+mn-ea"/>
                    <a:sym typeface="+mn-lt"/>
                  </a:rPr>
                  <a:t> </a:t>
                </a:r>
                <a:endParaRPr lang="zh-CN" altLang="en-US" sz="1400" dirty="0"/>
              </a:p>
            </p:txBody>
          </p:sp>
          <p:sp>
            <p:nvSpPr>
              <p:cNvPr id="27" name="íṡľíḍè-Rectangle 28"/>
              <p:cNvSpPr/>
              <p:nvPr/>
            </p:nvSpPr>
            <p:spPr>
              <a:xfrm>
                <a:off x="251866" y="1846599"/>
                <a:ext cx="3288629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lvl="0" algn="ctr" defTabSz="914400">
                  <a:spcBef>
                    <a:spcPct val="0"/>
                  </a:spcBef>
                  <a:defRPr/>
                </a:pPr>
                <a:r>
                  <a:rPr lang="zh-CN" altLang="en-US" sz="2000" b="1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ea typeface="黑体" panose="02010609060101010101" charset="-122"/>
                    <a:cs typeface="+mn-ea"/>
                    <a:sym typeface="+mn-ea"/>
                  </a:rPr>
                  <a:t>reputation</a:t>
                </a:r>
                <a:endParaRPr lang="zh-CN" altLang="en-US" sz="20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4999404" y="4649173"/>
              <a:ext cx="2374396" cy="926247"/>
              <a:chOff x="251866" y="2202199"/>
              <a:chExt cx="3288629" cy="926247"/>
            </a:xfrm>
          </p:grpSpPr>
          <p:sp>
            <p:nvSpPr>
              <p:cNvPr id="24" name="íṡľíḍè-文本框 35"/>
              <p:cNvSpPr txBox="1"/>
              <p:nvPr/>
            </p:nvSpPr>
            <p:spPr>
              <a:xfrm>
                <a:off x="251866" y="2650815"/>
                <a:ext cx="3288629" cy="47763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algn="ctr" defTabSz="91440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400" dirty="0">
                    <a:solidFill>
                      <a:srgbClr val="294661"/>
                    </a:solidFill>
                    <a:latin typeface="Arial" panose="020B0604020202020204" pitchFamily="34" charset="0"/>
                    <a:sym typeface="+mn-ea"/>
                  </a:rPr>
                  <a:t>用户是否能在指定时间内完成还款</a:t>
                </a:r>
                <a:r>
                  <a:rPr lang="zh-CN" altLang="en-US" sz="1400" dirty="0" smtClean="0">
                    <a:cs typeface="+mn-ea"/>
                    <a:sym typeface="+mn-lt"/>
                  </a:rPr>
                  <a:t> </a:t>
                </a:r>
                <a:endParaRPr lang="zh-CN" altLang="en-US" sz="1400" dirty="0"/>
              </a:p>
            </p:txBody>
          </p:sp>
          <p:sp>
            <p:nvSpPr>
              <p:cNvPr id="25" name="íṡľíḍè-Rectangle 26"/>
              <p:cNvSpPr/>
              <p:nvPr/>
            </p:nvSpPr>
            <p:spPr>
              <a:xfrm>
                <a:off x="251866" y="2202199"/>
                <a:ext cx="3288629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lvl="0" algn="ctr" defTabSz="914400">
                  <a:spcBef>
                    <a:spcPct val="0"/>
                  </a:spcBef>
                  <a:defRPr/>
                </a:pPr>
                <a:r>
                  <a:rPr lang="zh-CN" altLang="en-US" sz="2000" b="1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ea typeface="黑体" panose="02010609060101010101" charset="-122"/>
                    <a:cs typeface="+mn-ea"/>
                    <a:sym typeface="+mn-ea"/>
                  </a:rPr>
                  <a:t>finish_in_time</a:t>
                </a:r>
                <a:endParaRPr lang="zh-CN" altLang="en-US" sz="2000" b="1" dirty="0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5859701" y="3655582"/>
              <a:ext cx="653802" cy="653803"/>
              <a:chOff x="5675954" y="2249137"/>
              <a:chExt cx="648072" cy="648072"/>
            </a:xfrm>
          </p:grpSpPr>
          <p:sp>
            <p:nvSpPr>
              <p:cNvPr id="22" name="íṡľíḍè-Oval 23"/>
              <p:cNvSpPr/>
              <p:nvPr/>
            </p:nvSpPr>
            <p:spPr>
              <a:xfrm>
                <a:off x="5675954" y="2249137"/>
                <a:ext cx="648072" cy="648072"/>
              </a:xfrm>
              <a:prstGeom prst="ellipse">
                <a:avLst/>
              </a:prstGeom>
              <a:solidFill>
                <a:schemeClr val="accent4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" name="íṡľíḍè-任意多边形: 形状 45"/>
              <p:cNvSpPr/>
              <p:nvPr/>
            </p:nvSpPr>
            <p:spPr bwMode="auto">
              <a:xfrm>
                <a:off x="5809844" y="2390028"/>
                <a:ext cx="380293" cy="366291"/>
              </a:xfrm>
              <a:custGeom>
                <a:avLst/>
                <a:gdLst>
                  <a:gd name="connsiteX0" fmla="*/ 297615 w 597921"/>
                  <a:gd name="connsiteY0" fmla="*/ 96957 h 598324"/>
                  <a:gd name="connsiteX1" fmla="*/ 323434 w 597921"/>
                  <a:gd name="connsiteY1" fmla="*/ 122740 h 598324"/>
                  <a:gd name="connsiteX2" fmla="*/ 323434 w 597921"/>
                  <a:gd name="connsiteY2" fmla="*/ 289852 h 598324"/>
                  <a:gd name="connsiteX3" fmla="*/ 462572 w 597921"/>
                  <a:gd name="connsiteY3" fmla="*/ 289852 h 598324"/>
                  <a:gd name="connsiteX4" fmla="*/ 487913 w 597921"/>
                  <a:gd name="connsiteY4" fmla="*/ 315157 h 598324"/>
                  <a:gd name="connsiteX5" fmla="*/ 462572 w 597921"/>
                  <a:gd name="connsiteY5" fmla="*/ 340463 h 598324"/>
                  <a:gd name="connsiteX6" fmla="*/ 297615 w 597921"/>
                  <a:gd name="connsiteY6" fmla="*/ 340463 h 598324"/>
                  <a:gd name="connsiteX7" fmla="*/ 272274 w 597921"/>
                  <a:gd name="connsiteY7" fmla="*/ 315157 h 598324"/>
                  <a:gd name="connsiteX8" fmla="*/ 272274 w 597921"/>
                  <a:gd name="connsiteY8" fmla="*/ 122740 h 598324"/>
                  <a:gd name="connsiteX9" fmla="*/ 297615 w 597921"/>
                  <a:gd name="connsiteY9" fmla="*/ 96957 h 598324"/>
                  <a:gd name="connsiteX10" fmla="*/ 298127 w 597921"/>
                  <a:gd name="connsiteY10" fmla="*/ 0 h 598324"/>
                  <a:gd name="connsiteX11" fmla="*/ 597921 w 597921"/>
                  <a:gd name="connsiteY11" fmla="*/ 299401 h 598324"/>
                  <a:gd name="connsiteX12" fmla="*/ 298127 w 597921"/>
                  <a:gd name="connsiteY12" fmla="*/ 598324 h 598324"/>
                  <a:gd name="connsiteX13" fmla="*/ 35150 w 597921"/>
                  <a:gd name="connsiteY13" fmla="*/ 442177 h 598324"/>
                  <a:gd name="connsiteX14" fmla="*/ 34194 w 597921"/>
                  <a:gd name="connsiteY14" fmla="*/ 432149 h 598324"/>
                  <a:gd name="connsiteX15" fmla="*/ 40410 w 597921"/>
                  <a:gd name="connsiteY15" fmla="*/ 424509 h 598324"/>
                  <a:gd name="connsiteX16" fmla="*/ 74836 w 597921"/>
                  <a:gd name="connsiteY16" fmla="*/ 407796 h 598324"/>
                  <a:gd name="connsiteX17" fmla="*/ 91571 w 597921"/>
                  <a:gd name="connsiteY17" fmla="*/ 413049 h 598324"/>
                  <a:gd name="connsiteX18" fmla="*/ 298127 w 597921"/>
                  <a:gd name="connsiteY18" fmla="*/ 534815 h 598324"/>
                  <a:gd name="connsiteX19" fmla="*/ 534328 w 597921"/>
                  <a:gd name="connsiteY19" fmla="*/ 299401 h 598324"/>
                  <a:gd name="connsiteX20" fmla="*/ 298127 w 597921"/>
                  <a:gd name="connsiteY20" fmla="*/ 63509 h 598324"/>
                  <a:gd name="connsiteX21" fmla="*/ 145123 w 597921"/>
                  <a:gd name="connsiteY21" fmla="*/ 120333 h 598324"/>
                  <a:gd name="connsiteX22" fmla="*/ 200587 w 597921"/>
                  <a:gd name="connsiteY22" fmla="*/ 142299 h 598324"/>
                  <a:gd name="connsiteX23" fmla="*/ 208237 w 597921"/>
                  <a:gd name="connsiteY23" fmla="*/ 152327 h 598324"/>
                  <a:gd name="connsiteX24" fmla="*/ 203456 w 597921"/>
                  <a:gd name="connsiteY24" fmla="*/ 164265 h 598324"/>
                  <a:gd name="connsiteX25" fmla="*/ 48060 w 597921"/>
                  <a:gd name="connsiteY25" fmla="*/ 285553 h 598324"/>
                  <a:gd name="connsiteX26" fmla="*/ 35150 w 597921"/>
                  <a:gd name="connsiteY26" fmla="*/ 287463 h 598324"/>
                  <a:gd name="connsiteX27" fmla="*/ 27500 w 597921"/>
                  <a:gd name="connsiteY27" fmla="*/ 277435 h 598324"/>
                  <a:gd name="connsiteX28" fmla="*/ 246 w 597921"/>
                  <a:gd name="connsiteY28" fmla="*/ 82132 h 598324"/>
                  <a:gd name="connsiteX29" fmla="*/ 4550 w 597921"/>
                  <a:gd name="connsiteY29" fmla="*/ 70194 h 598324"/>
                  <a:gd name="connsiteX30" fmla="*/ 17459 w 597921"/>
                  <a:gd name="connsiteY30" fmla="*/ 68762 h 598324"/>
                  <a:gd name="connsiteX31" fmla="*/ 80574 w 597921"/>
                  <a:gd name="connsiteY31" fmla="*/ 94070 h 598324"/>
                  <a:gd name="connsiteX32" fmla="*/ 298127 w 597921"/>
                  <a:gd name="connsiteY32" fmla="*/ 0 h 598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97921" h="598324">
                    <a:moveTo>
                      <a:pt x="297615" y="96957"/>
                    </a:moveTo>
                    <a:cubicBezTo>
                      <a:pt x="311959" y="96957"/>
                      <a:pt x="323434" y="108416"/>
                      <a:pt x="323434" y="122740"/>
                    </a:cubicBezTo>
                    <a:lnTo>
                      <a:pt x="323434" y="289852"/>
                    </a:lnTo>
                    <a:lnTo>
                      <a:pt x="462572" y="289852"/>
                    </a:lnTo>
                    <a:cubicBezTo>
                      <a:pt x="476438" y="289852"/>
                      <a:pt x="487913" y="301311"/>
                      <a:pt x="487913" y="315157"/>
                    </a:cubicBezTo>
                    <a:cubicBezTo>
                      <a:pt x="487913" y="329004"/>
                      <a:pt x="476438" y="340463"/>
                      <a:pt x="462572" y="340463"/>
                    </a:cubicBezTo>
                    <a:lnTo>
                      <a:pt x="297615" y="340463"/>
                    </a:lnTo>
                    <a:cubicBezTo>
                      <a:pt x="283749" y="340463"/>
                      <a:pt x="272274" y="329004"/>
                      <a:pt x="272274" y="315157"/>
                    </a:cubicBezTo>
                    <a:lnTo>
                      <a:pt x="272274" y="122740"/>
                    </a:lnTo>
                    <a:cubicBezTo>
                      <a:pt x="272274" y="108416"/>
                      <a:pt x="283749" y="96957"/>
                      <a:pt x="297615" y="96957"/>
                    </a:cubicBezTo>
                    <a:close/>
                    <a:moveTo>
                      <a:pt x="298127" y="0"/>
                    </a:moveTo>
                    <a:cubicBezTo>
                      <a:pt x="463564" y="0"/>
                      <a:pt x="597921" y="134181"/>
                      <a:pt x="597921" y="299401"/>
                    </a:cubicBezTo>
                    <a:cubicBezTo>
                      <a:pt x="597921" y="464143"/>
                      <a:pt x="463564" y="598324"/>
                      <a:pt x="298127" y="598324"/>
                    </a:cubicBezTo>
                    <a:cubicBezTo>
                      <a:pt x="188155" y="598324"/>
                      <a:pt x="87268" y="538635"/>
                      <a:pt x="35150" y="442177"/>
                    </a:cubicBezTo>
                    <a:cubicBezTo>
                      <a:pt x="33238" y="438835"/>
                      <a:pt x="32760" y="435492"/>
                      <a:pt x="34194" y="432149"/>
                    </a:cubicBezTo>
                    <a:cubicBezTo>
                      <a:pt x="35150" y="428807"/>
                      <a:pt x="37541" y="425942"/>
                      <a:pt x="40410" y="424509"/>
                    </a:cubicBezTo>
                    <a:lnTo>
                      <a:pt x="74836" y="407796"/>
                    </a:lnTo>
                    <a:cubicBezTo>
                      <a:pt x="81052" y="404931"/>
                      <a:pt x="88702" y="407319"/>
                      <a:pt x="91571" y="413049"/>
                    </a:cubicBezTo>
                    <a:cubicBezTo>
                      <a:pt x="133169" y="488018"/>
                      <a:pt x="212540" y="534815"/>
                      <a:pt x="298127" y="534815"/>
                    </a:cubicBezTo>
                    <a:cubicBezTo>
                      <a:pt x="428181" y="534815"/>
                      <a:pt x="534328" y="429284"/>
                      <a:pt x="534328" y="299401"/>
                    </a:cubicBezTo>
                    <a:cubicBezTo>
                      <a:pt x="534328" y="169517"/>
                      <a:pt x="428181" y="63509"/>
                      <a:pt x="298127" y="63509"/>
                    </a:cubicBezTo>
                    <a:cubicBezTo>
                      <a:pt x="242185" y="63509"/>
                      <a:pt x="187677" y="83565"/>
                      <a:pt x="145123" y="120333"/>
                    </a:cubicBezTo>
                    <a:lnTo>
                      <a:pt x="200587" y="142299"/>
                    </a:lnTo>
                    <a:cubicBezTo>
                      <a:pt x="204890" y="144209"/>
                      <a:pt x="207759" y="148029"/>
                      <a:pt x="208237" y="152327"/>
                    </a:cubicBezTo>
                    <a:cubicBezTo>
                      <a:pt x="208715" y="157102"/>
                      <a:pt x="207281" y="161399"/>
                      <a:pt x="203456" y="164265"/>
                    </a:cubicBezTo>
                    <a:lnTo>
                      <a:pt x="48060" y="285553"/>
                    </a:lnTo>
                    <a:cubicBezTo>
                      <a:pt x="44235" y="288418"/>
                      <a:pt x="39454" y="289373"/>
                      <a:pt x="35150" y="287463"/>
                    </a:cubicBezTo>
                    <a:cubicBezTo>
                      <a:pt x="31325" y="285553"/>
                      <a:pt x="27978" y="281733"/>
                      <a:pt x="27500" y="277435"/>
                    </a:cubicBezTo>
                    <a:lnTo>
                      <a:pt x="246" y="82132"/>
                    </a:lnTo>
                    <a:cubicBezTo>
                      <a:pt x="-710" y="77835"/>
                      <a:pt x="1203" y="73060"/>
                      <a:pt x="4550" y="70194"/>
                    </a:cubicBezTo>
                    <a:cubicBezTo>
                      <a:pt x="8375" y="67807"/>
                      <a:pt x="13156" y="66852"/>
                      <a:pt x="17459" y="68762"/>
                    </a:cubicBezTo>
                    <a:lnTo>
                      <a:pt x="80574" y="94070"/>
                    </a:lnTo>
                    <a:cubicBezTo>
                      <a:pt x="137472" y="33426"/>
                      <a:pt x="214931" y="0"/>
                      <a:pt x="2981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672719" y="2592057"/>
              <a:ext cx="2374396" cy="926247"/>
              <a:chOff x="251866" y="1846599"/>
              <a:chExt cx="3288629" cy="926247"/>
            </a:xfrm>
          </p:grpSpPr>
          <p:sp>
            <p:nvSpPr>
              <p:cNvPr id="20" name="íṡľíḍè-文本框 47"/>
              <p:cNvSpPr txBox="1"/>
              <p:nvPr/>
            </p:nvSpPr>
            <p:spPr>
              <a:xfrm>
                <a:off x="251866" y="2295215"/>
                <a:ext cx="3288629" cy="47763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pPr algn="ctr" defTabSz="91440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400" b="1" dirty="0">
                    <a:solidFill>
                      <a:srgbClr val="294661"/>
                    </a:solidFill>
                    <a:latin typeface="Arial" panose="020B0604020202020204" pitchFamily="34" charset="0"/>
                    <a:sym typeface="+mn-ea"/>
                  </a:rPr>
                  <a:t>用户是否能完成紧急情况还款</a:t>
                </a:r>
                <a:r>
                  <a:rPr lang="zh-CN" altLang="en-US" sz="1400" dirty="0" smtClean="0">
                    <a:cs typeface="+mn-ea"/>
                    <a:sym typeface="+mn-lt"/>
                  </a:rPr>
                  <a:t> </a:t>
                </a:r>
                <a:endParaRPr lang="zh-CN" altLang="en-US" sz="1400" dirty="0"/>
              </a:p>
            </p:txBody>
          </p:sp>
          <p:sp>
            <p:nvSpPr>
              <p:cNvPr id="21" name="íṡľíḍè-Rectangle 22"/>
              <p:cNvSpPr/>
              <p:nvPr/>
            </p:nvSpPr>
            <p:spPr>
              <a:xfrm>
                <a:off x="251866" y="1846599"/>
                <a:ext cx="3288629" cy="306375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lvl="0" algn="ctr" defTabSz="914400">
                  <a:spcBef>
                    <a:spcPct val="0"/>
                  </a:spcBef>
                  <a:defRPr/>
                </a:pPr>
                <a:r>
                  <a:rPr lang="zh-CN" altLang="en-US" sz="2000" b="1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ea typeface="黑体" panose="02010609060101010101" charset="-122"/>
                    <a:cs typeface="+mn-ea"/>
                    <a:sym typeface="+mn-ea"/>
                  </a:rPr>
                  <a:t>emergency_repaymen</a:t>
                </a:r>
                <a:r>
                  <a:rPr lang="zh-CN" altLang="en-US" sz="200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ea typeface="黑体" panose="02010609060101010101" charset="-122"/>
                    <a:cs typeface="+mn-ea"/>
                    <a:sym typeface="+mn-ea"/>
                  </a:rPr>
                  <a:t>t</a:t>
                </a:r>
                <a:endParaRPr lang="zh-CN" altLang="en-US" sz="2000" b="1" dirty="0">
                  <a:solidFill>
                    <a:schemeClr val="accent5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1528" y="254295"/>
            <a:ext cx="362677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特征抽象处理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grpSp>
        <p:nvGrpSpPr>
          <p:cNvPr id="4" name="be6279f8-19ec-43d6-b565-5fce9f5fc21c"/>
          <p:cNvGrpSpPr>
            <a:grpSpLocks noChangeAspect="1"/>
          </p:cNvGrpSpPr>
          <p:nvPr/>
        </p:nvGrpSpPr>
        <p:grpSpPr>
          <a:xfrm>
            <a:off x="900865" y="1939485"/>
            <a:ext cx="10390271" cy="3608296"/>
            <a:chOff x="900865" y="1624852"/>
            <a:chExt cx="10390271" cy="3608296"/>
          </a:xfrm>
        </p:grpSpPr>
        <p:grpSp>
          <p:nvGrpSpPr>
            <p:cNvPr id="5" name="组合 4"/>
            <p:cNvGrpSpPr/>
            <p:nvPr/>
          </p:nvGrpSpPr>
          <p:grpSpPr>
            <a:xfrm>
              <a:off x="4180436" y="1624852"/>
              <a:ext cx="3831129" cy="3608296"/>
              <a:chOff x="4180436" y="1624852"/>
              <a:chExt cx="3831129" cy="3608296"/>
            </a:xfrm>
          </p:grpSpPr>
          <p:sp>
            <p:nvSpPr>
              <p:cNvPr id="19" name="îŝḷîḓé-矩形: 圆角 9"/>
              <p:cNvSpPr/>
              <p:nvPr/>
            </p:nvSpPr>
            <p:spPr>
              <a:xfrm>
                <a:off x="4276200" y="1720616"/>
                <a:ext cx="1483242" cy="1483242"/>
              </a:xfrm>
              <a:prstGeom prst="roundRect">
                <a:avLst>
                  <a:gd name="adj" fmla="val 663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/>
                <a:r>
                  <a:rPr lang="en-US" sz="4400" b="1">
                    <a:solidFill>
                      <a:schemeClr val="bg1"/>
                    </a:solidFill>
                  </a:rPr>
                  <a:t>1</a:t>
                </a:r>
                <a:endParaRPr lang="en-US" sz="4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îŝḷîḓé-矩形: 圆角 10"/>
              <p:cNvSpPr/>
              <p:nvPr/>
            </p:nvSpPr>
            <p:spPr>
              <a:xfrm>
                <a:off x="4180436" y="1624852"/>
                <a:ext cx="1674771" cy="1674771"/>
              </a:xfrm>
              <a:prstGeom prst="roundRect">
                <a:avLst>
                  <a:gd name="adj" fmla="val 6631"/>
                </a:avLst>
              </a:prstGeom>
              <a:noFill/>
              <a:ln w="12700" cap="flat" cmpd="sng" algn="ctr">
                <a:solidFill>
                  <a:schemeClr val="accent1">
                    <a:lumMod val="100000"/>
                  </a:schemeClr>
                </a:solidFill>
                <a:prstDash val="dash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1" name="îŝḷîḓé-矩形: 圆角 11"/>
              <p:cNvSpPr/>
              <p:nvPr/>
            </p:nvSpPr>
            <p:spPr>
              <a:xfrm>
                <a:off x="6432558" y="1720616"/>
                <a:ext cx="1483242" cy="1483242"/>
              </a:xfrm>
              <a:prstGeom prst="roundRect">
                <a:avLst>
                  <a:gd name="adj" fmla="val 6631"/>
                </a:avLst>
              </a:prstGeom>
              <a:solidFill>
                <a:schemeClr val="accent2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/>
                <a:r>
                  <a:rPr lang="en-US" sz="4400" b="1">
                    <a:solidFill>
                      <a:schemeClr val="bg1"/>
                    </a:solidFill>
                  </a:rPr>
                  <a:t>2</a:t>
                </a:r>
                <a:endParaRPr lang="en-US" sz="4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îŝḷîḓé-矩形: 圆角 12"/>
              <p:cNvSpPr/>
              <p:nvPr/>
            </p:nvSpPr>
            <p:spPr>
              <a:xfrm>
                <a:off x="6336794" y="1624852"/>
                <a:ext cx="1674771" cy="1674771"/>
              </a:xfrm>
              <a:prstGeom prst="roundRect">
                <a:avLst>
                  <a:gd name="adj" fmla="val 6631"/>
                </a:avLst>
              </a:prstGeom>
              <a:noFill/>
              <a:ln w="12700" cap="flat" cmpd="sng" algn="ctr">
                <a:solidFill>
                  <a:schemeClr val="accent2">
                    <a:lumMod val="100000"/>
                  </a:schemeClr>
                </a:solidFill>
                <a:prstDash val="dash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" name="îŝḷîḓé-矩形: 圆角 13"/>
              <p:cNvSpPr/>
              <p:nvPr/>
            </p:nvSpPr>
            <p:spPr>
              <a:xfrm>
                <a:off x="4276200" y="3654141"/>
                <a:ext cx="1483242" cy="1483242"/>
              </a:xfrm>
              <a:prstGeom prst="roundRect">
                <a:avLst>
                  <a:gd name="adj" fmla="val 6631"/>
                </a:avLst>
              </a:prstGeom>
              <a:solidFill>
                <a:schemeClr val="accent3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/>
                <a:r>
                  <a:rPr lang="en-US" sz="4400" b="1">
                    <a:solidFill>
                      <a:schemeClr val="bg1"/>
                    </a:solidFill>
                  </a:rPr>
                  <a:t>3</a:t>
                </a:r>
                <a:endParaRPr lang="en-US" sz="4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îŝḷîḓé-矩形: 圆角 14"/>
              <p:cNvSpPr/>
              <p:nvPr/>
            </p:nvSpPr>
            <p:spPr>
              <a:xfrm>
                <a:off x="4180436" y="3558377"/>
                <a:ext cx="1674771" cy="1674771"/>
              </a:xfrm>
              <a:prstGeom prst="roundRect">
                <a:avLst>
                  <a:gd name="adj" fmla="val 6631"/>
                </a:avLst>
              </a:prstGeom>
              <a:noFill/>
              <a:ln w="12700" cap="flat" cmpd="sng" algn="ctr">
                <a:solidFill>
                  <a:schemeClr val="accent3">
                    <a:lumMod val="100000"/>
                  </a:schemeClr>
                </a:solidFill>
                <a:prstDash val="dash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" name="îŝḷîḓé-矩形: 圆角 15"/>
              <p:cNvSpPr/>
              <p:nvPr/>
            </p:nvSpPr>
            <p:spPr>
              <a:xfrm>
                <a:off x="6432558" y="3654141"/>
                <a:ext cx="1483242" cy="1483242"/>
              </a:xfrm>
              <a:prstGeom prst="roundRect">
                <a:avLst>
                  <a:gd name="adj" fmla="val 6631"/>
                </a:avLst>
              </a:pr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/>
                <a:r>
                  <a:rPr lang="en-US" sz="4400" b="1">
                    <a:solidFill>
                      <a:schemeClr val="bg1"/>
                    </a:solidFill>
                  </a:rPr>
                  <a:t>4</a:t>
                </a:r>
                <a:endParaRPr lang="en-US" sz="4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îŝḷîḓé-矩形: 圆角 16"/>
              <p:cNvSpPr/>
              <p:nvPr/>
            </p:nvSpPr>
            <p:spPr>
              <a:xfrm>
                <a:off x="6336794" y="3558377"/>
                <a:ext cx="1674771" cy="1674771"/>
              </a:xfrm>
              <a:prstGeom prst="roundRect">
                <a:avLst>
                  <a:gd name="adj" fmla="val 6631"/>
                </a:avLst>
              </a:prstGeom>
              <a:noFill/>
              <a:ln w="12700" cap="flat" cmpd="sng" algn="ctr">
                <a:solidFill>
                  <a:schemeClr val="accent4">
                    <a:lumMod val="100000"/>
                  </a:schemeClr>
                </a:solidFill>
                <a:prstDash val="dash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00865" y="1855032"/>
              <a:ext cx="10390271" cy="3040558"/>
              <a:chOff x="1091444" y="1855032"/>
              <a:chExt cx="10390271" cy="304055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8550308" y="1855032"/>
                <a:ext cx="2897592" cy="1107033"/>
                <a:chOff x="8550308" y="1737586"/>
                <a:chExt cx="2897592" cy="1107033"/>
              </a:xfrm>
            </p:grpSpPr>
            <p:sp>
              <p:nvSpPr>
                <p:cNvPr id="17" name="îŝḷîḓé-文本框 25"/>
                <p:cNvSpPr txBox="1"/>
                <p:nvPr/>
              </p:nvSpPr>
              <p:spPr>
                <a:xfrm>
                  <a:off x="8550308" y="1737586"/>
                  <a:ext cx="28975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</a:pPr>
                  <a:r>
                    <a:rPr lang="zh-CN" altLang="en-US" sz="2400" b="1" spc="100" dirty="0" smtClean="0">
                      <a:latin typeface="Arial" panose="020B0604020202020204" pitchFamily="34" charset="0"/>
                      <a:ea typeface="黑体" panose="02010609060101010101" charset="-122"/>
                      <a:cs typeface="+mn-ea"/>
                      <a:sym typeface="+mn-ea"/>
                    </a:rPr>
                    <a:t>grade</a:t>
                  </a:r>
                  <a:endParaRPr lang="zh-CN" altLang="en-US" sz="2400" b="1" spc="100" dirty="0" smtClean="0">
                    <a:latin typeface="Arial" panose="020B0604020202020204" pitchFamily="34" charset="0"/>
                    <a:ea typeface="黑体" panose="02010609060101010101" charset="-122"/>
                    <a:cs typeface="+mn-ea"/>
                  </a:endParaRPr>
                </a:p>
              </p:txBody>
            </p:sp>
            <p:sp>
              <p:nvSpPr>
                <p:cNvPr id="18" name="îŝḷîḓé-Rectangle 17"/>
                <p:cNvSpPr/>
                <p:nvPr/>
              </p:nvSpPr>
              <p:spPr>
                <a:xfrm>
                  <a:off x="8550308" y="2239946"/>
                  <a:ext cx="2897592" cy="604673"/>
                </a:xfrm>
                <a:prstGeom prst="rect">
                  <a:avLst/>
                </a:prstGeom>
              </p:spPr>
              <p:txBody>
                <a:bodyPr wrap="square" lIns="0" tIns="0" rIns="0" bIns="0" anchor="ctr">
                  <a:normAutofit lnSpcReduction="10000"/>
                </a:bodyPr>
                <a:lstStyle/>
                <a:p>
                  <a:pPr marL="0" lv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</a:pPr>
                  <a:r>
                    <a:rPr lang="zh-CN" altLang="en-US" sz="2000" b="1" spc="100" dirty="0" smtClean="0">
                      <a:sym typeface="+mn-ea"/>
                    </a:rPr>
                    <a:t>信誉等级，根据等级转化为对应大小的数值</a:t>
                  </a:r>
                  <a:endParaRPr lang="zh-CN" altLang="en-US" sz="2000" b="1" spc="100" dirty="0" smtClean="0"/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>
                <a:off x="8566165" y="3954927"/>
                <a:ext cx="2915550" cy="940663"/>
                <a:chOff x="8566165" y="4068958"/>
                <a:chExt cx="2915550" cy="940663"/>
              </a:xfrm>
            </p:grpSpPr>
            <p:sp>
              <p:nvSpPr>
                <p:cNvPr id="15" name="îŝḷîḓé-文本框 27"/>
                <p:cNvSpPr txBox="1"/>
                <p:nvPr/>
              </p:nvSpPr>
              <p:spPr>
                <a:xfrm>
                  <a:off x="8566165" y="4068958"/>
                  <a:ext cx="2915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</a:pPr>
                  <a:r>
                    <a:rPr lang="zh-CN" altLang="en-US" sz="2400" b="1" spc="100" dirty="0" smtClean="0">
                      <a:latin typeface="Arial" panose="020B0604020202020204" pitchFamily="34" charset="0"/>
                      <a:ea typeface="黑体" panose="02010609060101010101" charset="-122"/>
                      <a:cs typeface="+mn-ea"/>
                    </a:rPr>
                    <a:t>其它</a:t>
                  </a:r>
                  <a:endParaRPr lang="zh-CN" altLang="en-US" sz="2400" b="1" spc="100" dirty="0" smtClean="0">
                    <a:latin typeface="Arial" panose="020B0604020202020204" pitchFamily="34" charset="0"/>
                    <a:ea typeface="黑体" panose="02010609060101010101" charset="-122"/>
                    <a:cs typeface="+mn-ea"/>
                  </a:endParaRPr>
                </a:p>
              </p:txBody>
            </p:sp>
            <p:sp>
              <p:nvSpPr>
                <p:cNvPr id="16" name="îŝḷîḓé-Rectangle 15"/>
                <p:cNvSpPr/>
                <p:nvPr/>
              </p:nvSpPr>
              <p:spPr>
                <a:xfrm>
                  <a:off x="8566165" y="4404948"/>
                  <a:ext cx="2915550" cy="604673"/>
                </a:xfrm>
                <a:prstGeom prst="rect">
                  <a:avLst/>
                </a:prstGeom>
              </p:spPr>
              <p:txBody>
                <a:bodyPr wrap="square" lIns="0" tIns="0" rIns="0" bIns="0" anchor="ctr">
                  <a:normAutofit/>
                </a:bodyPr>
                <a:lstStyle/>
                <a:p>
                  <a:pPr marL="0" lvl="0" indent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100000"/>
                  </a:pPr>
                  <a:r>
                    <a:rPr lang="zh-CN" altLang="en-US" sz="2000" b="1" spc="100" dirty="0" smtClean="0">
                      <a:sym typeface="+mn-ea"/>
                    </a:rPr>
                    <a:t>进行one-hot编码处理</a:t>
                  </a:r>
                  <a:endParaRPr lang="zh-CN" altLang="en-US" sz="2000" b="1" spc="100" dirty="0" smtClean="0"/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1091444" y="1855032"/>
                <a:ext cx="2902014" cy="1107033"/>
                <a:chOff x="710285" y="1813172"/>
                <a:chExt cx="2902014" cy="1107033"/>
              </a:xfrm>
            </p:grpSpPr>
            <p:sp>
              <p:nvSpPr>
                <p:cNvPr id="13" name="îŝḷîḓé-文本框 21"/>
                <p:cNvSpPr txBox="1"/>
                <p:nvPr/>
              </p:nvSpPr>
              <p:spPr>
                <a:xfrm>
                  <a:off x="710285" y="1813172"/>
                  <a:ext cx="2902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no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100000"/>
                  </a:pPr>
                  <a:r>
                    <a:rPr lang="zh-CN" altLang="en-US" sz="2400" b="1" spc="100" dirty="0" smtClean="0">
                      <a:latin typeface="Arial" panose="020B0604020202020204" pitchFamily="34" charset="0"/>
                      <a:ea typeface="黑体" panose="02010609060101010101" charset="-122"/>
                      <a:cs typeface="+mn-ea"/>
                      <a:sym typeface="+mn-ea"/>
                    </a:rPr>
                    <a:t>loan_status</a:t>
                  </a:r>
                  <a:endParaRPr lang="zh-CN" altLang="en-US" sz="2400" b="1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4" name="îŝḷîḓé-Rectangle 13"/>
                <p:cNvSpPr/>
                <p:nvPr/>
              </p:nvSpPr>
              <p:spPr>
                <a:xfrm>
                  <a:off x="710285" y="2315532"/>
                  <a:ext cx="2902014" cy="604673"/>
                </a:xfrm>
                <a:prstGeom prst="rect">
                  <a:avLst/>
                </a:prstGeom>
              </p:spPr>
              <p:txBody>
                <a:bodyPr wrap="square" lIns="0" tIns="0" rIns="0" bIns="0" anchor="ctr">
                  <a:normAutofit lnSpcReduction="10000"/>
                </a:bodyPr>
                <a:lstStyle/>
                <a:p>
                  <a:pPr marL="0" lvl="0" indent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100000"/>
                  </a:pPr>
                  <a:r>
                    <a:rPr lang="en-US" altLang="zh-CN" sz="2000" b="1" spc="100" dirty="0" smtClean="0">
                      <a:sym typeface="+mn-ea"/>
                    </a:rPr>
                    <a:t>label</a:t>
                  </a:r>
                  <a:r>
                    <a:rPr lang="zh-CN" altLang="en-US" sz="2000" b="1" spc="100" dirty="0" smtClean="0">
                      <a:sym typeface="+mn-ea"/>
                    </a:rPr>
                    <a:t>特征，映射为</a:t>
                  </a:r>
                  <a:r>
                    <a:rPr lang="en-US" altLang="zh-CN" sz="2000" b="1" spc="100" dirty="0" smtClean="0">
                      <a:sym typeface="+mn-ea"/>
                    </a:rPr>
                    <a:t>0</a:t>
                  </a:r>
                  <a:r>
                    <a:rPr lang="zh-CN" altLang="en-US" sz="2000" b="1" spc="100" dirty="0" smtClean="0">
                      <a:sym typeface="+mn-ea"/>
                    </a:rPr>
                    <a:t>和</a:t>
                  </a:r>
                  <a:r>
                    <a:rPr lang="en-US" altLang="zh-CN" sz="2000" b="1" spc="100" dirty="0" smtClean="0">
                      <a:sym typeface="+mn-ea"/>
                    </a:rPr>
                    <a:t>1</a:t>
                  </a:r>
                  <a:r>
                    <a:rPr lang="zh-CN" altLang="en-US" sz="2000" b="1" spc="100" dirty="0" smtClean="0">
                      <a:sym typeface="+mn-ea"/>
                    </a:rPr>
                    <a:t>两种取值</a:t>
                  </a:r>
                  <a:endParaRPr lang="zh-CN" altLang="en-US" sz="2000" dirty="0"/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1091444" y="3849517"/>
                <a:ext cx="2879057" cy="1046073"/>
                <a:chOff x="710285" y="3966963"/>
                <a:chExt cx="2879057" cy="1046073"/>
              </a:xfrm>
            </p:grpSpPr>
            <p:sp>
              <p:nvSpPr>
                <p:cNvPr id="11" name="îŝḷîḓé-文本框 23"/>
                <p:cNvSpPr txBox="1"/>
                <p:nvPr/>
              </p:nvSpPr>
              <p:spPr>
                <a:xfrm>
                  <a:off x="733780" y="3966963"/>
                  <a:ext cx="28555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</a:pPr>
                  <a:r>
                    <a:rPr lang="zh-CN" altLang="en-US" sz="2400" b="1" spc="100" dirty="0" smtClean="0">
                      <a:latin typeface="Arial" panose="020B0604020202020204" pitchFamily="34" charset="0"/>
                      <a:ea typeface="黑体" panose="02010609060101010101" charset="-122"/>
                      <a:cs typeface="+mn-ea"/>
                      <a:sym typeface="+mn-ea"/>
                    </a:rPr>
                    <a:t>emp_length</a:t>
                  </a:r>
                  <a:endParaRPr lang="zh-CN" altLang="en-US" sz="2400" b="1" spc="100" dirty="0" smtClean="0">
                    <a:latin typeface="Arial" panose="020B0604020202020204" pitchFamily="34" charset="0"/>
                    <a:ea typeface="黑体" panose="02010609060101010101" charset="-122"/>
                    <a:cs typeface="+mn-ea"/>
                  </a:endParaRPr>
                </a:p>
              </p:txBody>
            </p:sp>
            <p:sp>
              <p:nvSpPr>
                <p:cNvPr id="12" name="îŝḷîḓé-Rectangle 11"/>
                <p:cNvSpPr/>
                <p:nvPr/>
              </p:nvSpPr>
              <p:spPr>
                <a:xfrm>
                  <a:off x="710285" y="4408363"/>
                  <a:ext cx="2855562" cy="604673"/>
                </a:xfrm>
                <a:prstGeom prst="rect">
                  <a:avLst/>
                </a:prstGeom>
              </p:spPr>
              <p:txBody>
                <a:bodyPr wrap="square" lIns="0" tIns="0" rIns="0" bIns="0" anchor="ctr">
                  <a:normAutofit lnSpcReduction="10000"/>
                </a:bodyPr>
                <a:lstStyle/>
                <a:p>
                  <a:pPr marL="0" lv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</a:pPr>
                  <a:r>
                    <a:rPr lang="zh-CN" altLang="en-US" sz="2000" b="1" spc="100" dirty="0" smtClean="0">
                      <a:sym typeface="+mn-ea"/>
                    </a:rPr>
                    <a:t>就业年限，转化为对应的数值</a:t>
                  </a:r>
                  <a:endParaRPr lang="zh-CN" altLang="en-US" sz="2000" b="1" spc="100" dirty="0" smtClean="0"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1528" y="254295"/>
            <a:ext cx="362677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+mn-lt"/>
              </a:rPr>
              <a:t>特征选择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grpSp>
        <p:nvGrpSpPr>
          <p:cNvPr id="4" name="07cd400f-2506-4183-959e-e4ccdb946a58"/>
          <p:cNvGrpSpPr>
            <a:grpSpLocks noChangeAspect="1"/>
          </p:cNvGrpSpPr>
          <p:nvPr/>
        </p:nvGrpSpPr>
        <p:grpSpPr>
          <a:xfrm>
            <a:off x="1635696" y="1390711"/>
            <a:ext cx="9108714" cy="5467289"/>
            <a:chOff x="1635696" y="1390711"/>
            <a:chExt cx="9108714" cy="5467289"/>
          </a:xfrm>
        </p:grpSpPr>
        <p:grpSp>
          <p:nvGrpSpPr>
            <p:cNvPr id="5" name="Group 3"/>
            <p:cNvGrpSpPr/>
            <p:nvPr/>
          </p:nvGrpSpPr>
          <p:grpSpPr>
            <a:xfrm>
              <a:off x="7778793" y="4468069"/>
              <a:ext cx="2965617" cy="1438264"/>
              <a:chOff x="7778793" y="4468069"/>
              <a:chExt cx="2965617" cy="1438264"/>
            </a:xfrm>
          </p:grpSpPr>
          <p:sp>
            <p:nvSpPr>
              <p:cNvPr id="28" name="íślíḋè-Teardrop 33"/>
              <p:cNvSpPr/>
              <p:nvPr/>
            </p:nvSpPr>
            <p:spPr>
              <a:xfrm rot="17654065" flipH="1">
                <a:off x="9836820" y="4468069"/>
                <a:ext cx="907590" cy="907590"/>
              </a:xfrm>
              <a:prstGeom prst="teardrop">
                <a:avLst/>
              </a:prstGeom>
              <a:solidFill>
                <a:schemeClr val="accent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cxnSp>
            <p:nvCxnSpPr>
              <p:cNvPr id="29" name="íślíḋè-Straight Connector 34"/>
              <p:cNvCxnSpPr/>
              <p:nvPr/>
            </p:nvCxnSpPr>
            <p:spPr>
              <a:xfrm rot="4234806" flipH="1">
                <a:off x="8814523" y="4422506"/>
                <a:ext cx="0" cy="2071459"/>
              </a:xfrm>
              <a:prstGeom prst="line">
                <a:avLst/>
              </a:prstGeom>
              <a:solidFill>
                <a:schemeClr val="accent4"/>
              </a:solidFill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íślíḋè-Isosceles Triangle 35"/>
              <p:cNvSpPr/>
              <p:nvPr/>
            </p:nvSpPr>
            <p:spPr>
              <a:xfrm rot="4234806" flipH="1">
                <a:off x="7801507" y="5655266"/>
                <a:ext cx="280988" cy="221146"/>
              </a:xfrm>
              <a:prstGeom prst="triangle">
                <a:avLst/>
              </a:prstGeom>
              <a:solidFill>
                <a:schemeClr val="accent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5657277" y="2780564"/>
              <a:ext cx="907590" cy="1795970"/>
              <a:chOff x="5657277" y="2780564"/>
              <a:chExt cx="907590" cy="1795970"/>
            </a:xfrm>
          </p:grpSpPr>
          <p:sp>
            <p:nvSpPr>
              <p:cNvPr id="25" name="íślíḋè-Teardrop 20"/>
              <p:cNvSpPr/>
              <p:nvPr/>
            </p:nvSpPr>
            <p:spPr>
              <a:xfrm rot="8180741">
                <a:off x="5657277" y="2780564"/>
                <a:ext cx="907590" cy="907590"/>
              </a:xfrm>
              <a:prstGeom prst="teardrop">
                <a:avLst/>
              </a:pr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cxnSp>
            <p:nvCxnSpPr>
              <p:cNvPr id="26" name="íślíḋè-Straight Connector 22"/>
              <p:cNvCxnSpPr/>
              <p:nvPr/>
            </p:nvCxnSpPr>
            <p:spPr>
              <a:xfrm>
                <a:off x="6096000" y="3830320"/>
                <a:ext cx="0" cy="746214"/>
              </a:xfrm>
              <a:prstGeom prst="line">
                <a:avLst/>
              </a:prstGeom>
              <a:solidFill>
                <a:schemeClr val="accent2"/>
              </a:solidFill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íślíḋè-Isosceles Triangle 25"/>
              <p:cNvSpPr/>
              <p:nvPr/>
            </p:nvSpPr>
            <p:spPr>
              <a:xfrm>
                <a:off x="5955506" y="4355388"/>
                <a:ext cx="280988" cy="221146"/>
              </a:xfrm>
              <a:prstGeom prst="triangle">
                <a:avLst/>
              </a:pr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7" name="Group 1"/>
            <p:cNvGrpSpPr/>
            <p:nvPr/>
          </p:nvGrpSpPr>
          <p:grpSpPr>
            <a:xfrm rot="20859091">
              <a:off x="1635696" y="4014131"/>
              <a:ext cx="2771367" cy="2028986"/>
              <a:chOff x="2013863" y="3383575"/>
              <a:chExt cx="2771367" cy="2028986"/>
            </a:xfrm>
          </p:grpSpPr>
          <p:sp>
            <p:nvSpPr>
              <p:cNvPr id="22" name="íślíḋè-Teardrop 29"/>
              <p:cNvSpPr/>
              <p:nvPr/>
            </p:nvSpPr>
            <p:spPr>
              <a:xfrm rot="4865446">
                <a:off x="2013863" y="3383575"/>
                <a:ext cx="907590" cy="907590"/>
              </a:xfrm>
              <a:prstGeom prst="teardrop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cxnSp>
            <p:nvCxnSpPr>
              <p:cNvPr id="23" name="íślíḋè-Straight Connector 30"/>
              <p:cNvCxnSpPr/>
              <p:nvPr/>
            </p:nvCxnSpPr>
            <p:spPr>
              <a:xfrm rot="18284705">
                <a:off x="3749501" y="3709066"/>
                <a:ext cx="0" cy="2071459"/>
              </a:xfrm>
              <a:prstGeom prst="line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íślíḋè-Isosceles Triangle 31"/>
              <p:cNvSpPr/>
              <p:nvPr/>
            </p:nvSpPr>
            <p:spPr>
              <a:xfrm rot="18284705">
                <a:off x="4369204" y="5161494"/>
                <a:ext cx="280988" cy="221146"/>
              </a:xfrm>
              <a:prstGeom prst="triangle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8" name="íślíḋè-Freeform: Shape 17"/>
            <p:cNvSpPr/>
            <p:nvPr/>
          </p:nvSpPr>
          <p:spPr>
            <a:xfrm>
              <a:off x="4234542" y="4557484"/>
              <a:ext cx="3722916" cy="2300516"/>
            </a:xfrm>
            <a:custGeom>
              <a:avLst/>
              <a:gdLst>
                <a:gd name="connsiteX0" fmla="*/ 1861458 w 3722916"/>
                <a:gd name="connsiteY0" fmla="*/ 0 h 2300516"/>
                <a:gd name="connsiteX1" fmla="*/ 3722916 w 3722916"/>
                <a:gd name="connsiteY1" fmla="*/ 1861458 h 2300516"/>
                <a:gd name="connsiteX2" fmla="*/ 3685098 w 3722916"/>
                <a:gd name="connsiteY2" fmla="*/ 2236607 h 2300516"/>
                <a:gd name="connsiteX3" fmla="*/ 3668666 w 3722916"/>
                <a:gd name="connsiteY3" fmla="*/ 2300516 h 2300516"/>
                <a:gd name="connsiteX4" fmla="*/ 3344638 w 3722916"/>
                <a:gd name="connsiteY4" fmla="*/ 2300516 h 2300516"/>
                <a:gd name="connsiteX5" fmla="*/ 3377349 w 3722916"/>
                <a:gd name="connsiteY5" fmla="*/ 2173297 h 2300516"/>
                <a:gd name="connsiteX6" fmla="*/ 3408785 w 3722916"/>
                <a:gd name="connsiteY6" fmla="*/ 1861457 h 2300516"/>
                <a:gd name="connsiteX7" fmla="*/ 1861457 w 3722916"/>
                <a:gd name="connsiteY7" fmla="*/ 314130 h 2300516"/>
                <a:gd name="connsiteX8" fmla="*/ 314129 w 3722916"/>
                <a:gd name="connsiteY8" fmla="*/ 1861457 h 2300516"/>
                <a:gd name="connsiteX9" fmla="*/ 345565 w 3722916"/>
                <a:gd name="connsiteY9" fmla="*/ 2173297 h 2300516"/>
                <a:gd name="connsiteX10" fmla="*/ 378277 w 3722916"/>
                <a:gd name="connsiteY10" fmla="*/ 2300516 h 2300516"/>
                <a:gd name="connsiteX11" fmla="*/ 54251 w 3722916"/>
                <a:gd name="connsiteY11" fmla="*/ 2300516 h 2300516"/>
                <a:gd name="connsiteX12" fmla="*/ 37818 w 3722916"/>
                <a:gd name="connsiteY12" fmla="*/ 2236607 h 2300516"/>
                <a:gd name="connsiteX13" fmla="*/ 0 w 3722916"/>
                <a:gd name="connsiteY13" fmla="*/ 1861458 h 2300516"/>
                <a:gd name="connsiteX14" fmla="*/ 1861458 w 3722916"/>
                <a:gd name="connsiteY14" fmla="*/ 0 h 2300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2916" h="2300516">
                  <a:moveTo>
                    <a:pt x="1861458" y="0"/>
                  </a:moveTo>
                  <a:cubicBezTo>
                    <a:pt x="2889513" y="0"/>
                    <a:pt x="3722916" y="833403"/>
                    <a:pt x="3722916" y="1861458"/>
                  </a:cubicBezTo>
                  <a:cubicBezTo>
                    <a:pt x="3722916" y="1989965"/>
                    <a:pt x="3709894" y="2115430"/>
                    <a:pt x="3685098" y="2236607"/>
                  </a:cubicBezTo>
                  <a:lnTo>
                    <a:pt x="3668666" y="2300516"/>
                  </a:lnTo>
                  <a:lnTo>
                    <a:pt x="3344638" y="2300516"/>
                  </a:lnTo>
                  <a:lnTo>
                    <a:pt x="3377349" y="2173297"/>
                  </a:lnTo>
                  <a:cubicBezTo>
                    <a:pt x="3397961" y="2072570"/>
                    <a:pt x="3408785" y="1968277"/>
                    <a:pt x="3408785" y="1861457"/>
                  </a:cubicBezTo>
                  <a:cubicBezTo>
                    <a:pt x="3408785" y="1006892"/>
                    <a:pt x="2716023" y="314130"/>
                    <a:pt x="1861457" y="314130"/>
                  </a:cubicBezTo>
                  <a:cubicBezTo>
                    <a:pt x="1006891" y="314130"/>
                    <a:pt x="314129" y="1006892"/>
                    <a:pt x="314129" y="1861457"/>
                  </a:cubicBezTo>
                  <a:cubicBezTo>
                    <a:pt x="314129" y="1968277"/>
                    <a:pt x="324954" y="2072570"/>
                    <a:pt x="345565" y="2173297"/>
                  </a:cubicBezTo>
                  <a:lnTo>
                    <a:pt x="378277" y="2300516"/>
                  </a:lnTo>
                  <a:lnTo>
                    <a:pt x="54251" y="2300516"/>
                  </a:lnTo>
                  <a:lnTo>
                    <a:pt x="37818" y="2236607"/>
                  </a:lnTo>
                  <a:cubicBezTo>
                    <a:pt x="13022" y="2115430"/>
                    <a:pt x="0" y="1989965"/>
                    <a:pt x="0" y="1861458"/>
                  </a:cubicBezTo>
                  <a:cubicBezTo>
                    <a:pt x="0" y="833403"/>
                    <a:pt x="833403" y="0"/>
                    <a:pt x="186145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9" name="Group 18"/>
            <p:cNvGrpSpPr/>
            <p:nvPr/>
          </p:nvGrpSpPr>
          <p:grpSpPr>
            <a:xfrm>
              <a:off x="5085512" y="1390711"/>
              <a:ext cx="2020976" cy="1180387"/>
              <a:chOff x="5122025" y="911893"/>
              <a:chExt cx="2020976" cy="1180387"/>
            </a:xfrm>
          </p:grpSpPr>
          <p:sp>
            <p:nvSpPr>
              <p:cNvPr id="20" name="íślíḋè-TextBox 19"/>
              <p:cNvSpPr txBox="1"/>
              <p:nvPr/>
            </p:nvSpPr>
            <p:spPr>
              <a:xfrm>
                <a:off x="5122026" y="1375548"/>
                <a:ext cx="2020975" cy="716732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lt"/>
                  </a:rPr>
                  <a:t>根据相关性选择特征 </a:t>
                </a:r>
                <a:endParaRPr lang="zh-CN" altLang="en-US" sz="1400" dirty="0"/>
              </a:p>
            </p:txBody>
          </p:sp>
          <p:sp>
            <p:nvSpPr>
              <p:cNvPr id="21" name="íślíḋè-Rectangle 21"/>
              <p:cNvSpPr/>
              <p:nvPr/>
            </p:nvSpPr>
            <p:spPr>
              <a:xfrm>
                <a:off x="5122025" y="911893"/>
                <a:ext cx="2020976" cy="372215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lvl="0" algn="ctr" defTabSz="914400">
                  <a:spcBef>
                    <a:spcPct val="0"/>
                  </a:spcBef>
                  <a:defRPr/>
                </a:pP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lt"/>
                  </a:rPr>
                  <a:t>皮尔森相关性图谱</a:t>
                </a:r>
                <a:endParaRPr lang="zh-CN" altLang="en-US" sz="20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0" name="Group 23"/>
            <p:cNvGrpSpPr/>
            <p:nvPr/>
          </p:nvGrpSpPr>
          <p:grpSpPr>
            <a:xfrm>
              <a:off x="7837596" y="3593786"/>
              <a:ext cx="2407615" cy="1126906"/>
              <a:chOff x="1150619" y="3068203"/>
              <a:chExt cx="2407615" cy="1126906"/>
            </a:xfrm>
          </p:grpSpPr>
          <p:sp>
            <p:nvSpPr>
              <p:cNvPr id="18" name="íślíḋè-TextBox 24"/>
              <p:cNvSpPr txBox="1"/>
              <p:nvPr/>
            </p:nvSpPr>
            <p:spPr>
              <a:xfrm>
                <a:off x="1150619" y="3520799"/>
                <a:ext cx="2407615" cy="674310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rmAutofit/>
              </a:bodyPr>
              <a:lstStyle/>
              <a:p>
                <a:pPr algn="ctr" defTabSz="914400">
                  <a:lnSpc>
                    <a:spcPct val="120000"/>
                  </a:lnSpc>
                  <a:buClrTx/>
                  <a:buSzTx/>
                  <a:buFontTx/>
                  <a:defRPr/>
                </a:pPr>
                <a:r>
                  <a:rPr lang="zh-CN" alt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lt"/>
                  </a:rPr>
                  <a:t>排序分析判定</a:t>
                </a:r>
                <a:endPara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9" name="íślíḋè-Rectangle 26"/>
              <p:cNvSpPr/>
              <p:nvPr/>
            </p:nvSpPr>
            <p:spPr>
              <a:xfrm>
                <a:off x="1150619" y="3068203"/>
                <a:ext cx="2407615" cy="281636"/>
              </a:xfrm>
              <a:prstGeom prst="rect">
                <a:avLst/>
              </a:prstGeom>
            </p:spPr>
            <p:txBody>
              <a:bodyPr wrap="none" lIns="72000" tIns="0" rIns="72000" bIns="0">
                <a:noAutofit/>
              </a:bodyPr>
              <a:lstStyle/>
              <a:p>
                <a:pPr lvl="0" algn="ctr" defTabSz="914400">
                  <a:buClrTx/>
                  <a:buSzTx/>
                  <a:buFontTx/>
                  <a:defRPr/>
                </a:pP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lt"/>
                  </a:rPr>
                  <a:t>特征重要性</a:t>
                </a:r>
                <a:endPara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11" name="Group 36"/>
            <p:cNvGrpSpPr/>
            <p:nvPr/>
          </p:nvGrpSpPr>
          <p:grpSpPr>
            <a:xfrm>
              <a:off x="2219814" y="3484262"/>
              <a:ext cx="2717044" cy="1236126"/>
              <a:chOff x="8671046" y="2964063"/>
              <a:chExt cx="2717044" cy="1236126"/>
            </a:xfrm>
          </p:grpSpPr>
          <p:sp>
            <p:nvSpPr>
              <p:cNvPr id="16" name="íślíḋè-TextBox 37"/>
              <p:cNvSpPr txBox="1"/>
              <p:nvPr/>
            </p:nvSpPr>
            <p:spPr>
              <a:xfrm>
                <a:off x="8930761" y="3525879"/>
                <a:ext cx="2457329" cy="674310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Autofit/>
              </a:bodyPr>
              <a:lstStyle/>
              <a:p>
                <a:pPr algn="ctr" defTabSz="914400">
                  <a:lnSpc>
                    <a:spcPct val="120000"/>
                  </a:lnSpc>
                  <a:defRPr/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lt"/>
                  </a:rPr>
                  <a:t>去除不重要的冗余的特征</a:t>
                </a:r>
                <a:r>
                  <a:rPr lang="zh-CN" altLang="en-US" dirty="0" smtClean="0">
                    <a:cs typeface="+mn-ea"/>
                    <a:sym typeface="+mn-lt"/>
                  </a:rPr>
                  <a:t> </a:t>
                </a:r>
                <a:endParaRPr lang="zh-CN" altLang="en-US" dirty="0" smtClean="0">
                  <a:cs typeface="+mn-ea"/>
                  <a:sym typeface="+mn-lt"/>
                </a:endParaRPr>
              </a:p>
            </p:txBody>
          </p:sp>
          <p:sp>
            <p:nvSpPr>
              <p:cNvPr id="17" name="íślíḋè-Rectangle 38"/>
              <p:cNvSpPr/>
              <p:nvPr/>
            </p:nvSpPr>
            <p:spPr>
              <a:xfrm>
                <a:off x="8671046" y="2964063"/>
                <a:ext cx="2457329" cy="281636"/>
              </a:xfrm>
              <a:prstGeom prst="rect">
                <a:avLst/>
              </a:prstGeom>
            </p:spPr>
            <p:txBody>
              <a:bodyPr wrap="none" lIns="72000" tIns="0" rIns="72000" bIns="0">
                <a:noAutofit/>
              </a:bodyPr>
              <a:lstStyle/>
              <a:p>
                <a:pPr lvl="0" algn="l" defTabSz="914400">
                  <a:defRPr/>
                </a:pPr>
                <a:r>
                  <a: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lt"/>
                  </a:rPr>
                  <a:t>递归式特征消除</a:t>
                </a:r>
                <a:endParaRPr lang="zh-CN" altLang="en-US" sz="2400" b="1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2" name="íślíḋè-Freeform: Shape 27"/>
            <p:cNvSpPr/>
            <p:nvPr/>
          </p:nvSpPr>
          <p:spPr bwMode="auto">
            <a:xfrm>
              <a:off x="1813474" y="4396408"/>
              <a:ext cx="406390" cy="541853"/>
            </a:xfrm>
            <a:custGeom>
              <a:avLst/>
              <a:gdLst>
                <a:gd name="connsiteX0" fmla="*/ 98425 w 252413"/>
                <a:gd name="connsiteY0" fmla="*/ 301625 h 336550"/>
                <a:gd name="connsiteX1" fmla="*/ 98425 w 252413"/>
                <a:gd name="connsiteY1" fmla="*/ 311150 h 336550"/>
                <a:gd name="connsiteX2" fmla="*/ 153988 w 252413"/>
                <a:gd name="connsiteY2" fmla="*/ 311150 h 336550"/>
                <a:gd name="connsiteX3" fmla="*/ 153988 w 252413"/>
                <a:gd name="connsiteY3" fmla="*/ 301625 h 336550"/>
                <a:gd name="connsiteX4" fmla="*/ 36512 w 252413"/>
                <a:gd name="connsiteY4" fmla="*/ 104775 h 336550"/>
                <a:gd name="connsiteX5" fmla="*/ 53660 w 252413"/>
                <a:gd name="connsiteY5" fmla="*/ 121895 h 336550"/>
                <a:gd name="connsiteX6" fmla="*/ 53660 w 252413"/>
                <a:gd name="connsiteY6" fmla="*/ 277289 h 336550"/>
                <a:gd name="connsiteX7" fmla="*/ 198753 w 252413"/>
                <a:gd name="connsiteY7" fmla="*/ 277289 h 336550"/>
                <a:gd name="connsiteX8" fmla="*/ 198753 w 252413"/>
                <a:gd name="connsiteY8" fmla="*/ 266754 h 336550"/>
                <a:gd name="connsiteX9" fmla="*/ 215900 w 252413"/>
                <a:gd name="connsiteY9" fmla="*/ 283874 h 336550"/>
                <a:gd name="connsiteX10" fmla="*/ 215900 w 252413"/>
                <a:gd name="connsiteY10" fmla="*/ 314163 h 336550"/>
                <a:gd name="connsiteX11" fmla="*/ 192158 w 252413"/>
                <a:gd name="connsiteY11" fmla="*/ 336550 h 336550"/>
                <a:gd name="connsiteX12" fmla="*/ 60255 w 252413"/>
                <a:gd name="connsiteY12" fmla="*/ 336550 h 336550"/>
                <a:gd name="connsiteX13" fmla="*/ 36512 w 252413"/>
                <a:gd name="connsiteY13" fmla="*/ 314163 h 336550"/>
                <a:gd name="connsiteX14" fmla="*/ 36512 w 252413"/>
                <a:gd name="connsiteY14" fmla="*/ 104775 h 336550"/>
                <a:gd name="connsiteX15" fmla="*/ 14288 w 252413"/>
                <a:gd name="connsiteY15" fmla="*/ 41275 h 336550"/>
                <a:gd name="connsiteX16" fmla="*/ 36513 w 252413"/>
                <a:gd name="connsiteY16" fmla="*/ 63500 h 336550"/>
                <a:gd name="connsiteX17" fmla="*/ 53975 w 252413"/>
                <a:gd name="connsiteY17" fmla="*/ 80963 h 336550"/>
                <a:gd name="connsiteX18" fmla="*/ 198438 w 252413"/>
                <a:gd name="connsiteY18" fmla="*/ 225425 h 336550"/>
                <a:gd name="connsiteX19" fmla="*/ 215901 w 252413"/>
                <a:gd name="connsiteY19" fmla="*/ 241300 h 336550"/>
                <a:gd name="connsiteX20" fmla="*/ 252413 w 252413"/>
                <a:gd name="connsiteY20" fmla="*/ 279400 h 336550"/>
                <a:gd name="connsiteX21" fmla="*/ 238126 w 252413"/>
                <a:gd name="connsiteY21" fmla="*/ 295275 h 336550"/>
                <a:gd name="connsiteX22" fmla="*/ 215901 w 252413"/>
                <a:gd name="connsiteY22" fmla="*/ 271463 h 336550"/>
                <a:gd name="connsiteX23" fmla="*/ 198438 w 252413"/>
                <a:gd name="connsiteY23" fmla="*/ 255588 h 336550"/>
                <a:gd name="connsiteX24" fmla="*/ 0 w 252413"/>
                <a:gd name="connsiteY24" fmla="*/ 57150 h 336550"/>
                <a:gd name="connsiteX25" fmla="*/ 96837 w 252413"/>
                <a:gd name="connsiteY25" fmla="*/ 17463 h 336550"/>
                <a:gd name="connsiteX26" fmla="*/ 96837 w 252413"/>
                <a:gd name="connsiteY26" fmla="*/ 23813 h 336550"/>
                <a:gd name="connsiteX27" fmla="*/ 157162 w 252413"/>
                <a:gd name="connsiteY27" fmla="*/ 23813 h 336550"/>
                <a:gd name="connsiteX28" fmla="*/ 157162 w 252413"/>
                <a:gd name="connsiteY28" fmla="*/ 17463 h 336550"/>
                <a:gd name="connsiteX29" fmla="*/ 177624 w 252413"/>
                <a:gd name="connsiteY29" fmla="*/ 14288 h 336550"/>
                <a:gd name="connsiteX30" fmla="*/ 171450 w 252413"/>
                <a:gd name="connsiteY30" fmla="*/ 19227 h 336550"/>
                <a:gd name="connsiteX31" fmla="*/ 176389 w 252413"/>
                <a:gd name="connsiteY31" fmla="*/ 25401 h 336550"/>
                <a:gd name="connsiteX32" fmla="*/ 177624 w 252413"/>
                <a:gd name="connsiteY32" fmla="*/ 25401 h 336550"/>
                <a:gd name="connsiteX33" fmla="*/ 182563 w 252413"/>
                <a:gd name="connsiteY33" fmla="*/ 19227 h 336550"/>
                <a:gd name="connsiteX34" fmla="*/ 177624 w 252413"/>
                <a:gd name="connsiteY34" fmla="*/ 14288 h 336550"/>
                <a:gd name="connsiteX35" fmla="*/ 60255 w 252413"/>
                <a:gd name="connsiteY35" fmla="*/ 0 h 336550"/>
                <a:gd name="connsiteX36" fmla="*/ 192158 w 252413"/>
                <a:gd name="connsiteY36" fmla="*/ 0 h 336550"/>
                <a:gd name="connsiteX37" fmla="*/ 215900 w 252413"/>
                <a:gd name="connsiteY37" fmla="*/ 22387 h 336550"/>
                <a:gd name="connsiteX38" fmla="*/ 215900 w 252413"/>
                <a:gd name="connsiteY38" fmla="*/ 231775 h 336550"/>
                <a:gd name="connsiteX39" fmla="*/ 198753 w 252413"/>
                <a:gd name="connsiteY39" fmla="*/ 214655 h 336550"/>
                <a:gd name="connsiteX40" fmla="*/ 198753 w 252413"/>
                <a:gd name="connsiteY40" fmla="*/ 38190 h 336550"/>
                <a:gd name="connsiteX41" fmla="*/ 53660 w 252413"/>
                <a:gd name="connsiteY41" fmla="*/ 38190 h 336550"/>
                <a:gd name="connsiteX42" fmla="*/ 53660 w 252413"/>
                <a:gd name="connsiteY42" fmla="*/ 69796 h 336550"/>
                <a:gd name="connsiteX43" fmla="*/ 36512 w 252413"/>
                <a:gd name="connsiteY43" fmla="*/ 52676 h 336550"/>
                <a:gd name="connsiteX44" fmla="*/ 36512 w 252413"/>
                <a:gd name="connsiteY44" fmla="*/ 22387 h 336550"/>
                <a:gd name="connsiteX45" fmla="*/ 60255 w 252413"/>
                <a:gd name="connsiteY45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2413" h="336550">
                  <a:moveTo>
                    <a:pt x="98425" y="301625"/>
                  </a:moveTo>
                  <a:lnTo>
                    <a:pt x="98425" y="311150"/>
                  </a:lnTo>
                  <a:lnTo>
                    <a:pt x="153988" y="311150"/>
                  </a:lnTo>
                  <a:lnTo>
                    <a:pt x="153988" y="301625"/>
                  </a:lnTo>
                  <a:close/>
                  <a:moveTo>
                    <a:pt x="36512" y="104775"/>
                  </a:moveTo>
                  <a:cubicBezTo>
                    <a:pt x="36512" y="104775"/>
                    <a:pt x="36512" y="104775"/>
                    <a:pt x="53660" y="121895"/>
                  </a:cubicBezTo>
                  <a:cubicBezTo>
                    <a:pt x="53660" y="121895"/>
                    <a:pt x="53660" y="121895"/>
                    <a:pt x="53660" y="277289"/>
                  </a:cubicBezTo>
                  <a:cubicBezTo>
                    <a:pt x="53660" y="277289"/>
                    <a:pt x="53660" y="277289"/>
                    <a:pt x="198753" y="277289"/>
                  </a:cubicBezTo>
                  <a:cubicBezTo>
                    <a:pt x="198753" y="277289"/>
                    <a:pt x="198753" y="277289"/>
                    <a:pt x="198753" y="266754"/>
                  </a:cubicBezTo>
                  <a:cubicBezTo>
                    <a:pt x="198753" y="266754"/>
                    <a:pt x="198753" y="266754"/>
                    <a:pt x="215900" y="283874"/>
                  </a:cubicBezTo>
                  <a:cubicBezTo>
                    <a:pt x="215900" y="283874"/>
                    <a:pt x="215900" y="283874"/>
                    <a:pt x="215900" y="314163"/>
                  </a:cubicBezTo>
                  <a:cubicBezTo>
                    <a:pt x="215900" y="326015"/>
                    <a:pt x="205348" y="336550"/>
                    <a:pt x="192158" y="336550"/>
                  </a:cubicBezTo>
                  <a:cubicBezTo>
                    <a:pt x="192158" y="336550"/>
                    <a:pt x="192158" y="336550"/>
                    <a:pt x="60255" y="336550"/>
                  </a:cubicBezTo>
                  <a:cubicBezTo>
                    <a:pt x="47064" y="336550"/>
                    <a:pt x="36512" y="326015"/>
                    <a:pt x="36512" y="314163"/>
                  </a:cubicBezTo>
                  <a:cubicBezTo>
                    <a:pt x="36512" y="314163"/>
                    <a:pt x="36512" y="314163"/>
                    <a:pt x="36512" y="104775"/>
                  </a:cubicBezTo>
                  <a:close/>
                  <a:moveTo>
                    <a:pt x="14288" y="41275"/>
                  </a:moveTo>
                  <a:lnTo>
                    <a:pt x="36513" y="63500"/>
                  </a:lnTo>
                  <a:lnTo>
                    <a:pt x="53975" y="80963"/>
                  </a:lnTo>
                  <a:lnTo>
                    <a:pt x="198438" y="225425"/>
                  </a:lnTo>
                  <a:lnTo>
                    <a:pt x="215901" y="241300"/>
                  </a:lnTo>
                  <a:lnTo>
                    <a:pt x="252413" y="279400"/>
                  </a:lnTo>
                  <a:lnTo>
                    <a:pt x="238126" y="295275"/>
                  </a:lnTo>
                  <a:lnTo>
                    <a:pt x="215901" y="271463"/>
                  </a:lnTo>
                  <a:lnTo>
                    <a:pt x="198438" y="255588"/>
                  </a:lnTo>
                  <a:lnTo>
                    <a:pt x="0" y="57150"/>
                  </a:lnTo>
                  <a:close/>
                  <a:moveTo>
                    <a:pt x="96837" y="17463"/>
                  </a:moveTo>
                  <a:lnTo>
                    <a:pt x="96837" y="23813"/>
                  </a:lnTo>
                  <a:lnTo>
                    <a:pt x="157162" y="23813"/>
                  </a:lnTo>
                  <a:lnTo>
                    <a:pt x="157162" y="17463"/>
                  </a:lnTo>
                  <a:close/>
                  <a:moveTo>
                    <a:pt x="177624" y="14288"/>
                  </a:moveTo>
                  <a:cubicBezTo>
                    <a:pt x="173920" y="14288"/>
                    <a:pt x="171450" y="16757"/>
                    <a:pt x="171450" y="19227"/>
                  </a:cubicBezTo>
                  <a:cubicBezTo>
                    <a:pt x="171450" y="22931"/>
                    <a:pt x="173920" y="24166"/>
                    <a:pt x="176389" y="25401"/>
                  </a:cubicBezTo>
                  <a:cubicBezTo>
                    <a:pt x="176389" y="25401"/>
                    <a:pt x="177624" y="25401"/>
                    <a:pt x="177624" y="25401"/>
                  </a:cubicBezTo>
                  <a:cubicBezTo>
                    <a:pt x="180094" y="24166"/>
                    <a:pt x="182563" y="22931"/>
                    <a:pt x="182563" y="19227"/>
                  </a:cubicBezTo>
                  <a:cubicBezTo>
                    <a:pt x="182563" y="16757"/>
                    <a:pt x="180094" y="14288"/>
                    <a:pt x="177624" y="14288"/>
                  </a:cubicBezTo>
                  <a:close/>
                  <a:moveTo>
                    <a:pt x="60255" y="0"/>
                  </a:moveTo>
                  <a:cubicBezTo>
                    <a:pt x="60255" y="0"/>
                    <a:pt x="60255" y="0"/>
                    <a:pt x="192158" y="0"/>
                  </a:cubicBezTo>
                  <a:cubicBezTo>
                    <a:pt x="205348" y="0"/>
                    <a:pt x="215900" y="10535"/>
                    <a:pt x="215900" y="22387"/>
                  </a:cubicBezTo>
                  <a:cubicBezTo>
                    <a:pt x="215900" y="22387"/>
                    <a:pt x="215900" y="22387"/>
                    <a:pt x="215900" y="231775"/>
                  </a:cubicBezTo>
                  <a:cubicBezTo>
                    <a:pt x="215900" y="231775"/>
                    <a:pt x="215900" y="231775"/>
                    <a:pt x="198753" y="214655"/>
                  </a:cubicBezTo>
                  <a:cubicBezTo>
                    <a:pt x="198753" y="214655"/>
                    <a:pt x="198753" y="214655"/>
                    <a:pt x="198753" y="38190"/>
                  </a:cubicBezTo>
                  <a:cubicBezTo>
                    <a:pt x="198753" y="38190"/>
                    <a:pt x="198753" y="38190"/>
                    <a:pt x="53660" y="38190"/>
                  </a:cubicBezTo>
                  <a:lnTo>
                    <a:pt x="53660" y="69796"/>
                  </a:lnTo>
                  <a:cubicBezTo>
                    <a:pt x="53660" y="69796"/>
                    <a:pt x="53660" y="69796"/>
                    <a:pt x="36512" y="52676"/>
                  </a:cubicBezTo>
                  <a:cubicBezTo>
                    <a:pt x="36512" y="52676"/>
                    <a:pt x="36512" y="52676"/>
                    <a:pt x="36512" y="22387"/>
                  </a:cubicBezTo>
                  <a:cubicBezTo>
                    <a:pt x="36512" y="10535"/>
                    <a:pt x="47064" y="0"/>
                    <a:pt x="6025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íślíḋè-Freeform: Shape 28"/>
            <p:cNvSpPr>
              <a:spLocks noChangeAspect="1"/>
            </p:cNvSpPr>
            <p:nvPr/>
          </p:nvSpPr>
          <p:spPr bwMode="auto">
            <a:xfrm>
              <a:off x="5854239" y="2970243"/>
              <a:ext cx="513665" cy="513665"/>
            </a:xfrm>
            <a:custGeom>
              <a:avLst/>
              <a:gdLst>
                <a:gd name="connsiteX0" fmla="*/ 71839 w 334963"/>
                <a:gd name="connsiteY0" fmla="*/ 306388 h 334963"/>
                <a:gd name="connsiteX1" fmla="*/ 263123 w 334963"/>
                <a:gd name="connsiteY1" fmla="*/ 306388 h 334963"/>
                <a:gd name="connsiteX2" fmla="*/ 276225 w 334963"/>
                <a:gd name="connsiteY2" fmla="*/ 321356 h 334963"/>
                <a:gd name="connsiteX3" fmla="*/ 263123 w 334963"/>
                <a:gd name="connsiteY3" fmla="*/ 334963 h 334963"/>
                <a:gd name="connsiteX4" fmla="*/ 71839 w 334963"/>
                <a:gd name="connsiteY4" fmla="*/ 334963 h 334963"/>
                <a:gd name="connsiteX5" fmla="*/ 58737 w 334963"/>
                <a:gd name="connsiteY5" fmla="*/ 321356 h 334963"/>
                <a:gd name="connsiteX6" fmla="*/ 71839 w 334963"/>
                <a:gd name="connsiteY6" fmla="*/ 306388 h 334963"/>
                <a:gd name="connsiteX7" fmla="*/ 85725 w 334963"/>
                <a:gd name="connsiteY7" fmla="*/ 153988 h 334963"/>
                <a:gd name="connsiteX8" fmla="*/ 85725 w 334963"/>
                <a:gd name="connsiteY8" fmla="*/ 252413 h 334963"/>
                <a:gd name="connsiteX9" fmla="*/ 249238 w 334963"/>
                <a:gd name="connsiteY9" fmla="*/ 252413 h 334963"/>
                <a:gd name="connsiteX10" fmla="*/ 249238 w 334963"/>
                <a:gd name="connsiteY10" fmla="*/ 153988 h 334963"/>
                <a:gd name="connsiteX11" fmla="*/ 166687 w 334963"/>
                <a:gd name="connsiteY11" fmla="*/ 28575 h 334963"/>
                <a:gd name="connsiteX12" fmla="*/ 77068 w 334963"/>
                <a:gd name="connsiteY12" fmla="*/ 90238 h 334963"/>
                <a:gd name="connsiteX13" fmla="*/ 66525 w 334963"/>
                <a:gd name="connsiteY13" fmla="*/ 100734 h 334963"/>
                <a:gd name="connsiteX14" fmla="*/ 26987 w 334963"/>
                <a:gd name="connsiteY14" fmla="*/ 145341 h 334963"/>
                <a:gd name="connsiteX15" fmla="*/ 57299 w 334963"/>
                <a:gd name="connsiteY15" fmla="*/ 187325 h 334963"/>
                <a:gd name="connsiteX16" fmla="*/ 57299 w 334963"/>
                <a:gd name="connsiteY16" fmla="*/ 140093 h 334963"/>
                <a:gd name="connsiteX17" fmla="*/ 70479 w 334963"/>
                <a:gd name="connsiteY17" fmla="*/ 125662 h 334963"/>
                <a:gd name="connsiteX18" fmla="*/ 262896 w 334963"/>
                <a:gd name="connsiteY18" fmla="*/ 125662 h 334963"/>
                <a:gd name="connsiteX19" fmla="*/ 276075 w 334963"/>
                <a:gd name="connsiteY19" fmla="*/ 140093 h 334963"/>
                <a:gd name="connsiteX20" fmla="*/ 276075 w 334963"/>
                <a:gd name="connsiteY20" fmla="*/ 187325 h 334963"/>
                <a:gd name="connsiteX21" fmla="*/ 306387 w 334963"/>
                <a:gd name="connsiteY21" fmla="*/ 145341 h 334963"/>
                <a:gd name="connsiteX22" fmla="*/ 266849 w 334963"/>
                <a:gd name="connsiteY22" fmla="*/ 100734 h 334963"/>
                <a:gd name="connsiteX23" fmla="*/ 256306 w 334963"/>
                <a:gd name="connsiteY23" fmla="*/ 90238 h 334963"/>
                <a:gd name="connsiteX24" fmla="*/ 166687 w 334963"/>
                <a:gd name="connsiteY24" fmla="*/ 28575 h 334963"/>
                <a:gd name="connsiteX25" fmla="*/ 167482 w 334963"/>
                <a:gd name="connsiteY25" fmla="*/ 0 h 334963"/>
                <a:gd name="connsiteX26" fmla="*/ 280894 w 334963"/>
                <a:gd name="connsiteY26" fmla="*/ 75122 h 334963"/>
                <a:gd name="connsiteX27" fmla="*/ 334963 w 334963"/>
                <a:gd name="connsiteY27" fmla="*/ 144972 h 334963"/>
                <a:gd name="connsiteX28" fmla="*/ 276938 w 334963"/>
                <a:gd name="connsiteY28" fmla="*/ 216139 h 334963"/>
                <a:gd name="connsiteX29" fmla="*/ 276938 w 334963"/>
                <a:gd name="connsiteY29" fmla="*/ 266221 h 334963"/>
                <a:gd name="connsiteX30" fmla="*/ 263750 w 334963"/>
                <a:gd name="connsiteY30" fmla="*/ 279400 h 334963"/>
                <a:gd name="connsiteX31" fmla="*/ 71213 w 334963"/>
                <a:gd name="connsiteY31" fmla="*/ 279400 h 334963"/>
                <a:gd name="connsiteX32" fmla="*/ 58025 w 334963"/>
                <a:gd name="connsiteY32" fmla="*/ 266221 h 334963"/>
                <a:gd name="connsiteX33" fmla="*/ 58025 w 334963"/>
                <a:gd name="connsiteY33" fmla="*/ 216139 h 334963"/>
                <a:gd name="connsiteX34" fmla="*/ 0 w 334963"/>
                <a:gd name="connsiteY34" fmla="*/ 144972 h 334963"/>
                <a:gd name="connsiteX35" fmla="*/ 54069 w 334963"/>
                <a:gd name="connsiteY35" fmla="*/ 75122 h 334963"/>
                <a:gd name="connsiteX36" fmla="*/ 167482 w 334963"/>
                <a:gd name="connsiteY36" fmla="*/ 0 h 334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34963" h="334963">
                  <a:moveTo>
                    <a:pt x="71839" y="306388"/>
                  </a:moveTo>
                  <a:cubicBezTo>
                    <a:pt x="71839" y="306388"/>
                    <a:pt x="71839" y="306388"/>
                    <a:pt x="263123" y="306388"/>
                  </a:cubicBezTo>
                  <a:cubicBezTo>
                    <a:pt x="270984" y="306388"/>
                    <a:pt x="276225" y="313192"/>
                    <a:pt x="276225" y="321356"/>
                  </a:cubicBezTo>
                  <a:cubicBezTo>
                    <a:pt x="276225" y="329520"/>
                    <a:pt x="270984" y="334963"/>
                    <a:pt x="263123" y="334963"/>
                  </a:cubicBezTo>
                  <a:cubicBezTo>
                    <a:pt x="263123" y="334963"/>
                    <a:pt x="263123" y="334963"/>
                    <a:pt x="71839" y="334963"/>
                  </a:cubicBezTo>
                  <a:cubicBezTo>
                    <a:pt x="63978" y="334963"/>
                    <a:pt x="58737" y="329520"/>
                    <a:pt x="58737" y="321356"/>
                  </a:cubicBezTo>
                  <a:cubicBezTo>
                    <a:pt x="58737" y="313192"/>
                    <a:pt x="63978" y="306388"/>
                    <a:pt x="71839" y="306388"/>
                  </a:cubicBezTo>
                  <a:close/>
                  <a:moveTo>
                    <a:pt x="85725" y="153988"/>
                  </a:moveTo>
                  <a:lnTo>
                    <a:pt x="85725" y="252413"/>
                  </a:lnTo>
                  <a:lnTo>
                    <a:pt x="249238" y="252413"/>
                  </a:lnTo>
                  <a:lnTo>
                    <a:pt x="249238" y="153988"/>
                  </a:lnTo>
                  <a:close/>
                  <a:moveTo>
                    <a:pt x="166687" y="28575"/>
                  </a:moveTo>
                  <a:cubicBezTo>
                    <a:pt x="124513" y="28575"/>
                    <a:pt x="86294" y="54815"/>
                    <a:pt x="77068" y="90238"/>
                  </a:cubicBezTo>
                  <a:cubicBezTo>
                    <a:pt x="75750" y="95486"/>
                    <a:pt x="71796" y="99422"/>
                    <a:pt x="66525" y="100734"/>
                  </a:cubicBezTo>
                  <a:cubicBezTo>
                    <a:pt x="42802" y="105982"/>
                    <a:pt x="26987" y="124350"/>
                    <a:pt x="26987" y="145341"/>
                  </a:cubicBezTo>
                  <a:cubicBezTo>
                    <a:pt x="26987" y="163709"/>
                    <a:pt x="38848" y="179453"/>
                    <a:pt x="57299" y="187325"/>
                  </a:cubicBezTo>
                  <a:cubicBezTo>
                    <a:pt x="57299" y="187325"/>
                    <a:pt x="57299" y="187325"/>
                    <a:pt x="57299" y="140093"/>
                  </a:cubicBezTo>
                  <a:cubicBezTo>
                    <a:pt x="57299" y="132222"/>
                    <a:pt x="62571" y="125662"/>
                    <a:pt x="70479" y="125662"/>
                  </a:cubicBezTo>
                  <a:cubicBezTo>
                    <a:pt x="70479" y="125662"/>
                    <a:pt x="70479" y="125662"/>
                    <a:pt x="262896" y="125662"/>
                  </a:cubicBezTo>
                  <a:cubicBezTo>
                    <a:pt x="270803" y="125662"/>
                    <a:pt x="276075" y="132222"/>
                    <a:pt x="276075" y="140093"/>
                  </a:cubicBezTo>
                  <a:cubicBezTo>
                    <a:pt x="276075" y="140093"/>
                    <a:pt x="276075" y="140093"/>
                    <a:pt x="276075" y="187325"/>
                  </a:cubicBezTo>
                  <a:cubicBezTo>
                    <a:pt x="294526" y="179453"/>
                    <a:pt x="306387" y="163709"/>
                    <a:pt x="306387" y="145341"/>
                  </a:cubicBezTo>
                  <a:cubicBezTo>
                    <a:pt x="306387" y="124350"/>
                    <a:pt x="290572" y="105982"/>
                    <a:pt x="266849" y="100734"/>
                  </a:cubicBezTo>
                  <a:cubicBezTo>
                    <a:pt x="261578" y="99422"/>
                    <a:pt x="257624" y="95486"/>
                    <a:pt x="256306" y="90238"/>
                  </a:cubicBezTo>
                  <a:cubicBezTo>
                    <a:pt x="247080" y="54815"/>
                    <a:pt x="208861" y="28575"/>
                    <a:pt x="166687" y="28575"/>
                  </a:cubicBezTo>
                  <a:close/>
                  <a:moveTo>
                    <a:pt x="167482" y="0"/>
                  </a:moveTo>
                  <a:cubicBezTo>
                    <a:pt x="220232" y="0"/>
                    <a:pt x="266388" y="30312"/>
                    <a:pt x="280894" y="75122"/>
                  </a:cubicBezTo>
                  <a:cubicBezTo>
                    <a:pt x="313863" y="85665"/>
                    <a:pt x="334963" y="113341"/>
                    <a:pt x="334963" y="144972"/>
                  </a:cubicBezTo>
                  <a:cubicBezTo>
                    <a:pt x="334963" y="177920"/>
                    <a:pt x="311225" y="206914"/>
                    <a:pt x="276938" y="216139"/>
                  </a:cubicBezTo>
                  <a:cubicBezTo>
                    <a:pt x="276938" y="216139"/>
                    <a:pt x="276938" y="216139"/>
                    <a:pt x="276938" y="266221"/>
                  </a:cubicBezTo>
                  <a:cubicBezTo>
                    <a:pt x="276938" y="274128"/>
                    <a:pt x="271663" y="279400"/>
                    <a:pt x="263750" y="279400"/>
                  </a:cubicBezTo>
                  <a:cubicBezTo>
                    <a:pt x="263750" y="279400"/>
                    <a:pt x="263750" y="279400"/>
                    <a:pt x="71213" y="279400"/>
                  </a:cubicBezTo>
                  <a:cubicBezTo>
                    <a:pt x="63300" y="279400"/>
                    <a:pt x="58025" y="274128"/>
                    <a:pt x="58025" y="266221"/>
                  </a:cubicBezTo>
                  <a:cubicBezTo>
                    <a:pt x="58025" y="266221"/>
                    <a:pt x="58025" y="266221"/>
                    <a:pt x="58025" y="216139"/>
                  </a:cubicBezTo>
                  <a:cubicBezTo>
                    <a:pt x="22419" y="206914"/>
                    <a:pt x="0" y="177920"/>
                    <a:pt x="0" y="144972"/>
                  </a:cubicBezTo>
                  <a:cubicBezTo>
                    <a:pt x="0" y="113341"/>
                    <a:pt x="21100" y="85665"/>
                    <a:pt x="54069" y="75122"/>
                  </a:cubicBezTo>
                  <a:cubicBezTo>
                    <a:pt x="68575" y="30312"/>
                    <a:pt x="114731" y="0"/>
                    <a:pt x="1674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íślíḋè-Freeform: Shape 32"/>
            <p:cNvSpPr/>
            <p:nvPr/>
          </p:nvSpPr>
          <p:spPr bwMode="auto">
            <a:xfrm>
              <a:off x="10088251" y="4720450"/>
              <a:ext cx="404728" cy="402827"/>
            </a:xfrm>
            <a:custGeom>
              <a:avLst/>
              <a:gdLst>
                <a:gd name="connsiteX0" fmla="*/ 153843 w 338138"/>
                <a:gd name="connsiteY0" fmla="*/ 107950 h 336550"/>
                <a:gd name="connsiteX1" fmla="*/ 159039 w 338138"/>
                <a:gd name="connsiteY1" fmla="*/ 109254 h 336550"/>
                <a:gd name="connsiteX2" fmla="*/ 198005 w 338138"/>
                <a:gd name="connsiteY2" fmla="*/ 136639 h 336550"/>
                <a:gd name="connsiteX3" fmla="*/ 203200 w 338138"/>
                <a:gd name="connsiteY3" fmla="*/ 144463 h 336550"/>
                <a:gd name="connsiteX4" fmla="*/ 198005 w 338138"/>
                <a:gd name="connsiteY4" fmla="*/ 152287 h 336550"/>
                <a:gd name="connsiteX5" fmla="*/ 159039 w 338138"/>
                <a:gd name="connsiteY5" fmla="*/ 178367 h 336550"/>
                <a:gd name="connsiteX6" fmla="*/ 153843 w 338138"/>
                <a:gd name="connsiteY6" fmla="*/ 180975 h 336550"/>
                <a:gd name="connsiteX7" fmla="*/ 146050 w 338138"/>
                <a:gd name="connsiteY7" fmla="*/ 171847 h 336550"/>
                <a:gd name="connsiteX8" fmla="*/ 146050 w 338138"/>
                <a:gd name="connsiteY8" fmla="*/ 117078 h 336550"/>
                <a:gd name="connsiteX9" fmla="*/ 153843 w 338138"/>
                <a:gd name="connsiteY9" fmla="*/ 107950 h 336550"/>
                <a:gd name="connsiteX10" fmla="*/ 169069 w 338138"/>
                <a:gd name="connsiteY10" fmla="*/ 69850 h 336550"/>
                <a:gd name="connsiteX11" fmla="*/ 95250 w 338138"/>
                <a:gd name="connsiteY11" fmla="*/ 143669 h 336550"/>
                <a:gd name="connsiteX12" fmla="*/ 169069 w 338138"/>
                <a:gd name="connsiteY12" fmla="*/ 217488 h 336550"/>
                <a:gd name="connsiteX13" fmla="*/ 242888 w 338138"/>
                <a:gd name="connsiteY13" fmla="*/ 143669 h 336550"/>
                <a:gd name="connsiteX14" fmla="*/ 169069 w 338138"/>
                <a:gd name="connsiteY14" fmla="*/ 69850 h 336550"/>
                <a:gd name="connsiteX15" fmla="*/ 169069 w 338138"/>
                <a:gd name="connsiteY15" fmla="*/ 0 h 336550"/>
                <a:gd name="connsiteX16" fmla="*/ 176994 w 338138"/>
                <a:gd name="connsiteY16" fmla="*/ 7888 h 336550"/>
                <a:gd name="connsiteX17" fmla="*/ 176994 w 338138"/>
                <a:gd name="connsiteY17" fmla="*/ 13146 h 336550"/>
                <a:gd name="connsiteX18" fmla="*/ 330213 w 338138"/>
                <a:gd name="connsiteY18" fmla="*/ 13146 h 336550"/>
                <a:gd name="connsiteX19" fmla="*/ 338138 w 338138"/>
                <a:gd name="connsiteY19" fmla="*/ 21034 h 336550"/>
                <a:gd name="connsiteX20" fmla="*/ 330213 w 338138"/>
                <a:gd name="connsiteY20" fmla="*/ 28922 h 336550"/>
                <a:gd name="connsiteX21" fmla="*/ 330213 w 338138"/>
                <a:gd name="connsiteY21" fmla="*/ 44698 h 336550"/>
                <a:gd name="connsiteX22" fmla="*/ 322288 w 338138"/>
                <a:gd name="connsiteY22" fmla="*/ 52586 h 336550"/>
                <a:gd name="connsiteX23" fmla="*/ 322288 w 338138"/>
                <a:gd name="connsiteY23" fmla="*/ 252413 h 336550"/>
                <a:gd name="connsiteX24" fmla="*/ 311721 w 338138"/>
                <a:gd name="connsiteY24" fmla="*/ 260301 h 336550"/>
                <a:gd name="connsiteX25" fmla="*/ 176994 w 338138"/>
                <a:gd name="connsiteY25" fmla="*/ 260301 h 336550"/>
                <a:gd name="connsiteX26" fmla="*/ 176994 w 338138"/>
                <a:gd name="connsiteY26" fmla="*/ 320774 h 336550"/>
                <a:gd name="connsiteX27" fmla="*/ 245679 w 338138"/>
                <a:gd name="connsiteY27" fmla="*/ 320774 h 336550"/>
                <a:gd name="connsiteX28" fmla="*/ 253604 w 338138"/>
                <a:gd name="connsiteY28" fmla="*/ 328662 h 336550"/>
                <a:gd name="connsiteX29" fmla="*/ 245679 w 338138"/>
                <a:gd name="connsiteY29" fmla="*/ 336550 h 336550"/>
                <a:gd name="connsiteX30" fmla="*/ 92459 w 338138"/>
                <a:gd name="connsiteY30" fmla="*/ 336550 h 336550"/>
                <a:gd name="connsiteX31" fmla="*/ 84534 w 338138"/>
                <a:gd name="connsiteY31" fmla="*/ 328662 h 336550"/>
                <a:gd name="connsiteX32" fmla="*/ 92459 w 338138"/>
                <a:gd name="connsiteY32" fmla="*/ 320774 h 336550"/>
                <a:gd name="connsiteX33" fmla="*/ 161144 w 338138"/>
                <a:gd name="connsiteY33" fmla="*/ 320774 h 336550"/>
                <a:gd name="connsiteX34" fmla="*/ 161144 w 338138"/>
                <a:gd name="connsiteY34" fmla="*/ 260301 h 336550"/>
                <a:gd name="connsiteX35" fmla="*/ 26417 w 338138"/>
                <a:gd name="connsiteY35" fmla="*/ 260301 h 336550"/>
                <a:gd name="connsiteX36" fmla="*/ 18492 w 338138"/>
                <a:gd name="connsiteY36" fmla="*/ 252413 h 336550"/>
                <a:gd name="connsiteX37" fmla="*/ 18492 w 338138"/>
                <a:gd name="connsiteY37" fmla="*/ 52586 h 336550"/>
                <a:gd name="connsiteX38" fmla="*/ 15850 w 338138"/>
                <a:gd name="connsiteY38" fmla="*/ 52586 h 336550"/>
                <a:gd name="connsiteX39" fmla="*/ 7925 w 338138"/>
                <a:gd name="connsiteY39" fmla="*/ 44698 h 336550"/>
                <a:gd name="connsiteX40" fmla="*/ 7925 w 338138"/>
                <a:gd name="connsiteY40" fmla="*/ 28922 h 336550"/>
                <a:gd name="connsiteX41" fmla="*/ 0 w 338138"/>
                <a:gd name="connsiteY41" fmla="*/ 21034 h 336550"/>
                <a:gd name="connsiteX42" fmla="*/ 7925 w 338138"/>
                <a:gd name="connsiteY42" fmla="*/ 13146 h 336550"/>
                <a:gd name="connsiteX43" fmla="*/ 161144 w 338138"/>
                <a:gd name="connsiteY43" fmla="*/ 13146 h 336550"/>
                <a:gd name="connsiteX44" fmla="*/ 161144 w 338138"/>
                <a:gd name="connsiteY44" fmla="*/ 7888 h 336550"/>
                <a:gd name="connsiteX45" fmla="*/ 169069 w 338138"/>
                <a:gd name="connsiteY45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38138" h="336550">
                  <a:moveTo>
                    <a:pt x="153843" y="107950"/>
                  </a:moveTo>
                  <a:cubicBezTo>
                    <a:pt x="155142" y="107950"/>
                    <a:pt x="157740" y="107950"/>
                    <a:pt x="159039" y="109254"/>
                  </a:cubicBezTo>
                  <a:cubicBezTo>
                    <a:pt x="159039" y="109254"/>
                    <a:pt x="159039" y="109254"/>
                    <a:pt x="198005" y="136639"/>
                  </a:cubicBezTo>
                  <a:cubicBezTo>
                    <a:pt x="201901" y="137943"/>
                    <a:pt x="203200" y="141855"/>
                    <a:pt x="203200" y="144463"/>
                  </a:cubicBezTo>
                  <a:cubicBezTo>
                    <a:pt x="203200" y="147071"/>
                    <a:pt x="201901" y="150983"/>
                    <a:pt x="198005" y="152287"/>
                  </a:cubicBezTo>
                  <a:cubicBezTo>
                    <a:pt x="198005" y="152287"/>
                    <a:pt x="198005" y="152287"/>
                    <a:pt x="159039" y="178367"/>
                  </a:cubicBezTo>
                  <a:cubicBezTo>
                    <a:pt x="157740" y="179671"/>
                    <a:pt x="155142" y="180975"/>
                    <a:pt x="153843" y="180975"/>
                  </a:cubicBezTo>
                  <a:cubicBezTo>
                    <a:pt x="149947" y="180975"/>
                    <a:pt x="146050" y="178367"/>
                    <a:pt x="146050" y="171847"/>
                  </a:cubicBezTo>
                  <a:cubicBezTo>
                    <a:pt x="146050" y="171847"/>
                    <a:pt x="146050" y="171847"/>
                    <a:pt x="146050" y="117078"/>
                  </a:cubicBezTo>
                  <a:cubicBezTo>
                    <a:pt x="146050" y="110558"/>
                    <a:pt x="149947" y="107950"/>
                    <a:pt x="153843" y="107950"/>
                  </a:cubicBezTo>
                  <a:close/>
                  <a:moveTo>
                    <a:pt x="169069" y="69850"/>
                  </a:moveTo>
                  <a:cubicBezTo>
                    <a:pt x="128300" y="69850"/>
                    <a:pt x="95250" y="102900"/>
                    <a:pt x="95250" y="143669"/>
                  </a:cubicBezTo>
                  <a:cubicBezTo>
                    <a:pt x="95250" y="184438"/>
                    <a:pt x="128300" y="217488"/>
                    <a:pt x="169069" y="217488"/>
                  </a:cubicBezTo>
                  <a:cubicBezTo>
                    <a:pt x="209838" y="217488"/>
                    <a:pt x="242888" y="184438"/>
                    <a:pt x="242888" y="143669"/>
                  </a:cubicBezTo>
                  <a:cubicBezTo>
                    <a:pt x="242888" y="102900"/>
                    <a:pt x="209838" y="69850"/>
                    <a:pt x="169069" y="69850"/>
                  </a:cubicBezTo>
                  <a:close/>
                  <a:moveTo>
                    <a:pt x="169069" y="0"/>
                  </a:moveTo>
                  <a:cubicBezTo>
                    <a:pt x="173032" y="0"/>
                    <a:pt x="176994" y="3944"/>
                    <a:pt x="176994" y="7888"/>
                  </a:cubicBezTo>
                  <a:cubicBezTo>
                    <a:pt x="176994" y="7888"/>
                    <a:pt x="176994" y="7888"/>
                    <a:pt x="176994" y="13146"/>
                  </a:cubicBezTo>
                  <a:cubicBezTo>
                    <a:pt x="176994" y="13146"/>
                    <a:pt x="176994" y="13146"/>
                    <a:pt x="330213" y="13146"/>
                  </a:cubicBezTo>
                  <a:cubicBezTo>
                    <a:pt x="334176" y="13146"/>
                    <a:pt x="338138" y="17090"/>
                    <a:pt x="338138" y="21034"/>
                  </a:cubicBezTo>
                  <a:cubicBezTo>
                    <a:pt x="338138" y="26293"/>
                    <a:pt x="334176" y="28922"/>
                    <a:pt x="330213" y="28922"/>
                  </a:cubicBezTo>
                  <a:cubicBezTo>
                    <a:pt x="330213" y="28922"/>
                    <a:pt x="330213" y="28922"/>
                    <a:pt x="330213" y="44698"/>
                  </a:cubicBezTo>
                  <a:cubicBezTo>
                    <a:pt x="330213" y="49956"/>
                    <a:pt x="326250" y="52586"/>
                    <a:pt x="322288" y="52586"/>
                  </a:cubicBezTo>
                  <a:cubicBezTo>
                    <a:pt x="322288" y="52586"/>
                    <a:pt x="322288" y="52586"/>
                    <a:pt x="322288" y="252413"/>
                  </a:cubicBezTo>
                  <a:cubicBezTo>
                    <a:pt x="322288" y="256357"/>
                    <a:pt x="317005" y="260301"/>
                    <a:pt x="311721" y="260301"/>
                  </a:cubicBezTo>
                  <a:cubicBezTo>
                    <a:pt x="311721" y="260301"/>
                    <a:pt x="311721" y="260301"/>
                    <a:pt x="176994" y="260301"/>
                  </a:cubicBezTo>
                  <a:cubicBezTo>
                    <a:pt x="176994" y="260301"/>
                    <a:pt x="176994" y="260301"/>
                    <a:pt x="176994" y="320774"/>
                  </a:cubicBezTo>
                  <a:cubicBezTo>
                    <a:pt x="176994" y="320774"/>
                    <a:pt x="176994" y="320774"/>
                    <a:pt x="245679" y="320774"/>
                  </a:cubicBezTo>
                  <a:cubicBezTo>
                    <a:pt x="249641" y="320774"/>
                    <a:pt x="253604" y="324718"/>
                    <a:pt x="253604" y="328662"/>
                  </a:cubicBezTo>
                  <a:cubicBezTo>
                    <a:pt x="253604" y="332606"/>
                    <a:pt x="249641" y="336550"/>
                    <a:pt x="245679" y="336550"/>
                  </a:cubicBezTo>
                  <a:cubicBezTo>
                    <a:pt x="245679" y="336550"/>
                    <a:pt x="245679" y="336550"/>
                    <a:pt x="92459" y="336550"/>
                  </a:cubicBezTo>
                  <a:cubicBezTo>
                    <a:pt x="88497" y="336550"/>
                    <a:pt x="84534" y="332606"/>
                    <a:pt x="84534" y="328662"/>
                  </a:cubicBezTo>
                  <a:cubicBezTo>
                    <a:pt x="84534" y="324718"/>
                    <a:pt x="88497" y="320774"/>
                    <a:pt x="92459" y="320774"/>
                  </a:cubicBezTo>
                  <a:cubicBezTo>
                    <a:pt x="92459" y="320774"/>
                    <a:pt x="92459" y="320774"/>
                    <a:pt x="161144" y="320774"/>
                  </a:cubicBezTo>
                  <a:cubicBezTo>
                    <a:pt x="161144" y="320774"/>
                    <a:pt x="161144" y="320774"/>
                    <a:pt x="161144" y="260301"/>
                  </a:cubicBezTo>
                  <a:cubicBezTo>
                    <a:pt x="161144" y="260301"/>
                    <a:pt x="161144" y="260301"/>
                    <a:pt x="26417" y="260301"/>
                  </a:cubicBezTo>
                  <a:cubicBezTo>
                    <a:pt x="21133" y="260301"/>
                    <a:pt x="18492" y="256357"/>
                    <a:pt x="18492" y="252413"/>
                  </a:cubicBezTo>
                  <a:cubicBezTo>
                    <a:pt x="18492" y="252413"/>
                    <a:pt x="18492" y="252413"/>
                    <a:pt x="18492" y="52586"/>
                  </a:cubicBezTo>
                  <a:cubicBezTo>
                    <a:pt x="18492" y="52586"/>
                    <a:pt x="18492" y="52586"/>
                    <a:pt x="15850" y="52586"/>
                  </a:cubicBezTo>
                  <a:cubicBezTo>
                    <a:pt x="11888" y="52586"/>
                    <a:pt x="7925" y="49956"/>
                    <a:pt x="7925" y="44698"/>
                  </a:cubicBezTo>
                  <a:cubicBezTo>
                    <a:pt x="7925" y="44698"/>
                    <a:pt x="7925" y="44698"/>
                    <a:pt x="7925" y="28922"/>
                  </a:cubicBezTo>
                  <a:cubicBezTo>
                    <a:pt x="3962" y="28922"/>
                    <a:pt x="0" y="26293"/>
                    <a:pt x="0" y="21034"/>
                  </a:cubicBezTo>
                  <a:cubicBezTo>
                    <a:pt x="0" y="17090"/>
                    <a:pt x="3962" y="13146"/>
                    <a:pt x="7925" y="13146"/>
                  </a:cubicBezTo>
                  <a:cubicBezTo>
                    <a:pt x="7925" y="13146"/>
                    <a:pt x="7925" y="13146"/>
                    <a:pt x="161144" y="13146"/>
                  </a:cubicBezTo>
                  <a:cubicBezTo>
                    <a:pt x="161144" y="13146"/>
                    <a:pt x="161144" y="13146"/>
                    <a:pt x="161144" y="7888"/>
                  </a:cubicBezTo>
                  <a:cubicBezTo>
                    <a:pt x="161144" y="3944"/>
                    <a:pt x="165107" y="0"/>
                    <a:pt x="1690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íślíḋè-Freeform: Shape 42"/>
            <p:cNvSpPr/>
            <p:nvPr/>
          </p:nvSpPr>
          <p:spPr bwMode="auto">
            <a:xfrm>
              <a:off x="5540870" y="5526724"/>
              <a:ext cx="1050430" cy="971818"/>
            </a:xfrm>
            <a:custGeom>
              <a:avLst/>
              <a:gdLst/>
              <a:ahLst/>
              <a:cxnLst>
                <a:cxn ang="0">
                  <a:pos x="39" y="36"/>
                </a:cxn>
                <a:cxn ang="0">
                  <a:pos x="41" y="44"/>
                </a:cxn>
                <a:cxn ang="0">
                  <a:pos x="35" y="50"/>
                </a:cxn>
                <a:cxn ang="0">
                  <a:pos x="27" y="53"/>
                </a:cxn>
                <a:cxn ang="0">
                  <a:pos x="18" y="53"/>
                </a:cxn>
                <a:cxn ang="0">
                  <a:pos x="11" y="50"/>
                </a:cxn>
                <a:cxn ang="0">
                  <a:pos x="4" y="44"/>
                </a:cxn>
                <a:cxn ang="0">
                  <a:pos x="6" y="36"/>
                </a:cxn>
                <a:cxn ang="0">
                  <a:pos x="0" y="28"/>
                </a:cxn>
                <a:cxn ang="0">
                  <a:pos x="7" y="23"/>
                </a:cxn>
                <a:cxn ang="0">
                  <a:pos x="4" y="18"/>
                </a:cxn>
                <a:cxn ang="0">
                  <a:pos x="15" y="16"/>
                </a:cxn>
                <a:cxn ang="0">
                  <a:pos x="19" y="8"/>
                </a:cxn>
                <a:cxn ang="0">
                  <a:pos x="28" y="15"/>
                </a:cxn>
                <a:cxn ang="0">
                  <a:pos x="35" y="12"/>
                </a:cxn>
                <a:cxn ang="0">
                  <a:pos x="41" y="19"/>
                </a:cxn>
                <a:cxn ang="0">
                  <a:pos x="45" y="27"/>
                </a:cxn>
                <a:cxn ang="0">
                  <a:pos x="23" y="22"/>
                </a:cxn>
                <a:cxn ang="0">
                  <a:pos x="32" y="31"/>
                </a:cxn>
                <a:cxn ang="0">
                  <a:pos x="63" y="16"/>
                </a:cxn>
                <a:cxn ang="0">
                  <a:pos x="64" y="24"/>
                </a:cxn>
                <a:cxn ang="0">
                  <a:pos x="55" y="22"/>
                </a:cxn>
                <a:cxn ang="0">
                  <a:pos x="46" y="24"/>
                </a:cxn>
                <a:cxn ang="0">
                  <a:pos x="46" y="16"/>
                </a:cxn>
                <a:cxn ang="0">
                  <a:pos x="46" y="9"/>
                </a:cxn>
                <a:cxn ang="0">
                  <a:pos x="46" y="2"/>
                </a:cxn>
                <a:cxn ang="0">
                  <a:pos x="55" y="4"/>
                </a:cxn>
                <a:cxn ang="0">
                  <a:pos x="59" y="0"/>
                </a:cxn>
                <a:cxn ang="0">
                  <a:pos x="62" y="7"/>
                </a:cxn>
                <a:cxn ang="0">
                  <a:pos x="68" y="15"/>
                </a:cxn>
                <a:cxn ang="0">
                  <a:pos x="62" y="55"/>
                </a:cxn>
                <a:cxn ang="0">
                  <a:pos x="59" y="63"/>
                </a:cxn>
                <a:cxn ang="0">
                  <a:pos x="54" y="59"/>
                </a:cxn>
                <a:cxn ang="0">
                  <a:pos x="45" y="60"/>
                </a:cxn>
                <a:cxn ang="0">
                  <a:pos x="41" y="52"/>
                </a:cxn>
                <a:cxn ang="0">
                  <a:pos x="47" y="44"/>
                </a:cxn>
                <a:cxn ang="0">
                  <a:pos x="50" y="36"/>
                </a:cxn>
                <a:cxn ang="0">
                  <a:pos x="56" y="40"/>
                </a:cxn>
                <a:cxn ang="0">
                  <a:pos x="64" y="39"/>
                </a:cxn>
                <a:cxn ang="0">
                  <a:pos x="63" y="46"/>
                </a:cxn>
                <a:cxn ang="0">
                  <a:pos x="55" y="8"/>
                </a:cxn>
                <a:cxn ang="0">
                  <a:pos x="59" y="13"/>
                </a:cxn>
                <a:cxn ang="0">
                  <a:pos x="50" y="49"/>
                </a:cxn>
                <a:cxn ang="0">
                  <a:pos x="55" y="45"/>
                </a:cxn>
              </a:cxnLst>
              <a:rect l="0" t="0" r="r" b="b"/>
              <a:pathLst>
                <a:path w="68" h="63">
                  <a:moveTo>
                    <a:pt x="45" y="35"/>
                  </a:moveTo>
                  <a:cubicBezTo>
                    <a:pt x="45" y="35"/>
                    <a:pt x="45" y="36"/>
                    <a:pt x="45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7"/>
                    <a:pt x="38" y="38"/>
                    <a:pt x="38" y="39"/>
                  </a:cubicBezTo>
                  <a:cubicBezTo>
                    <a:pt x="39" y="41"/>
                    <a:pt x="40" y="42"/>
                    <a:pt x="41" y="43"/>
                  </a:cubicBezTo>
                  <a:cubicBezTo>
                    <a:pt x="41" y="43"/>
                    <a:pt x="41" y="44"/>
                    <a:pt x="41" y="44"/>
                  </a:cubicBezTo>
                  <a:cubicBezTo>
                    <a:pt x="41" y="44"/>
                    <a:pt x="41" y="44"/>
                    <a:pt x="41" y="45"/>
                  </a:cubicBezTo>
                  <a:cubicBezTo>
                    <a:pt x="40" y="46"/>
                    <a:pt x="36" y="50"/>
                    <a:pt x="35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0" y="47"/>
                    <a:pt x="29" y="47"/>
                    <a:pt x="28" y="48"/>
                  </a:cubicBezTo>
                  <a:cubicBezTo>
                    <a:pt x="28" y="49"/>
                    <a:pt x="27" y="51"/>
                    <a:pt x="27" y="53"/>
                  </a:cubicBezTo>
                  <a:cubicBezTo>
                    <a:pt x="27" y="54"/>
                    <a:pt x="26" y="54"/>
                    <a:pt x="26" y="54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4"/>
                    <a:pt x="18" y="54"/>
                    <a:pt x="18" y="53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6" y="47"/>
                    <a:pt x="16" y="47"/>
                    <a:pt x="15" y="47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9" y="50"/>
                    <a:pt x="9" y="50"/>
                  </a:cubicBezTo>
                  <a:cubicBezTo>
                    <a:pt x="8" y="49"/>
                    <a:pt x="4" y="45"/>
                    <a:pt x="4" y="44"/>
                  </a:cubicBezTo>
                  <a:cubicBezTo>
                    <a:pt x="4" y="44"/>
                    <a:pt x="4" y="44"/>
                    <a:pt x="4" y="43"/>
                  </a:cubicBezTo>
                  <a:cubicBezTo>
                    <a:pt x="5" y="42"/>
                    <a:pt x="6" y="41"/>
                    <a:pt x="7" y="39"/>
                  </a:cubicBezTo>
                  <a:cubicBezTo>
                    <a:pt x="7" y="38"/>
                    <a:pt x="6" y="37"/>
                    <a:pt x="6" y="36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0" y="35"/>
                    <a:pt x="0" y="3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7" y="24"/>
                    <a:pt x="7" y="23"/>
                  </a:cubicBezTo>
                  <a:cubicBezTo>
                    <a:pt x="6" y="22"/>
                    <a:pt x="5" y="20"/>
                    <a:pt x="4" y="19"/>
                  </a:cubicBezTo>
                  <a:cubicBezTo>
                    <a:pt x="4" y="19"/>
                    <a:pt x="4" y="19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17"/>
                    <a:pt x="9" y="12"/>
                    <a:pt x="10" y="12"/>
                  </a:cubicBezTo>
                  <a:cubicBezTo>
                    <a:pt x="10" y="12"/>
                    <a:pt x="10" y="12"/>
                    <a:pt x="11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" y="15"/>
                    <a:pt x="16" y="15"/>
                    <a:pt x="17" y="15"/>
                  </a:cubicBezTo>
                  <a:cubicBezTo>
                    <a:pt x="18" y="13"/>
                    <a:pt x="18" y="11"/>
                    <a:pt x="18" y="9"/>
                  </a:cubicBezTo>
                  <a:cubicBezTo>
                    <a:pt x="18" y="9"/>
                    <a:pt x="19" y="8"/>
                    <a:pt x="19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7" y="9"/>
                    <a:pt x="27" y="9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9" y="15"/>
                    <a:pt x="30" y="15"/>
                    <a:pt x="31" y="16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6" y="12"/>
                    <a:pt x="36" y="13"/>
                  </a:cubicBezTo>
                  <a:cubicBezTo>
                    <a:pt x="37" y="13"/>
                    <a:pt x="41" y="17"/>
                    <a:pt x="41" y="18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0"/>
                    <a:pt x="39" y="22"/>
                    <a:pt x="38" y="23"/>
                  </a:cubicBezTo>
                  <a:cubicBezTo>
                    <a:pt x="38" y="24"/>
                    <a:pt x="39" y="25"/>
                    <a:pt x="39" y="26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8"/>
                  </a:cubicBezTo>
                  <a:lnTo>
                    <a:pt x="45" y="35"/>
                  </a:lnTo>
                  <a:close/>
                  <a:moveTo>
                    <a:pt x="23" y="22"/>
                  </a:moveTo>
                  <a:cubicBezTo>
                    <a:pt x="18" y="22"/>
                    <a:pt x="13" y="26"/>
                    <a:pt x="13" y="31"/>
                  </a:cubicBezTo>
                  <a:cubicBezTo>
                    <a:pt x="13" y="36"/>
                    <a:pt x="18" y="40"/>
                    <a:pt x="23" y="40"/>
                  </a:cubicBezTo>
                  <a:cubicBezTo>
                    <a:pt x="28" y="40"/>
                    <a:pt x="32" y="36"/>
                    <a:pt x="32" y="31"/>
                  </a:cubicBezTo>
                  <a:cubicBezTo>
                    <a:pt x="32" y="26"/>
                    <a:pt x="28" y="22"/>
                    <a:pt x="23" y="22"/>
                  </a:cubicBezTo>
                  <a:close/>
                  <a:moveTo>
                    <a:pt x="68" y="15"/>
                  </a:moveTo>
                  <a:cubicBezTo>
                    <a:pt x="68" y="16"/>
                    <a:pt x="64" y="16"/>
                    <a:pt x="63" y="16"/>
                  </a:cubicBezTo>
                  <a:cubicBezTo>
                    <a:pt x="63" y="17"/>
                    <a:pt x="62" y="18"/>
                    <a:pt x="62" y="18"/>
                  </a:cubicBezTo>
                  <a:cubicBezTo>
                    <a:pt x="62" y="19"/>
                    <a:pt x="64" y="23"/>
                    <a:pt x="64" y="23"/>
                  </a:cubicBezTo>
                  <a:cubicBezTo>
                    <a:pt x="64" y="23"/>
                    <a:pt x="64" y="23"/>
                    <a:pt x="64" y="24"/>
                  </a:cubicBezTo>
                  <a:cubicBezTo>
                    <a:pt x="63" y="24"/>
                    <a:pt x="59" y="26"/>
                    <a:pt x="59" y="26"/>
                  </a:cubicBezTo>
                  <a:cubicBezTo>
                    <a:pt x="59" y="26"/>
                    <a:pt x="56" y="22"/>
                    <a:pt x="56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3" y="22"/>
                    <a:pt x="50" y="26"/>
                    <a:pt x="50" y="26"/>
                  </a:cubicBezTo>
                  <a:cubicBezTo>
                    <a:pt x="50" y="26"/>
                    <a:pt x="46" y="24"/>
                    <a:pt x="46" y="24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7" y="19"/>
                    <a:pt x="47" y="18"/>
                  </a:cubicBezTo>
                  <a:cubicBezTo>
                    <a:pt x="47" y="18"/>
                    <a:pt x="46" y="17"/>
                    <a:pt x="46" y="16"/>
                  </a:cubicBezTo>
                  <a:cubicBezTo>
                    <a:pt x="45" y="16"/>
                    <a:pt x="41" y="16"/>
                    <a:pt x="41" y="1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5" y="9"/>
                    <a:pt x="46" y="9"/>
                  </a:cubicBezTo>
                  <a:cubicBezTo>
                    <a:pt x="46" y="9"/>
                    <a:pt x="47" y="8"/>
                    <a:pt x="47" y="7"/>
                  </a:cubicBezTo>
                  <a:cubicBezTo>
                    <a:pt x="47" y="7"/>
                    <a:pt x="45" y="3"/>
                    <a:pt x="45" y="2"/>
                  </a:cubicBezTo>
                  <a:cubicBezTo>
                    <a:pt x="45" y="2"/>
                    <a:pt x="45" y="2"/>
                    <a:pt x="46" y="2"/>
                  </a:cubicBezTo>
                  <a:cubicBezTo>
                    <a:pt x="46" y="2"/>
                    <a:pt x="50" y="0"/>
                    <a:pt x="50" y="0"/>
                  </a:cubicBezTo>
                  <a:cubicBezTo>
                    <a:pt x="50" y="0"/>
                    <a:pt x="53" y="3"/>
                    <a:pt x="54" y="4"/>
                  </a:cubicBezTo>
                  <a:cubicBezTo>
                    <a:pt x="54" y="4"/>
                    <a:pt x="54" y="4"/>
                    <a:pt x="55" y="4"/>
                  </a:cubicBezTo>
                  <a:cubicBezTo>
                    <a:pt x="55" y="4"/>
                    <a:pt x="55" y="4"/>
                    <a:pt x="56" y="4"/>
                  </a:cubicBezTo>
                  <a:cubicBezTo>
                    <a:pt x="57" y="2"/>
                    <a:pt x="58" y="1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3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3"/>
                    <a:pt x="62" y="7"/>
                    <a:pt x="62" y="7"/>
                  </a:cubicBezTo>
                  <a:cubicBezTo>
                    <a:pt x="62" y="8"/>
                    <a:pt x="63" y="9"/>
                    <a:pt x="63" y="9"/>
                  </a:cubicBezTo>
                  <a:cubicBezTo>
                    <a:pt x="64" y="9"/>
                    <a:pt x="68" y="10"/>
                    <a:pt x="68" y="10"/>
                  </a:cubicBezTo>
                  <a:lnTo>
                    <a:pt x="68" y="15"/>
                  </a:lnTo>
                  <a:close/>
                  <a:moveTo>
                    <a:pt x="68" y="52"/>
                  </a:moveTo>
                  <a:cubicBezTo>
                    <a:pt x="68" y="52"/>
                    <a:pt x="64" y="53"/>
                    <a:pt x="63" y="53"/>
                  </a:cubicBezTo>
                  <a:cubicBezTo>
                    <a:pt x="63" y="54"/>
                    <a:pt x="62" y="54"/>
                    <a:pt x="62" y="55"/>
                  </a:cubicBezTo>
                  <a:cubicBezTo>
                    <a:pt x="62" y="56"/>
                    <a:pt x="64" y="59"/>
                    <a:pt x="64" y="6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3" y="60"/>
                    <a:pt x="59" y="63"/>
                    <a:pt x="59" y="63"/>
                  </a:cubicBezTo>
                  <a:cubicBezTo>
                    <a:pt x="59" y="63"/>
                    <a:pt x="56" y="59"/>
                    <a:pt x="56" y="59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3" y="59"/>
                    <a:pt x="50" y="63"/>
                    <a:pt x="50" y="63"/>
                  </a:cubicBezTo>
                  <a:cubicBezTo>
                    <a:pt x="50" y="63"/>
                    <a:pt x="46" y="60"/>
                    <a:pt x="46" y="60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45" y="59"/>
                    <a:pt x="47" y="56"/>
                    <a:pt x="47" y="55"/>
                  </a:cubicBezTo>
                  <a:cubicBezTo>
                    <a:pt x="47" y="54"/>
                    <a:pt x="46" y="54"/>
                    <a:pt x="46" y="53"/>
                  </a:cubicBezTo>
                  <a:cubicBezTo>
                    <a:pt x="45" y="53"/>
                    <a:pt x="41" y="52"/>
                    <a:pt x="41" y="52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6"/>
                    <a:pt x="45" y="46"/>
                    <a:pt x="46" y="46"/>
                  </a:cubicBezTo>
                  <a:cubicBezTo>
                    <a:pt x="46" y="45"/>
                    <a:pt x="47" y="45"/>
                    <a:pt x="47" y="44"/>
                  </a:cubicBezTo>
                  <a:cubicBezTo>
                    <a:pt x="47" y="43"/>
                    <a:pt x="45" y="40"/>
                    <a:pt x="45" y="39"/>
                  </a:cubicBezTo>
                  <a:cubicBezTo>
                    <a:pt x="45" y="39"/>
                    <a:pt x="45" y="39"/>
                    <a:pt x="46" y="39"/>
                  </a:cubicBezTo>
                  <a:cubicBezTo>
                    <a:pt x="46" y="39"/>
                    <a:pt x="50" y="36"/>
                    <a:pt x="50" y="36"/>
                  </a:cubicBezTo>
                  <a:cubicBezTo>
                    <a:pt x="50" y="36"/>
                    <a:pt x="53" y="40"/>
                    <a:pt x="54" y="40"/>
                  </a:cubicBezTo>
                  <a:cubicBezTo>
                    <a:pt x="54" y="40"/>
                    <a:pt x="54" y="40"/>
                    <a:pt x="55" y="40"/>
                  </a:cubicBezTo>
                  <a:cubicBezTo>
                    <a:pt x="55" y="40"/>
                    <a:pt x="55" y="40"/>
                    <a:pt x="56" y="40"/>
                  </a:cubicBezTo>
                  <a:cubicBezTo>
                    <a:pt x="57" y="39"/>
                    <a:pt x="58" y="38"/>
                    <a:pt x="59" y="36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36"/>
                    <a:pt x="63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40"/>
                    <a:pt x="62" y="43"/>
                    <a:pt x="62" y="44"/>
                  </a:cubicBezTo>
                  <a:cubicBezTo>
                    <a:pt x="62" y="45"/>
                    <a:pt x="63" y="45"/>
                    <a:pt x="63" y="46"/>
                  </a:cubicBezTo>
                  <a:cubicBezTo>
                    <a:pt x="64" y="46"/>
                    <a:pt x="68" y="46"/>
                    <a:pt x="68" y="47"/>
                  </a:cubicBezTo>
                  <a:lnTo>
                    <a:pt x="68" y="52"/>
                  </a:lnTo>
                  <a:close/>
                  <a:moveTo>
                    <a:pt x="55" y="8"/>
                  </a:moveTo>
                  <a:cubicBezTo>
                    <a:pt x="52" y="8"/>
                    <a:pt x="50" y="10"/>
                    <a:pt x="50" y="13"/>
                  </a:cubicBezTo>
                  <a:cubicBezTo>
                    <a:pt x="50" y="15"/>
                    <a:pt x="52" y="17"/>
                    <a:pt x="55" y="17"/>
                  </a:cubicBezTo>
                  <a:cubicBezTo>
                    <a:pt x="57" y="17"/>
                    <a:pt x="59" y="15"/>
                    <a:pt x="59" y="13"/>
                  </a:cubicBezTo>
                  <a:cubicBezTo>
                    <a:pt x="59" y="10"/>
                    <a:pt x="57" y="8"/>
                    <a:pt x="55" y="8"/>
                  </a:cubicBezTo>
                  <a:close/>
                  <a:moveTo>
                    <a:pt x="55" y="45"/>
                  </a:moveTo>
                  <a:cubicBezTo>
                    <a:pt x="52" y="45"/>
                    <a:pt x="50" y="47"/>
                    <a:pt x="50" y="49"/>
                  </a:cubicBezTo>
                  <a:cubicBezTo>
                    <a:pt x="50" y="52"/>
                    <a:pt x="52" y="54"/>
                    <a:pt x="55" y="54"/>
                  </a:cubicBezTo>
                  <a:cubicBezTo>
                    <a:pt x="57" y="54"/>
                    <a:pt x="59" y="52"/>
                    <a:pt x="59" y="49"/>
                  </a:cubicBezTo>
                  <a:cubicBezTo>
                    <a:pt x="59" y="47"/>
                    <a:pt x="57" y="45"/>
                    <a:pt x="55" y="4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490388"/>
            <a:ext cx="12192000" cy="3908202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688023"/>
            <a:ext cx="12192000" cy="351376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rgbClr val="B1B3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06345" y="2634615"/>
            <a:ext cx="7178675" cy="1619885"/>
            <a:chOff x="6010522" y="2177416"/>
            <a:chExt cx="6240118" cy="1198053"/>
          </a:xfrm>
        </p:grpSpPr>
        <p:sp>
          <p:nvSpPr>
            <p:cNvPr id="10" name="MH_Title"/>
            <p:cNvSpPr/>
            <p:nvPr>
              <p:custDataLst>
                <p:tags r:id="rId2"/>
              </p:custDataLst>
            </p:nvPr>
          </p:nvSpPr>
          <p:spPr>
            <a:xfrm>
              <a:off x="6010522" y="2177416"/>
              <a:ext cx="6240118" cy="1198053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 algn="ctr"/>
              <a:r>
                <a:rPr lang="zh-CN" altLang="en-US" sz="4000">
                  <a:solidFill>
                    <a:schemeClr val="tx1"/>
                  </a:solidFill>
                  <a:sym typeface="+mn-ea"/>
                </a:rPr>
                <a:t>模型工作</a:t>
              </a:r>
              <a:endParaRPr lang="zh-CN" altLang="en-US" sz="4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7" name="MH_Others_1"/>
            <p:cNvSpPr/>
            <p:nvPr>
              <p:custDataLst>
                <p:tags r:id="rId3"/>
              </p:custDataLst>
            </p:nvPr>
          </p:nvSpPr>
          <p:spPr>
            <a:xfrm>
              <a:off x="6010522" y="2220943"/>
              <a:ext cx="1154368" cy="1154368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9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004870b2-c51d-425a-920e-49207b0f3eab"/>
          <p:cNvGrpSpPr>
            <a:grpSpLocks noChangeAspect="1"/>
          </p:cNvGrpSpPr>
          <p:nvPr/>
        </p:nvGrpSpPr>
        <p:grpSpPr>
          <a:xfrm>
            <a:off x="864523" y="1409772"/>
            <a:ext cx="10601151" cy="4559804"/>
            <a:chOff x="884843" y="586812"/>
            <a:chExt cx="10601151" cy="4559804"/>
          </a:xfrm>
        </p:grpSpPr>
        <p:sp>
          <p:nvSpPr>
            <p:cNvPr id="32" name="îŝḷîḓé-Rectangle 33"/>
            <p:cNvSpPr/>
            <p:nvPr/>
          </p:nvSpPr>
          <p:spPr>
            <a:xfrm>
              <a:off x="884843" y="3945327"/>
              <a:ext cx="2694940" cy="669925"/>
            </a:xfrm>
            <a:prstGeom prst="rect">
              <a:avLst/>
            </a:prstGeom>
          </p:spPr>
          <p:txBody>
            <a:bodyPr wrap="none" lIns="72000" tIns="0" rIns="72000" bIns="0">
              <a:noAutofit/>
            </a:bodyPr>
            <a:lstStyle/>
            <a:p>
              <a:pPr lvl="0" algn="ctr" defTabSz="914400">
                <a:defRPr/>
              </a:pPr>
              <a:r>
                <a:rPr lang="zh-CN" altLang="en-US" sz="3200" b="1">
                  <a:solidFill>
                    <a:srgbClr val="000000">
                      <a:lumMod val="50000"/>
                      <a:lumOff val="50000"/>
                    </a:srgbClr>
                  </a:solidFill>
                  <a:sym typeface="+mn-ea"/>
                </a:rPr>
                <a:t>随机森林</a:t>
              </a:r>
              <a:endParaRPr lang="zh-CN" altLang="en-US" sz="3200" b="1">
                <a:solidFill>
                  <a:schemeClr val="accent2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267201" y="1711384"/>
              <a:ext cx="3657600" cy="3435232"/>
              <a:chOff x="3842034" y="1787420"/>
              <a:chExt cx="4507933" cy="4233868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3842034" y="1787420"/>
                <a:ext cx="4507933" cy="4233868"/>
                <a:chOff x="3842034" y="395399"/>
                <a:chExt cx="4507933" cy="4233868"/>
              </a:xfrm>
            </p:grpSpPr>
            <p:sp>
              <p:nvSpPr>
                <p:cNvPr id="24" name="îŝḷîḓé-任意多边形: 形状 57"/>
                <p:cNvSpPr/>
                <p:nvPr/>
              </p:nvSpPr>
              <p:spPr>
                <a:xfrm>
                  <a:off x="4859220" y="395399"/>
                  <a:ext cx="1236780" cy="2273681"/>
                </a:xfrm>
                <a:custGeom>
                  <a:avLst/>
                  <a:gdLst>
                    <a:gd name="connsiteX0" fmla="*/ 1236780 w 1236780"/>
                    <a:gd name="connsiteY0" fmla="*/ 0 h 2273681"/>
                    <a:gd name="connsiteX1" fmla="*/ 1236780 w 1236780"/>
                    <a:gd name="connsiteY1" fmla="*/ 439552 h 2273681"/>
                    <a:gd name="connsiteX2" fmla="*/ 439552 w 1236780"/>
                    <a:gd name="connsiteY2" fmla="*/ 1236780 h 2273681"/>
                    <a:gd name="connsiteX3" fmla="*/ 715054 w 1236780"/>
                    <a:gd name="connsiteY3" fmla="*/ 1839602 h 2273681"/>
                    <a:gd name="connsiteX4" fmla="*/ 762725 w 1236780"/>
                    <a:gd name="connsiteY4" fmla="*/ 1876147 h 2273681"/>
                    <a:gd name="connsiteX5" fmla="*/ 563959 w 1236780"/>
                    <a:gd name="connsiteY5" fmla="*/ 2273681 h 2273681"/>
                    <a:gd name="connsiteX6" fmla="*/ 545285 w 1236780"/>
                    <a:gd name="connsiteY6" fmla="*/ 2262337 h 2273681"/>
                    <a:gd name="connsiteX7" fmla="*/ 0 w 1236780"/>
                    <a:gd name="connsiteY7" fmla="*/ 1236780 h 2273681"/>
                    <a:gd name="connsiteX8" fmla="*/ 1236780 w 1236780"/>
                    <a:gd name="connsiteY8" fmla="*/ 0 h 22736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6780" h="2273681">
                      <a:moveTo>
                        <a:pt x="1236780" y="0"/>
                      </a:moveTo>
                      <a:lnTo>
                        <a:pt x="1236780" y="439552"/>
                      </a:lnTo>
                      <a:cubicBezTo>
                        <a:pt x="796484" y="439552"/>
                        <a:pt x="439552" y="796484"/>
                        <a:pt x="439552" y="1236780"/>
                      </a:cubicBezTo>
                      <a:cubicBezTo>
                        <a:pt x="439552" y="1477567"/>
                        <a:pt x="546301" y="1693422"/>
                        <a:pt x="715054" y="1839602"/>
                      </a:cubicBezTo>
                      <a:lnTo>
                        <a:pt x="762725" y="1876147"/>
                      </a:lnTo>
                      <a:lnTo>
                        <a:pt x="563959" y="2273681"/>
                      </a:lnTo>
                      <a:lnTo>
                        <a:pt x="545285" y="2262337"/>
                      </a:lnTo>
                      <a:cubicBezTo>
                        <a:pt x="216299" y="2040079"/>
                        <a:pt x="0" y="1663689"/>
                        <a:pt x="0" y="1236780"/>
                      </a:cubicBezTo>
                      <a:cubicBezTo>
                        <a:pt x="0" y="553725"/>
                        <a:pt x="553725" y="0"/>
                        <a:pt x="123678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5" name="îŝḷîḓé-任意多边形: 形状 59"/>
                <p:cNvSpPr/>
                <p:nvPr/>
              </p:nvSpPr>
              <p:spPr>
                <a:xfrm>
                  <a:off x="3842034" y="2155706"/>
                  <a:ext cx="2473561" cy="2473561"/>
                </a:xfrm>
                <a:custGeom>
                  <a:avLst/>
                  <a:gdLst>
                    <a:gd name="connsiteX0" fmla="*/ 1236780 w 2473561"/>
                    <a:gd name="connsiteY0" fmla="*/ 0 h 2473560"/>
                    <a:gd name="connsiteX1" fmla="*/ 2324287 w 2473561"/>
                    <a:gd name="connsiteY1" fmla="*/ 647257 h 2473560"/>
                    <a:gd name="connsiteX2" fmla="*/ 2353068 w 2473561"/>
                    <a:gd name="connsiteY2" fmla="*/ 707001 h 2473560"/>
                    <a:gd name="connsiteX3" fmla="*/ 2253968 w 2473561"/>
                    <a:gd name="connsiteY3" fmla="*/ 713252 h 2473560"/>
                    <a:gd name="connsiteX4" fmla="*/ 1664446 w 2473561"/>
                    <a:gd name="connsiteY4" fmla="*/ 563979 h 2473560"/>
                    <a:gd name="connsiteX5" fmla="*/ 1617542 w 2473561"/>
                    <a:gd name="connsiteY5" fmla="*/ 535485 h 2473560"/>
                    <a:gd name="connsiteX6" fmla="*/ 1581146 w 2473561"/>
                    <a:gd name="connsiteY6" fmla="*/ 513373 h 2473560"/>
                    <a:gd name="connsiteX7" fmla="*/ 1578271 w 2473561"/>
                    <a:gd name="connsiteY7" fmla="*/ 519123 h 2473560"/>
                    <a:gd name="connsiteX8" fmla="*/ 1547096 w 2473561"/>
                    <a:gd name="connsiteY8" fmla="*/ 502202 h 2473560"/>
                    <a:gd name="connsiteX9" fmla="*/ 1236779 w 2473561"/>
                    <a:gd name="connsiteY9" fmla="*/ 439552 h 2473560"/>
                    <a:gd name="connsiteX10" fmla="*/ 439551 w 2473561"/>
                    <a:gd name="connsiteY10" fmla="*/ 1236780 h 2473560"/>
                    <a:gd name="connsiteX11" fmla="*/ 1236779 w 2473561"/>
                    <a:gd name="connsiteY11" fmla="*/ 2034008 h 2473560"/>
                    <a:gd name="connsiteX12" fmla="*/ 2029891 w 2473561"/>
                    <a:gd name="connsiteY12" fmla="*/ 1318292 h 2473560"/>
                    <a:gd name="connsiteX13" fmla="*/ 2033993 w 2473561"/>
                    <a:gd name="connsiteY13" fmla="*/ 1237062 h 2473560"/>
                    <a:gd name="connsiteX14" fmla="*/ 2033994 w 2473561"/>
                    <a:gd name="connsiteY14" fmla="*/ 1237062 h 2473560"/>
                    <a:gd name="connsiteX15" fmla="*/ 2034008 w 2473561"/>
                    <a:gd name="connsiteY15" fmla="*/ 1236781 h 2473560"/>
                    <a:gd name="connsiteX16" fmla="*/ 1682518 w 2473561"/>
                    <a:gd name="connsiteY16" fmla="*/ 575707 h 2473560"/>
                    <a:gd name="connsiteX17" fmla="*/ 1578272 w 2473561"/>
                    <a:gd name="connsiteY17" fmla="*/ 519124 h 2473560"/>
                    <a:gd name="connsiteX18" fmla="*/ 1581147 w 2473561"/>
                    <a:gd name="connsiteY18" fmla="*/ 513374 h 2473560"/>
                    <a:gd name="connsiteX19" fmla="*/ 1617543 w 2473561"/>
                    <a:gd name="connsiteY19" fmla="*/ 535486 h 2473560"/>
                    <a:gd name="connsiteX20" fmla="*/ 1664447 w 2473561"/>
                    <a:gd name="connsiteY20" fmla="*/ 563980 h 2473560"/>
                    <a:gd name="connsiteX21" fmla="*/ 2253969 w 2473561"/>
                    <a:gd name="connsiteY21" fmla="*/ 713253 h 2473560"/>
                    <a:gd name="connsiteX22" fmla="*/ 2353069 w 2473561"/>
                    <a:gd name="connsiteY22" fmla="*/ 707002 h 2473560"/>
                    <a:gd name="connsiteX23" fmla="*/ 2376369 w 2473561"/>
                    <a:gd name="connsiteY23" fmla="*/ 755370 h 2473560"/>
                    <a:gd name="connsiteX24" fmla="*/ 2473561 w 2473561"/>
                    <a:gd name="connsiteY24" fmla="*/ 1236781 h 2473560"/>
                    <a:gd name="connsiteX25" fmla="*/ 2473547 w 2473561"/>
                    <a:gd name="connsiteY25" fmla="*/ 1237063 h 2473560"/>
                    <a:gd name="connsiteX26" fmla="*/ 2473546 w 2473561"/>
                    <a:gd name="connsiteY26" fmla="*/ 1237063 h 2473560"/>
                    <a:gd name="connsiteX27" fmla="*/ 2467175 w 2473561"/>
                    <a:gd name="connsiteY27" fmla="*/ 1363234 h 2473560"/>
                    <a:gd name="connsiteX28" fmla="*/ 1236780 w 2473561"/>
                    <a:gd name="connsiteY28" fmla="*/ 2473560 h 2473560"/>
                    <a:gd name="connsiteX29" fmla="*/ 0 w 2473561"/>
                    <a:gd name="connsiteY29" fmla="*/ 1236780 h 2473560"/>
                    <a:gd name="connsiteX30" fmla="*/ 1236780 w 2473561"/>
                    <a:gd name="connsiteY30" fmla="*/ 0 h 2473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473561" h="2473560">
                      <a:moveTo>
                        <a:pt x="1236780" y="0"/>
                      </a:moveTo>
                      <a:cubicBezTo>
                        <a:pt x="1706381" y="0"/>
                        <a:pt x="2114852" y="261721"/>
                        <a:pt x="2324287" y="647257"/>
                      </a:cubicBezTo>
                      <a:lnTo>
                        <a:pt x="2353068" y="707001"/>
                      </a:lnTo>
                      <a:lnTo>
                        <a:pt x="2253968" y="713252"/>
                      </a:lnTo>
                      <a:cubicBezTo>
                        <a:pt x="2040514" y="713252"/>
                        <a:pt x="1839689" y="659178"/>
                        <a:pt x="1664446" y="563979"/>
                      </a:cubicBezTo>
                      <a:lnTo>
                        <a:pt x="1617542" y="535485"/>
                      </a:lnTo>
                      <a:lnTo>
                        <a:pt x="1581146" y="513373"/>
                      </a:lnTo>
                      <a:lnTo>
                        <a:pt x="1578271" y="519123"/>
                      </a:lnTo>
                      <a:lnTo>
                        <a:pt x="1547096" y="502202"/>
                      </a:lnTo>
                      <a:cubicBezTo>
                        <a:pt x="1451717" y="461860"/>
                        <a:pt x="1346853" y="439552"/>
                        <a:pt x="1236779" y="439552"/>
                      </a:cubicBezTo>
                      <a:cubicBezTo>
                        <a:pt x="796482" y="439552"/>
                        <a:pt x="439551" y="796483"/>
                        <a:pt x="439551" y="1236780"/>
                      </a:cubicBezTo>
                      <a:cubicBezTo>
                        <a:pt x="439551" y="1677077"/>
                        <a:pt x="796482" y="2034008"/>
                        <a:pt x="1236779" y="2034008"/>
                      </a:cubicBezTo>
                      <a:cubicBezTo>
                        <a:pt x="1649558" y="2034008"/>
                        <a:pt x="1989065" y="1720299"/>
                        <a:pt x="2029891" y="1318292"/>
                      </a:cubicBezTo>
                      <a:lnTo>
                        <a:pt x="2033993" y="1237062"/>
                      </a:lnTo>
                      <a:lnTo>
                        <a:pt x="2033994" y="1237062"/>
                      </a:lnTo>
                      <a:lnTo>
                        <a:pt x="2034008" y="1236781"/>
                      </a:lnTo>
                      <a:cubicBezTo>
                        <a:pt x="2034008" y="961596"/>
                        <a:pt x="1894582" y="718975"/>
                        <a:pt x="1682518" y="575707"/>
                      </a:cubicBezTo>
                      <a:lnTo>
                        <a:pt x="1578272" y="519124"/>
                      </a:lnTo>
                      <a:lnTo>
                        <a:pt x="1581147" y="513374"/>
                      </a:lnTo>
                      <a:lnTo>
                        <a:pt x="1617543" y="535486"/>
                      </a:lnTo>
                      <a:lnTo>
                        <a:pt x="1664447" y="563980"/>
                      </a:lnTo>
                      <a:cubicBezTo>
                        <a:pt x="1839690" y="659179"/>
                        <a:pt x="2040515" y="713253"/>
                        <a:pt x="2253969" y="713253"/>
                      </a:cubicBezTo>
                      <a:lnTo>
                        <a:pt x="2353069" y="707002"/>
                      </a:lnTo>
                      <a:lnTo>
                        <a:pt x="2376369" y="755370"/>
                      </a:lnTo>
                      <a:cubicBezTo>
                        <a:pt x="2438953" y="903337"/>
                        <a:pt x="2473561" y="1066017"/>
                        <a:pt x="2473561" y="1236781"/>
                      </a:cubicBezTo>
                      <a:lnTo>
                        <a:pt x="2473547" y="1237063"/>
                      </a:lnTo>
                      <a:lnTo>
                        <a:pt x="2473546" y="1237063"/>
                      </a:lnTo>
                      <a:lnTo>
                        <a:pt x="2467175" y="1363234"/>
                      </a:lnTo>
                      <a:cubicBezTo>
                        <a:pt x="2403839" y="1986888"/>
                        <a:pt x="1877144" y="2473560"/>
                        <a:pt x="1236780" y="2473560"/>
                      </a:cubicBezTo>
                      <a:cubicBezTo>
                        <a:pt x="553725" y="2473560"/>
                        <a:pt x="0" y="1919835"/>
                        <a:pt x="0" y="1236780"/>
                      </a:cubicBezTo>
                      <a:cubicBezTo>
                        <a:pt x="0" y="553725"/>
                        <a:pt x="553725" y="0"/>
                        <a:pt x="123678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6" name="îŝḷîḓé-任意多边形: 形状 60"/>
                <p:cNvSpPr/>
                <p:nvPr/>
              </p:nvSpPr>
              <p:spPr>
                <a:xfrm>
                  <a:off x="5876407" y="2155706"/>
                  <a:ext cx="2473560" cy="2473560"/>
                </a:xfrm>
                <a:custGeom>
                  <a:avLst/>
                  <a:gdLst>
                    <a:gd name="connsiteX0" fmla="*/ 892415 w 2473560"/>
                    <a:gd name="connsiteY0" fmla="*/ 513375 h 2473560"/>
                    <a:gd name="connsiteX1" fmla="*/ 858322 w 2473560"/>
                    <a:gd name="connsiteY1" fmla="*/ 534087 h 2473560"/>
                    <a:gd name="connsiteX2" fmla="*/ 809118 w 2473560"/>
                    <a:gd name="connsiteY2" fmla="*/ 563979 h 2473560"/>
                    <a:gd name="connsiteX3" fmla="*/ 377116 w 2473560"/>
                    <a:gd name="connsiteY3" fmla="*/ 703315 h 2473560"/>
                    <a:gd name="connsiteX4" fmla="*/ 318695 w 2473560"/>
                    <a:gd name="connsiteY4" fmla="*/ 707001 h 2473560"/>
                    <a:gd name="connsiteX5" fmla="*/ 341995 w 2473560"/>
                    <a:gd name="connsiteY5" fmla="*/ 755369 h 2473560"/>
                    <a:gd name="connsiteX6" fmla="*/ 439187 w 2473560"/>
                    <a:gd name="connsiteY6" fmla="*/ 1236780 h 2473560"/>
                    <a:gd name="connsiteX7" fmla="*/ 439173 w 2473560"/>
                    <a:gd name="connsiteY7" fmla="*/ 1237062 h 2473560"/>
                    <a:gd name="connsiteX8" fmla="*/ 439174 w 2473560"/>
                    <a:gd name="connsiteY8" fmla="*/ 1237062 h 2473560"/>
                    <a:gd name="connsiteX9" fmla="*/ 439188 w 2473560"/>
                    <a:gd name="connsiteY9" fmla="*/ 1236781 h 2473560"/>
                    <a:gd name="connsiteX10" fmla="*/ 341996 w 2473560"/>
                    <a:gd name="connsiteY10" fmla="*/ 755370 h 2473560"/>
                    <a:gd name="connsiteX11" fmla="*/ 318696 w 2473560"/>
                    <a:gd name="connsiteY11" fmla="*/ 707002 h 2473560"/>
                    <a:gd name="connsiteX12" fmla="*/ 377117 w 2473560"/>
                    <a:gd name="connsiteY12" fmla="*/ 703316 h 2473560"/>
                    <a:gd name="connsiteX13" fmla="*/ 809119 w 2473560"/>
                    <a:gd name="connsiteY13" fmla="*/ 563980 h 2473560"/>
                    <a:gd name="connsiteX14" fmla="*/ 858323 w 2473560"/>
                    <a:gd name="connsiteY14" fmla="*/ 534088 h 2473560"/>
                    <a:gd name="connsiteX15" fmla="*/ 892416 w 2473560"/>
                    <a:gd name="connsiteY15" fmla="*/ 513376 h 2473560"/>
                    <a:gd name="connsiteX16" fmla="*/ 1236779 w 2473560"/>
                    <a:gd name="connsiteY16" fmla="*/ 439552 h 2473560"/>
                    <a:gd name="connsiteX17" fmla="*/ 926462 w 2473560"/>
                    <a:gd name="connsiteY17" fmla="*/ 502202 h 2473560"/>
                    <a:gd name="connsiteX18" fmla="*/ 895290 w 2473560"/>
                    <a:gd name="connsiteY18" fmla="*/ 519122 h 2473560"/>
                    <a:gd name="connsiteX19" fmla="*/ 895290 w 2473560"/>
                    <a:gd name="connsiteY19" fmla="*/ 519123 h 2473560"/>
                    <a:gd name="connsiteX20" fmla="*/ 791042 w 2473560"/>
                    <a:gd name="connsiteY20" fmla="*/ 575707 h 2473560"/>
                    <a:gd name="connsiteX21" fmla="*/ 439552 w 2473560"/>
                    <a:gd name="connsiteY21" fmla="*/ 1236781 h 2473560"/>
                    <a:gd name="connsiteX22" fmla="*/ 439566 w 2473560"/>
                    <a:gd name="connsiteY22" fmla="*/ 1237063 h 2473560"/>
                    <a:gd name="connsiteX23" fmla="*/ 439565 w 2473560"/>
                    <a:gd name="connsiteY23" fmla="*/ 1237063 h 2473560"/>
                    <a:gd name="connsiteX24" fmla="*/ 443667 w 2473560"/>
                    <a:gd name="connsiteY24" fmla="*/ 1318292 h 2473560"/>
                    <a:gd name="connsiteX25" fmla="*/ 1236779 w 2473560"/>
                    <a:gd name="connsiteY25" fmla="*/ 2034008 h 2473560"/>
                    <a:gd name="connsiteX26" fmla="*/ 2034007 w 2473560"/>
                    <a:gd name="connsiteY26" fmla="*/ 1236780 h 2473560"/>
                    <a:gd name="connsiteX27" fmla="*/ 1236779 w 2473560"/>
                    <a:gd name="connsiteY27" fmla="*/ 439552 h 2473560"/>
                    <a:gd name="connsiteX28" fmla="*/ 1236780 w 2473560"/>
                    <a:gd name="connsiteY28" fmla="*/ 0 h 2473560"/>
                    <a:gd name="connsiteX29" fmla="*/ 2473560 w 2473560"/>
                    <a:gd name="connsiteY29" fmla="*/ 1236780 h 2473560"/>
                    <a:gd name="connsiteX30" fmla="*/ 1236780 w 2473560"/>
                    <a:gd name="connsiteY30" fmla="*/ 2473560 h 2473560"/>
                    <a:gd name="connsiteX31" fmla="*/ 0 w 2473560"/>
                    <a:gd name="connsiteY31" fmla="*/ 1236780 h 2473560"/>
                    <a:gd name="connsiteX32" fmla="*/ 1236780 w 2473560"/>
                    <a:gd name="connsiteY32" fmla="*/ 0 h 2473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2473560" h="2473560">
                      <a:moveTo>
                        <a:pt x="892415" y="513375"/>
                      </a:moveTo>
                      <a:lnTo>
                        <a:pt x="858322" y="534087"/>
                      </a:lnTo>
                      <a:lnTo>
                        <a:pt x="809118" y="563979"/>
                      </a:lnTo>
                      <a:cubicBezTo>
                        <a:pt x="677685" y="635378"/>
                        <a:pt x="531863" y="683645"/>
                        <a:pt x="377116" y="703315"/>
                      </a:cubicBezTo>
                      <a:lnTo>
                        <a:pt x="318695" y="707001"/>
                      </a:lnTo>
                      <a:lnTo>
                        <a:pt x="341995" y="755369"/>
                      </a:lnTo>
                      <a:cubicBezTo>
                        <a:pt x="404579" y="903336"/>
                        <a:pt x="439187" y="1066016"/>
                        <a:pt x="439187" y="1236780"/>
                      </a:cubicBezTo>
                      <a:lnTo>
                        <a:pt x="439173" y="1237062"/>
                      </a:lnTo>
                      <a:lnTo>
                        <a:pt x="439174" y="1237062"/>
                      </a:lnTo>
                      <a:lnTo>
                        <a:pt x="439188" y="1236781"/>
                      </a:lnTo>
                      <a:cubicBezTo>
                        <a:pt x="439188" y="1066017"/>
                        <a:pt x="404580" y="903337"/>
                        <a:pt x="341996" y="755370"/>
                      </a:cubicBezTo>
                      <a:lnTo>
                        <a:pt x="318696" y="707002"/>
                      </a:lnTo>
                      <a:lnTo>
                        <a:pt x="377117" y="703316"/>
                      </a:lnTo>
                      <a:cubicBezTo>
                        <a:pt x="531864" y="683646"/>
                        <a:pt x="677686" y="635379"/>
                        <a:pt x="809119" y="563980"/>
                      </a:cubicBezTo>
                      <a:lnTo>
                        <a:pt x="858323" y="534088"/>
                      </a:lnTo>
                      <a:lnTo>
                        <a:pt x="892416" y="513376"/>
                      </a:lnTo>
                      <a:close/>
                      <a:moveTo>
                        <a:pt x="1236779" y="439552"/>
                      </a:moveTo>
                      <a:cubicBezTo>
                        <a:pt x="1126705" y="439552"/>
                        <a:pt x="1021841" y="461860"/>
                        <a:pt x="926462" y="502202"/>
                      </a:cubicBezTo>
                      <a:lnTo>
                        <a:pt x="895290" y="519122"/>
                      </a:lnTo>
                      <a:lnTo>
                        <a:pt x="895290" y="519123"/>
                      </a:lnTo>
                      <a:lnTo>
                        <a:pt x="791042" y="575707"/>
                      </a:lnTo>
                      <a:cubicBezTo>
                        <a:pt x="578978" y="718975"/>
                        <a:pt x="439552" y="961596"/>
                        <a:pt x="439552" y="1236781"/>
                      </a:cubicBezTo>
                      <a:lnTo>
                        <a:pt x="439566" y="1237063"/>
                      </a:lnTo>
                      <a:lnTo>
                        <a:pt x="439565" y="1237063"/>
                      </a:lnTo>
                      <a:lnTo>
                        <a:pt x="443667" y="1318292"/>
                      </a:lnTo>
                      <a:cubicBezTo>
                        <a:pt x="484493" y="1720299"/>
                        <a:pt x="824001" y="2034008"/>
                        <a:pt x="1236779" y="2034008"/>
                      </a:cubicBezTo>
                      <a:cubicBezTo>
                        <a:pt x="1677076" y="2034008"/>
                        <a:pt x="2034007" y="1677077"/>
                        <a:pt x="2034007" y="1236780"/>
                      </a:cubicBezTo>
                      <a:cubicBezTo>
                        <a:pt x="2034007" y="796483"/>
                        <a:pt x="1677076" y="439552"/>
                        <a:pt x="1236779" y="439552"/>
                      </a:cubicBezTo>
                      <a:close/>
                      <a:moveTo>
                        <a:pt x="1236780" y="0"/>
                      </a:moveTo>
                      <a:cubicBezTo>
                        <a:pt x="1919835" y="0"/>
                        <a:pt x="2473560" y="553725"/>
                        <a:pt x="2473560" y="1236780"/>
                      </a:cubicBezTo>
                      <a:cubicBezTo>
                        <a:pt x="2473560" y="1919835"/>
                        <a:pt x="1919835" y="2473560"/>
                        <a:pt x="1236780" y="2473560"/>
                      </a:cubicBezTo>
                      <a:cubicBezTo>
                        <a:pt x="553725" y="2473560"/>
                        <a:pt x="0" y="1919835"/>
                        <a:pt x="0" y="1236780"/>
                      </a:cubicBezTo>
                      <a:cubicBezTo>
                        <a:pt x="0" y="553725"/>
                        <a:pt x="553725" y="0"/>
                        <a:pt x="123678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7" name="îŝḷîḓé-任意多边形: 形状 62"/>
                <p:cNvSpPr/>
                <p:nvPr/>
              </p:nvSpPr>
              <p:spPr>
                <a:xfrm>
                  <a:off x="6096000" y="395399"/>
                  <a:ext cx="1236780" cy="2473559"/>
                </a:xfrm>
                <a:custGeom>
                  <a:avLst/>
                  <a:gdLst>
                    <a:gd name="connsiteX0" fmla="*/ 0 w 1236780"/>
                    <a:gd name="connsiteY0" fmla="*/ 0 h 2473559"/>
                    <a:gd name="connsiteX1" fmla="*/ 1236780 w 1236780"/>
                    <a:gd name="connsiteY1" fmla="*/ 1236780 h 2473559"/>
                    <a:gd name="connsiteX2" fmla="*/ 691496 w 1236780"/>
                    <a:gd name="connsiteY2" fmla="*/ 2262337 h 2473559"/>
                    <a:gd name="connsiteX3" fmla="*/ 672821 w 1236780"/>
                    <a:gd name="connsiteY3" fmla="*/ 2273683 h 2473559"/>
                    <a:gd name="connsiteX4" fmla="*/ 672821 w 1236780"/>
                    <a:gd name="connsiteY4" fmla="*/ 2273682 h 2473559"/>
                    <a:gd name="connsiteX5" fmla="*/ 638728 w 1236780"/>
                    <a:gd name="connsiteY5" fmla="*/ 2294394 h 2473559"/>
                    <a:gd name="connsiteX6" fmla="*/ 589524 w 1236780"/>
                    <a:gd name="connsiteY6" fmla="*/ 2324286 h 2473559"/>
                    <a:gd name="connsiteX7" fmla="*/ 1 w 1236780"/>
                    <a:gd name="connsiteY7" fmla="*/ 2473559 h 2473559"/>
                    <a:gd name="connsiteX8" fmla="*/ 0 w 1236780"/>
                    <a:gd name="connsiteY8" fmla="*/ 2473559 h 2473559"/>
                    <a:gd name="connsiteX9" fmla="*/ 0 w 1236780"/>
                    <a:gd name="connsiteY9" fmla="*/ 2034007 h 2473559"/>
                    <a:gd name="connsiteX10" fmla="*/ 1 w 1236780"/>
                    <a:gd name="connsiteY10" fmla="*/ 2034007 h 2473559"/>
                    <a:gd name="connsiteX11" fmla="*/ 310318 w 1236780"/>
                    <a:gd name="connsiteY11" fmla="*/ 1971357 h 2473559"/>
                    <a:gd name="connsiteX12" fmla="*/ 441584 w 1236780"/>
                    <a:gd name="connsiteY12" fmla="*/ 1900110 h 2473559"/>
                    <a:gd name="connsiteX13" fmla="*/ 441584 w 1236780"/>
                    <a:gd name="connsiteY13" fmla="*/ 1900109 h 2473559"/>
                    <a:gd name="connsiteX14" fmla="*/ 445738 w 1236780"/>
                    <a:gd name="connsiteY14" fmla="*/ 1897854 h 2473559"/>
                    <a:gd name="connsiteX15" fmla="*/ 474054 w 1236780"/>
                    <a:gd name="connsiteY15" fmla="*/ 1876147 h 2473559"/>
                    <a:gd name="connsiteX16" fmla="*/ 474055 w 1236780"/>
                    <a:gd name="connsiteY16" fmla="*/ 1876148 h 2473559"/>
                    <a:gd name="connsiteX17" fmla="*/ 521727 w 1236780"/>
                    <a:gd name="connsiteY17" fmla="*/ 1839602 h 2473559"/>
                    <a:gd name="connsiteX18" fmla="*/ 797228 w 1236780"/>
                    <a:gd name="connsiteY18" fmla="*/ 1236780 h 2473559"/>
                    <a:gd name="connsiteX19" fmla="*/ 0 w 1236780"/>
                    <a:gd name="connsiteY19" fmla="*/ 439552 h 2473559"/>
                    <a:gd name="connsiteX20" fmla="*/ 0 w 1236780"/>
                    <a:gd name="connsiteY20" fmla="*/ 0 h 2473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236780" h="2473559">
                      <a:moveTo>
                        <a:pt x="0" y="0"/>
                      </a:moveTo>
                      <a:cubicBezTo>
                        <a:pt x="683055" y="0"/>
                        <a:pt x="1236780" y="553725"/>
                        <a:pt x="1236780" y="1236780"/>
                      </a:cubicBezTo>
                      <a:cubicBezTo>
                        <a:pt x="1236780" y="1663689"/>
                        <a:pt x="1020482" y="2040079"/>
                        <a:pt x="691496" y="2262337"/>
                      </a:cubicBezTo>
                      <a:lnTo>
                        <a:pt x="672821" y="2273683"/>
                      </a:lnTo>
                      <a:lnTo>
                        <a:pt x="672821" y="2273682"/>
                      </a:lnTo>
                      <a:lnTo>
                        <a:pt x="638728" y="2294394"/>
                      </a:lnTo>
                      <a:lnTo>
                        <a:pt x="589524" y="2324286"/>
                      </a:lnTo>
                      <a:cubicBezTo>
                        <a:pt x="414280" y="2419485"/>
                        <a:pt x="213456" y="2473559"/>
                        <a:pt x="1" y="2473559"/>
                      </a:cubicBezTo>
                      <a:lnTo>
                        <a:pt x="0" y="2473559"/>
                      </a:lnTo>
                      <a:lnTo>
                        <a:pt x="0" y="2034007"/>
                      </a:lnTo>
                      <a:lnTo>
                        <a:pt x="1" y="2034007"/>
                      </a:lnTo>
                      <a:cubicBezTo>
                        <a:pt x="110075" y="2034007"/>
                        <a:pt x="214940" y="2011699"/>
                        <a:pt x="310318" y="1971357"/>
                      </a:cubicBezTo>
                      <a:lnTo>
                        <a:pt x="441584" y="1900110"/>
                      </a:lnTo>
                      <a:lnTo>
                        <a:pt x="441584" y="1900109"/>
                      </a:lnTo>
                      <a:lnTo>
                        <a:pt x="445738" y="1897854"/>
                      </a:lnTo>
                      <a:lnTo>
                        <a:pt x="474054" y="1876147"/>
                      </a:lnTo>
                      <a:lnTo>
                        <a:pt x="474055" y="1876148"/>
                      </a:lnTo>
                      <a:lnTo>
                        <a:pt x="521727" y="1839602"/>
                      </a:lnTo>
                      <a:cubicBezTo>
                        <a:pt x="690480" y="1693422"/>
                        <a:pt x="797228" y="1477567"/>
                        <a:pt x="797228" y="1236780"/>
                      </a:cubicBezTo>
                      <a:cubicBezTo>
                        <a:pt x="797228" y="796484"/>
                        <a:pt x="440297" y="439552"/>
                        <a:pt x="0" y="43955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8" name="îŝḷîḓé-任意多边形: 形状 63"/>
                <p:cNvSpPr/>
                <p:nvPr/>
              </p:nvSpPr>
              <p:spPr>
                <a:xfrm rot="19394608" flipV="1">
                  <a:off x="5399111" y="1925810"/>
                  <a:ext cx="1465219" cy="1568654"/>
                </a:xfrm>
                <a:custGeom>
                  <a:avLst/>
                  <a:gdLst>
                    <a:gd name="connsiteX0" fmla="*/ 467393 w 1227003"/>
                    <a:gd name="connsiteY0" fmla="*/ 1313625 h 1313625"/>
                    <a:gd name="connsiteX1" fmla="*/ 477090 w 1227003"/>
                    <a:gd name="connsiteY1" fmla="*/ 1279288 h 1313625"/>
                    <a:gd name="connsiteX2" fmla="*/ 480192 w 1227003"/>
                    <a:gd name="connsiteY2" fmla="*/ 1272556 h 1313625"/>
                    <a:gd name="connsiteX3" fmla="*/ 541601 w 1227003"/>
                    <a:gd name="connsiteY3" fmla="*/ 1139360 h 1313625"/>
                    <a:gd name="connsiteX4" fmla="*/ 752732 w 1227003"/>
                    <a:gd name="connsiteY4" fmla="*/ 903467 h 1313625"/>
                    <a:gd name="connsiteX5" fmla="*/ 1038845 w 1227003"/>
                    <a:gd name="connsiteY5" fmla="*/ 767963 h 1313625"/>
                    <a:gd name="connsiteX6" fmla="*/ 1186648 w 1227003"/>
                    <a:gd name="connsiteY6" fmla="*/ 746493 h 1313625"/>
                    <a:gd name="connsiteX7" fmla="*/ 1186649 w 1227003"/>
                    <a:gd name="connsiteY7" fmla="*/ 746494 h 1313625"/>
                    <a:gd name="connsiteX8" fmla="*/ 1191326 w 1227003"/>
                    <a:gd name="connsiteY8" fmla="*/ 745815 h 1313625"/>
                    <a:gd name="connsiteX9" fmla="*/ 1227003 w 1227003"/>
                    <a:gd name="connsiteY9" fmla="*/ 746261 h 1313625"/>
                    <a:gd name="connsiteX10" fmla="*/ 1148361 w 1227003"/>
                    <a:gd name="connsiteY10" fmla="*/ 308817 h 1313625"/>
                    <a:gd name="connsiteX11" fmla="*/ 1108651 w 1227003"/>
                    <a:gd name="connsiteY11" fmla="*/ 312624 h 1313625"/>
                    <a:gd name="connsiteX12" fmla="*/ 1051342 w 1227003"/>
                    <a:gd name="connsiteY12" fmla="*/ 318120 h 1313625"/>
                    <a:gd name="connsiteX13" fmla="*/ 1028048 w 1227003"/>
                    <a:gd name="connsiteY13" fmla="*/ 322960 h 1313625"/>
                    <a:gd name="connsiteX14" fmla="*/ 1026107 w 1227003"/>
                    <a:gd name="connsiteY14" fmla="*/ 322960 h 1313625"/>
                    <a:gd name="connsiteX15" fmla="*/ 1051342 w 1227003"/>
                    <a:gd name="connsiteY15" fmla="*/ 318118 h 1313625"/>
                    <a:gd name="connsiteX16" fmla="*/ 1108652 w 1227003"/>
                    <a:gd name="connsiteY16" fmla="*/ 312623 h 1313625"/>
                    <a:gd name="connsiteX17" fmla="*/ 1148361 w 1227003"/>
                    <a:gd name="connsiteY17" fmla="*/ 308815 h 1313625"/>
                    <a:gd name="connsiteX18" fmla="*/ 1147224 w 1227003"/>
                    <a:gd name="connsiteY18" fmla="*/ 302491 h 1313625"/>
                    <a:gd name="connsiteX19" fmla="*/ 1029842 w 1227003"/>
                    <a:gd name="connsiteY19" fmla="*/ 319540 h 1313625"/>
                    <a:gd name="connsiteX20" fmla="*/ 352636 w 1227003"/>
                    <a:gd name="connsiteY20" fmla="*/ 235 h 1313625"/>
                    <a:gd name="connsiteX21" fmla="*/ 352478 w 1227003"/>
                    <a:gd name="connsiteY21" fmla="*/ 0 h 1313625"/>
                    <a:gd name="connsiteX22" fmla="*/ 352164 w 1227003"/>
                    <a:gd name="connsiteY22" fmla="*/ 235 h 1313625"/>
                    <a:gd name="connsiteX23" fmla="*/ 0 w 1227003"/>
                    <a:gd name="connsiteY23" fmla="*/ 263270 h 1313625"/>
                    <a:gd name="connsiteX24" fmla="*/ 180 w 1227003"/>
                    <a:gd name="connsiteY24" fmla="*/ 263488 h 1313625"/>
                    <a:gd name="connsiteX25" fmla="*/ 114169 w 1227003"/>
                    <a:gd name="connsiteY25" fmla="*/ 1003468 h 1313625"/>
                    <a:gd name="connsiteX26" fmla="*/ 64509 w 1227003"/>
                    <a:gd name="connsiteY26" fmla="*/ 1111184 h 1313625"/>
                    <a:gd name="connsiteX27" fmla="*/ 70253 w 1227003"/>
                    <a:gd name="connsiteY27" fmla="*/ 1114070 h 1313625"/>
                    <a:gd name="connsiteX28" fmla="*/ 86181 w 1227003"/>
                    <a:gd name="connsiteY28" fmla="*/ 1074575 h 1313625"/>
                    <a:gd name="connsiteX29" fmla="*/ 106708 w 1227003"/>
                    <a:gd name="connsiteY29" fmla="*/ 1023678 h 1313625"/>
                    <a:gd name="connsiteX30" fmla="*/ 489698 w 1227003"/>
                    <a:gd name="connsiteY30" fmla="*/ 551303 h 1313625"/>
                    <a:gd name="connsiteX31" fmla="*/ 544351 w 1227003"/>
                    <a:gd name="connsiteY31" fmla="*/ 515610 h 1313625"/>
                    <a:gd name="connsiteX32" fmla="*/ 544351 w 1227003"/>
                    <a:gd name="connsiteY32" fmla="*/ 515612 h 1313625"/>
                    <a:gd name="connsiteX33" fmla="*/ 489697 w 1227003"/>
                    <a:gd name="connsiteY33" fmla="*/ 551304 h 1313625"/>
                    <a:gd name="connsiteX34" fmla="*/ 106708 w 1227003"/>
                    <a:gd name="connsiteY34" fmla="*/ 1023679 h 1313625"/>
                    <a:gd name="connsiteX35" fmla="*/ 86181 w 1227003"/>
                    <a:gd name="connsiteY35" fmla="*/ 1074576 h 1313625"/>
                    <a:gd name="connsiteX36" fmla="*/ 70254 w 1227003"/>
                    <a:gd name="connsiteY36" fmla="*/ 1114071 h 1313625"/>
                    <a:gd name="connsiteX0-1" fmla="*/ 467393 w 1227003"/>
                    <a:gd name="connsiteY0-2" fmla="*/ 1313625 h 1313625"/>
                    <a:gd name="connsiteX1-3" fmla="*/ 477090 w 1227003"/>
                    <a:gd name="connsiteY1-4" fmla="*/ 1279288 h 1313625"/>
                    <a:gd name="connsiteX2-5" fmla="*/ 480192 w 1227003"/>
                    <a:gd name="connsiteY2-6" fmla="*/ 1272556 h 1313625"/>
                    <a:gd name="connsiteX3-7" fmla="*/ 541601 w 1227003"/>
                    <a:gd name="connsiteY3-8" fmla="*/ 1139360 h 1313625"/>
                    <a:gd name="connsiteX4-9" fmla="*/ 752732 w 1227003"/>
                    <a:gd name="connsiteY4-10" fmla="*/ 903467 h 1313625"/>
                    <a:gd name="connsiteX5-11" fmla="*/ 1038845 w 1227003"/>
                    <a:gd name="connsiteY5-12" fmla="*/ 767963 h 1313625"/>
                    <a:gd name="connsiteX6-13" fmla="*/ 1186648 w 1227003"/>
                    <a:gd name="connsiteY6-14" fmla="*/ 746493 h 1313625"/>
                    <a:gd name="connsiteX7-15" fmla="*/ 1186649 w 1227003"/>
                    <a:gd name="connsiteY7-16" fmla="*/ 746494 h 1313625"/>
                    <a:gd name="connsiteX8-17" fmla="*/ 1191326 w 1227003"/>
                    <a:gd name="connsiteY8-18" fmla="*/ 745815 h 1313625"/>
                    <a:gd name="connsiteX9-19" fmla="*/ 1227003 w 1227003"/>
                    <a:gd name="connsiteY9-20" fmla="*/ 746261 h 1313625"/>
                    <a:gd name="connsiteX10-21" fmla="*/ 1148361 w 1227003"/>
                    <a:gd name="connsiteY10-22" fmla="*/ 308817 h 1313625"/>
                    <a:gd name="connsiteX11-23" fmla="*/ 1108651 w 1227003"/>
                    <a:gd name="connsiteY11-24" fmla="*/ 312624 h 1313625"/>
                    <a:gd name="connsiteX12-25" fmla="*/ 1051342 w 1227003"/>
                    <a:gd name="connsiteY12-26" fmla="*/ 318120 h 1313625"/>
                    <a:gd name="connsiteX13-27" fmla="*/ 1028048 w 1227003"/>
                    <a:gd name="connsiteY13-28" fmla="*/ 322960 h 1313625"/>
                    <a:gd name="connsiteX14-29" fmla="*/ 1026107 w 1227003"/>
                    <a:gd name="connsiteY14-30" fmla="*/ 322960 h 1313625"/>
                    <a:gd name="connsiteX15-31" fmla="*/ 1051342 w 1227003"/>
                    <a:gd name="connsiteY15-32" fmla="*/ 318118 h 1313625"/>
                    <a:gd name="connsiteX16-33" fmla="*/ 1108652 w 1227003"/>
                    <a:gd name="connsiteY16-34" fmla="*/ 312623 h 1313625"/>
                    <a:gd name="connsiteX17-35" fmla="*/ 1148361 w 1227003"/>
                    <a:gd name="connsiteY17-36" fmla="*/ 308815 h 1313625"/>
                    <a:gd name="connsiteX18-37" fmla="*/ 1147224 w 1227003"/>
                    <a:gd name="connsiteY18-38" fmla="*/ 302491 h 1313625"/>
                    <a:gd name="connsiteX19-39" fmla="*/ 1029842 w 1227003"/>
                    <a:gd name="connsiteY19-40" fmla="*/ 319540 h 1313625"/>
                    <a:gd name="connsiteX20-41" fmla="*/ 352636 w 1227003"/>
                    <a:gd name="connsiteY20-42" fmla="*/ 235 h 1313625"/>
                    <a:gd name="connsiteX21-43" fmla="*/ 352478 w 1227003"/>
                    <a:gd name="connsiteY21-44" fmla="*/ 0 h 1313625"/>
                    <a:gd name="connsiteX22-45" fmla="*/ 352164 w 1227003"/>
                    <a:gd name="connsiteY22-46" fmla="*/ 235 h 1313625"/>
                    <a:gd name="connsiteX23-47" fmla="*/ 0 w 1227003"/>
                    <a:gd name="connsiteY23-48" fmla="*/ 263270 h 1313625"/>
                    <a:gd name="connsiteX24-49" fmla="*/ 180 w 1227003"/>
                    <a:gd name="connsiteY24-50" fmla="*/ 263488 h 1313625"/>
                    <a:gd name="connsiteX25-51" fmla="*/ 114169 w 1227003"/>
                    <a:gd name="connsiteY25-52" fmla="*/ 1003468 h 1313625"/>
                    <a:gd name="connsiteX26-53" fmla="*/ 64509 w 1227003"/>
                    <a:gd name="connsiteY26-54" fmla="*/ 1111184 h 1313625"/>
                    <a:gd name="connsiteX27-55" fmla="*/ 70253 w 1227003"/>
                    <a:gd name="connsiteY27-56" fmla="*/ 1114070 h 1313625"/>
                    <a:gd name="connsiteX28-57" fmla="*/ 86181 w 1227003"/>
                    <a:gd name="connsiteY28-58" fmla="*/ 1074575 h 1313625"/>
                    <a:gd name="connsiteX29-59" fmla="*/ 106708 w 1227003"/>
                    <a:gd name="connsiteY29-60" fmla="*/ 1023678 h 1313625"/>
                    <a:gd name="connsiteX30-61" fmla="*/ 489698 w 1227003"/>
                    <a:gd name="connsiteY30-62" fmla="*/ 551303 h 1313625"/>
                    <a:gd name="connsiteX31-63" fmla="*/ 544351 w 1227003"/>
                    <a:gd name="connsiteY31-64" fmla="*/ 515610 h 1313625"/>
                    <a:gd name="connsiteX32-65" fmla="*/ 489697 w 1227003"/>
                    <a:gd name="connsiteY32-66" fmla="*/ 551304 h 1313625"/>
                    <a:gd name="connsiteX33-67" fmla="*/ 106708 w 1227003"/>
                    <a:gd name="connsiteY33-68" fmla="*/ 1023679 h 1313625"/>
                    <a:gd name="connsiteX34-69" fmla="*/ 86181 w 1227003"/>
                    <a:gd name="connsiteY34-70" fmla="*/ 1074576 h 1313625"/>
                    <a:gd name="connsiteX35-71" fmla="*/ 70254 w 1227003"/>
                    <a:gd name="connsiteY35-72" fmla="*/ 1114071 h 1313625"/>
                    <a:gd name="connsiteX36-73" fmla="*/ 467393 w 1227003"/>
                    <a:gd name="connsiteY36-74" fmla="*/ 1313625 h 1313625"/>
                    <a:gd name="connsiteX0-75" fmla="*/ 467393 w 1227003"/>
                    <a:gd name="connsiteY0-76" fmla="*/ 1313625 h 1313625"/>
                    <a:gd name="connsiteX1-77" fmla="*/ 477090 w 1227003"/>
                    <a:gd name="connsiteY1-78" fmla="*/ 1279288 h 1313625"/>
                    <a:gd name="connsiteX2-79" fmla="*/ 480192 w 1227003"/>
                    <a:gd name="connsiteY2-80" fmla="*/ 1272556 h 1313625"/>
                    <a:gd name="connsiteX3-81" fmla="*/ 541601 w 1227003"/>
                    <a:gd name="connsiteY3-82" fmla="*/ 1139360 h 1313625"/>
                    <a:gd name="connsiteX4-83" fmla="*/ 752732 w 1227003"/>
                    <a:gd name="connsiteY4-84" fmla="*/ 903467 h 1313625"/>
                    <a:gd name="connsiteX5-85" fmla="*/ 1038845 w 1227003"/>
                    <a:gd name="connsiteY5-86" fmla="*/ 767963 h 1313625"/>
                    <a:gd name="connsiteX6-87" fmla="*/ 1186648 w 1227003"/>
                    <a:gd name="connsiteY6-88" fmla="*/ 746493 h 1313625"/>
                    <a:gd name="connsiteX7-89" fmla="*/ 1186649 w 1227003"/>
                    <a:gd name="connsiteY7-90" fmla="*/ 746494 h 1313625"/>
                    <a:gd name="connsiteX8-91" fmla="*/ 1191326 w 1227003"/>
                    <a:gd name="connsiteY8-92" fmla="*/ 745815 h 1313625"/>
                    <a:gd name="connsiteX9-93" fmla="*/ 1227003 w 1227003"/>
                    <a:gd name="connsiteY9-94" fmla="*/ 746261 h 1313625"/>
                    <a:gd name="connsiteX10-95" fmla="*/ 1148361 w 1227003"/>
                    <a:gd name="connsiteY10-96" fmla="*/ 308817 h 1313625"/>
                    <a:gd name="connsiteX11-97" fmla="*/ 1108651 w 1227003"/>
                    <a:gd name="connsiteY11-98" fmla="*/ 312624 h 1313625"/>
                    <a:gd name="connsiteX12-99" fmla="*/ 1051342 w 1227003"/>
                    <a:gd name="connsiteY12-100" fmla="*/ 318120 h 1313625"/>
                    <a:gd name="connsiteX13-101" fmla="*/ 1028048 w 1227003"/>
                    <a:gd name="connsiteY13-102" fmla="*/ 322960 h 1313625"/>
                    <a:gd name="connsiteX14-103" fmla="*/ 1026107 w 1227003"/>
                    <a:gd name="connsiteY14-104" fmla="*/ 322960 h 1313625"/>
                    <a:gd name="connsiteX15-105" fmla="*/ 1051342 w 1227003"/>
                    <a:gd name="connsiteY15-106" fmla="*/ 318118 h 1313625"/>
                    <a:gd name="connsiteX16-107" fmla="*/ 1108652 w 1227003"/>
                    <a:gd name="connsiteY16-108" fmla="*/ 312623 h 1313625"/>
                    <a:gd name="connsiteX17-109" fmla="*/ 1148361 w 1227003"/>
                    <a:gd name="connsiteY17-110" fmla="*/ 308815 h 1313625"/>
                    <a:gd name="connsiteX18-111" fmla="*/ 1147224 w 1227003"/>
                    <a:gd name="connsiteY18-112" fmla="*/ 302491 h 1313625"/>
                    <a:gd name="connsiteX19-113" fmla="*/ 1029842 w 1227003"/>
                    <a:gd name="connsiteY19-114" fmla="*/ 319540 h 1313625"/>
                    <a:gd name="connsiteX20-115" fmla="*/ 352636 w 1227003"/>
                    <a:gd name="connsiteY20-116" fmla="*/ 235 h 1313625"/>
                    <a:gd name="connsiteX21-117" fmla="*/ 352478 w 1227003"/>
                    <a:gd name="connsiteY21-118" fmla="*/ 0 h 1313625"/>
                    <a:gd name="connsiteX22-119" fmla="*/ 352164 w 1227003"/>
                    <a:gd name="connsiteY22-120" fmla="*/ 235 h 1313625"/>
                    <a:gd name="connsiteX23-121" fmla="*/ 0 w 1227003"/>
                    <a:gd name="connsiteY23-122" fmla="*/ 263270 h 1313625"/>
                    <a:gd name="connsiteX24-123" fmla="*/ 180 w 1227003"/>
                    <a:gd name="connsiteY24-124" fmla="*/ 263488 h 1313625"/>
                    <a:gd name="connsiteX25-125" fmla="*/ 114169 w 1227003"/>
                    <a:gd name="connsiteY25-126" fmla="*/ 1003468 h 1313625"/>
                    <a:gd name="connsiteX26-127" fmla="*/ 64509 w 1227003"/>
                    <a:gd name="connsiteY26-128" fmla="*/ 1111184 h 1313625"/>
                    <a:gd name="connsiteX27-129" fmla="*/ 70253 w 1227003"/>
                    <a:gd name="connsiteY27-130" fmla="*/ 1114070 h 1313625"/>
                    <a:gd name="connsiteX28-131" fmla="*/ 86181 w 1227003"/>
                    <a:gd name="connsiteY28-132" fmla="*/ 1074575 h 1313625"/>
                    <a:gd name="connsiteX29-133" fmla="*/ 106708 w 1227003"/>
                    <a:gd name="connsiteY29-134" fmla="*/ 1023678 h 1313625"/>
                    <a:gd name="connsiteX30-135" fmla="*/ 489698 w 1227003"/>
                    <a:gd name="connsiteY30-136" fmla="*/ 551303 h 1313625"/>
                    <a:gd name="connsiteX31-137" fmla="*/ 544351 w 1227003"/>
                    <a:gd name="connsiteY31-138" fmla="*/ 515610 h 1313625"/>
                    <a:gd name="connsiteX32-139" fmla="*/ 106708 w 1227003"/>
                    <a:gd name="connsiteY32-140" fmla="*/ 1023679 h 1313625"/>
                    <a:gd name="connsiteX33-141" fmla="*/ 86181 w 1227003"/>
                    <a:gd name="connsiteY33-142" fmla="*/ 1074576 h 1313625"/>
                    <a:gd name="connsiteX34-143" fmla="*/ 70254 w 1227003"/>
                    <a:gd name="connsiteY34-144" fmla="*/ 1114071 h 1313625"/>
                    <a:gd name="connsiteX35-145" fmla="*/ 467393 w 1227003"/>
                    <a:gd name="connsiteY35-146" fmla="*/ 1313625 h 1313625"/>
                    <a:gd name="connsiteX0-147" fmla="*/ 467393 w 1227003"/>
                    <a:gd name="connsiteY0-148" fmla="*/ 1313625 h 1313625"/>
                    <a:gd name="connsiteX1-149" fmla="*/ 477090 w 1227003"/>
                    <a:gd name="connsiteY1-150" fmla="*/ 1279288 h 1313625"/>
                    <a:gd name="connsiteX2-151" fmla="*/ 480192 w 1227003"/>
                    <a:gd name="connsiteY2-152" fmla="*/ 1272556 h 1313625"/>
                    <a:gd name="connsiteX3-153" fmla="*/ 541601 w 1227003"/>
                    <a:gd name="connsiteY3-154" fmla="*/ 1139360 h 1313625"/>
                    <a:gd name="connsiteX4-155" fmla="*/ 752732 w 1227003"/>
                    <a:gd name="connsiteY4-156" fmla="*/ 903467 h 1313625"/>
                    <a:gd name="connsiteX5-157" fmla="*/ 1038845 w 1227003"/>
                    <a:gd name="connsiteY5-158" fmla="*/ 767963 h 1313625"/>
                    <a:gd name="connsiteX6-159" fmla="*/ 1186648 w 1227003"/>
                    <a:gd name="connsiteY6-160" fmla="*/ 746493 h 1313625"/>
                    <a:gd name="connsiteX7-161" fmla="*/ 1186649 w 1227003"/>
                    <a:gd name="connsiteY7-162" fmla="*/ 746494 h 1313625"/>
                    <a:gd name="connsiteX8-163" fmla="*/ 1191326 w 1227003"/>
                    <a:gd name="connsiteY8-164" fmla="*/ 745815 h 1313625"/>
                    <a:gd name="connsiteX9-165" fmla="*/ 1227003 w 1227003"/>
                    <a:gd name="connsiteY9-166" fmla="*/ 746261 h 1313625"/>
                    <a:gd name="connsiteX10-167" fmla="*/ 1148361 w 1227003"/>
                    <a:gd name="connsiteY10-168" fmla="*/ 308817 h 1313625"/>
                    <a:gd name="connsiteX11-169" fmla="*/ 1108651 w 1227003"/>
                    <a:gd name="connsiteY11-170" fmla="*/ 312624 h 1313625"/>
                    <a:gd name="connsiteX12-171" fmla="*/ 1051342 w 1227003"/>
                    <a:gd name="connsiteY12-172" fmla="*/ 318120 h 1313625"/>
                    <a:gd name="connsiteX13-173" fmla="*/ 1028048 w 1227003"/>
                    <a:gd name="connsiteY13-174" fmla="*/ 322960 h 1313625"/>
                    <a:gd name="connsiteX14-175" fmla="*/ 1026107 w 1227003"/>
                    <a:gd name="connsiteY14-176" fmla="*/ 322960 h 1313625"/>
                    <a:gd name="connsiteX15-177" fmla="*/ 1051342 w 1227003"/>
                    <a:gd name="connsiteY15-178" fmla="*/ 318118 h 1313625"/>
                    <a:gd name="connsiteX16-179" fmla="*/ 1108652 w 1227003"/>
                    <a:gd name="connsiteY16-180" fmla="*/ 312623 h 1313625"/>
                    <a:gd name="connsiteX17-181" fmla="*/ 1148361 w 1227003"/>
                    <a:gd name="connsiteY17-182" fmla="*/ 308815 h 1313625"/>
                    <a:gd name="connsiteX18-183" fmla="*/ 1147224 w 1227003"/>
                    <a:gd name="connsiteY18-184" fmla="*/ 302491 h 1313625"/>
                    <a:gd name="connsiteX19-185" fmla="*/ 1029842 w 1227003"/>
                    <a:gd name="connsiteY19-186" fmla="*/ 319540 h 1313625"/>
                    <a:gd name="connsiteX20-187" fmla="*/ 352636 w 1227003"/>
                    <a:gd name="connsiteY20-188" fmla="*/ 235 h 1313625"/>
                    <a:gd name="connsiteX21-189" fmla="*/ 352478 w 1227003"/>
                    <a:gd name="connsiteY21-190" fmla="*/ 0 h 1313625"/>
                    <a:gd name="connsiteX22-191" fmla="*/ 352164 w 1227003"/>
                    <a:gd name="connsiteY22-192" fmla="*/ 235 h 1313625"/>
                    <a:gd name="connsiteX23-193" fmla="*/ 0 w 1227003"/>
                    <a:gd name="connsiteY23-194" fmla="*/ 263270 h 1313625"/>
                    <a:gd name="connsiteX24-195" fmla="*/ 180 w 1227003"/>
                    <a:gd name="connsiteY24-196" fmla="*/ 263488 h 1313625"/>
                    <a:gd name="connsiteX25-197" fmla="*/ 114169 w 1227003"/>
                    <a:gd name="connsiteY25-198" fmla="*/ 1003468 h 1313625"/>
                    <a:gd name="connsiteX26-199" fmla="*/ 64509 w 1227003"/>
                    <a:gd name="connsiteY26-200" fmla="*/ 1111184 h 1313625"/>
                    <a:gd name="connsiteX27-201" fmla="*/ 70253 w 1227003"/>
                    <a:gd name="connsiteY27-202" fmla="*/ 1114070 h 1313625"/>
                    <a:gd name="connsiteX28-203" fmla="*/ 86181 w 1227003"/>
                    <a:gd name="connsiteY28-204" fmla="*/ 1074575 h 1313625"/>
                    <a:gd name="connsiteX29-205" fmla="*/ 106708 w 1227003"/>
                    <a:gd name="connsiteY29-206" fmla="*/ 1023678 h 1313625"/>
                    <a:gd name="connsiteX30-207" fmla="*/ 489698 w 1227003"/>
                    <a:gd name="connsiteY30-208" fmla="*/ 551303 h 1313625"/>
                    <a:gd name="connsiteX31-209" fmla="*/ 106708 w 1227003"/>
                    <a:gd name="connsiteY31-210" fmla="*/ 1023679 h 1313625"/>
                    <a:gd name="connsiteX32-211" fmla="*/ 86181 w 1227003"/>
                    <a:gd name="connsiteY32-212" fmla="*/ 1074576 h 1313625"/>
                    <a:gd name="connsiteX33-213" fmla="*/ 70254 w 1227003"/>
                    <a:gd name="connsiteY33-214" fmla="*/ 1114071 h 1313625"/>
                    <a:gd name="connsiteX34-215" fmla="*/ 467393 w 1227003"/>
                    <a:gd name="connsiteY34-216" fmla="*/ 1313625 h 1313625"/>
                    <a:gd name="connsiteX0-217" fmla="*/ 467393 w 1227003"/>
                    <a:gd name="connsiteY0-218" fmla="*/ 1313625 h 1313625"/>
                    <a:gd name="connsiteX1-219" fmla="*/ 477090 w 1227003"/>
                    <a:gd name="connsiteY1-220" fmla="*/ 1279288 h 1313625"/>
                    <a:gd name="connsiteX2-221" fmla="*/ 480192 w 1227003"/>
                    <a:gd name="connsiteY2-222" fmla="*/ 1272556 h 1313625"/>
                    <a:gd name="connsiteX3-223" fmla="*/ 541601 w 1227003"/>
                    <a:gd name="connsiteY3-224" fmla="*/ 1139360 h 1313625"/>
                    <a:gd name="connsiteX4-225" fmla="*/ 752732 w 1227003"/>
                    <a:gd name="connsiteY4-226" fmla="*/ 903467 h 1313625"/>
                    <a:gd name="connsiteX5-227" fmla="*/ 1038845 w 1227003"/>
                    <a:gd name="connsiteY5-228" fmla="*/ 767963 h 1313625"/>
                    <a:gd name="connsiteX6-229" fmla="*/ 1186648 w 1227003"/>
                    <a:gd name="connsiteY6-230" fmla="*/ 746493 h 1313625"/>
                    <a:gd name="connsiteX7-231" fmla="*/ 1186649 w 1227003"/>
                    <a:gd name="connsiteY7-232" fmla="*/ 746494 h 1313625"/>
                    <a:gd name="connsiteX8-233" fmla="*/ 1191326 w 1227003"/>
                    <a:gd name="connsiteY8-234" fmla="*/ 745815 h 1313625"/>
                    <a:gd name="connsiteX9-235" fmla="*/ 1227003 w 1227003"/>
                    <a:gd name="connsiteY9-236" fmla="*/ 746261 h 1313625"/>
                    <a:gd name="connsiteX10-237" fmla="*/ 1148361 w 1227003"/>
                    <a:gd name="connsiteY10-238" fmla="*/ 308817 h 1313625"/>
                    <a:gd name="connsiteX11-239" fmla="*/ 1108651 w 1227003"/>
                    <a:gd name="connsiteY11-240" fmla="*/ 312624 h 1313625"/>
                    <a:gd name="connsiteX12-241" fmla="*/ 1051342 w 1227003"/>
                    <a:gd name="connsiteY12-242" fmla="*/ 318120 h 1313625"/>
                    <a:gd name="connsiteX13-243" fmla="*/ 1028048 w 1227003"/>
                    <a:gd name="connsiteY13-244" fmla="*/ 322960 h 1313625"/>
                    <a:gd name="connsiteX14-245" fmla="*/ 1026107 w 1227003"/>
                    <a:gd name="connsiteY14-246" fmla="*/ 322960 h 1313625"/>
                    <a:gd name="connsiteX15-247" fmla="*/ 1051342 w 1227003"/>
                    <a:gd name="connsiteY15-248" fmla="*/ 318118 h 1313625"/>
                    <a:gd name="connsiteX16-249" fmla="*/ 1108652 w 1227003"/>
                    <a:gd name="connsiteY16-250" fmla="*/ 312623 h 1313625"/>
                    <a:gd name="connsiteX17-251" fmla="*/ 1148361 w 1227003"/>
                    <a:gd name="connsiteY17-252" fmla="*/ 308815 h 1313625"/>
                    <a:gd name="connsiteX18-253" fmla="*/ 1147224 w 1227003"/>
                    <a:gd name="connsiteY18-254" fmla="*/ 302491 h 1313625"/>
                    <a:gd name="connsiteX19-255" fmla="*/ 1029842 w 1227003"/>
                    <a:gd name="connsiteY19-256" fmla="*/ 319540 h 1313625"/>
                    <a:gd name="connsiteX20-257" fmla="*/ 352636 w 1227003"/>
                    <a:gd name="connsiteY20-258" fmla="*/ 235 h 1313625"/>
                    <a:gd name="connsiteX21-259" fmla="*/ 352478 w 1227003"/>
                    <a:gd name="connsiteY21-260" fmla="*/ 0 h 1313625"/>
                    <a:gd name="connsiteX22-261" fmla="*/ 352164 w 1227003"/>
                    <a:gd name="connsiteY22-262" fmla="*/ 235 h 1313625"/>
                    <a:gd name="connsiteX23-263" fmla="*/ 0 w 1227003"/>
                    <a:gd name="connsiteY23-264" fmla="*/ 263270 h 1313625"/>
                    <a:gd name="connsiteX24-265" fmla="*/ 180 w 1227003"/>
                    <a:gd name="connsiteY24-266" fmla="*/ 263488 h 1313625"/>
                    <a:gd name="connsiteX25-267" fmla="*/ 114169 w 1227003"/>
                    <a:gd name="connsiteY25-268" fmla="*/ 1003468 h 1313625"/>
                    <a:gd name="connsiteX26-269" fmla="*/ 64509 w 1227003"/>
                    <a:gd name="connsiteY26-270" fmla="*/ 1111184 h 1313625"/>
                    <a:gd name="connsiteX27-271" fmla="*/ 70253 w 1227003"/>
                    <a:gd name="connsiteY27-272" fmla="*/ 1114070 h 1313625"/>
                    <a:gd name="connsiteX28-273" fmla="*/ 86181 w 1227003"/>
                    <a:gd name="connsiteY28-274" fmla="*/ 1074575 h 1313625"/>
                    <a:gd name="connsiteX29-275" fmla="*/ 106708 w 1227003"/>
                    <a:gd name="connsiteY29-276" fmla="*/ 1023678 h 1313625"/>
                    <a:gd name="connsiteX30-277" fmla="*/ 106708 w 1227003"/>
                    <a:gd name="connsiteY30-278" fmla="*/ 1023679 h 1313625"/>
                    <a:gd name="connsiteX31-279" fmla="*/ 86181 w 1227003"/>
                    <a:gd name="connsiteY31-280" fmla="*/ 1074576 h 1313625"/>
                    <a:gd name="connsiteX32-281" fmla="*/ 70254 w 1227003"/>
                    <a:gd name="connsiteY32-282" fmla="*/ 1114071 h 1313625"/>
                    <a:gd name="connsiteX33-283" fmla="*/ 467393 w 1227003"/>
                    <a:gd name="connsiteY33-284" fmla="*/ 1313625 h 131362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  <a:cxn ang="0">
                      <a:pos x="connsiteX16-33" y="connsiteY16-34"/>
                    </a:cxn>
                    <a:cxn ang="0">
                      <a:pos x="connsiteX17-35" y="connsiteY17-36"/>
                    </a:cxn>
                    <a:cxn ang="0">
                      <a:pos x="connsiteX18-37" y="connsiteY18-38"/>
                    </a:cxn>
                    <a:cxn ang="0">
                      <a:pos x="connsiteX19-39" y="connsiteY19-40"/>
                    </a:cxn>
                    <a:cxn ang="0">
                      <a:pos x="connsiteX20-41" y="connsiteY20-42"/>
                    </a:cxn>
                    <a:cxn ang="0">
                      <a:pos x="connsiteX21-43" y="connsiteY21-44"/>
                    </a:cxn>
                    <a:cxn ang="0">
                      <a:pos x="connsiteX22-45" y="connsiteY22-46"/>
                    </a:cxn>
                    <a:cxn ang="0">
                      <a:pos x="connsiteX23-47" y="connsiteY23-48"/>
                    </a:cxn>
                    <a:cxn ang="0">
                      <a:pos x="connsiteX24-49" y="connsiteY24-50"/>
                    </a:cxn>
                    <a:cxn ang="0">
                      <a:pos x="connsiteX25-51" y="connsiteY25-52"/>
                    </a:cxn>
                    <a:cxn ang="0">
                      <a:pos x="connsiteX26-53" y="connsiteY26-54"/>
                    </a:cxn>
                    <a:cxn ang="0">
                      <a:pos x="connsiteX27-55" y="connsiteY27-56"/>
                    </a:cxn>
                    <a:cxn ang="0">
                      <a:pos x="connsiteX28-57" y="connsiteY28-58"/>
                    </a:cxn>
                    <a:cxn ang="0">
                      <a:pos x="connsiteX29-59" y="connsiteY29-60"/>
                    </a:cxn>
                    <a:cxn ang="0">
                      <a:pos x="connsiteX30-61" y="connsiteY30-62"/>
                    </a:cxn>
                    <a:cxn ang="0">
                      <a:pos x="connsiteX31-63" y="connsiteY31-64"/>
                    </a:cxn>
                    <a:cxn ang="0">
                      <a:pos x="connsiteX32-65" y="connsiteY32-66"/>
                    </a:cxn>
                    <a:cxn ang="0">
                      <a:pos x="connsiteX33-67" y="connsiteY33-68"/>
                    </a:cxn>
                  </a:cxnLst>
                  <a:rect l="l" t="t" r="r" b="b"/>
                  <a:pathLst>
                    <a:path w="1227003" h="1313625">
                      <a:moveTo>
                        <a:pt x="467393" y="1313625"/>
                      </a:moveTo>
                      <a:lnTo>
                        <a:pt x="477090" y="1279288"/>
                      </a:lnTo>
                      <a:lnTo>
                        <a:pt x="480192" y="1272556"/>
                      </a:lnTo>
                      <a:lnTo>
                        <a:pt x="541601" y="1139360"/>
                      </a:lnTo>
                      <a:cubicBezTo>
                        <a:pt x="593877" y="1049962"/>
                        <a:pt x="664543" y="969337"/>
                        <a:pt x="752732" y="903467"/>
                      </a:cubicBezTo>
                      <a:cubicBezTo>
                        <a:pt x="840922" y="837597"/>
                        <a:pt x="938288" y="792717"/>
                        <a:pt x="1038845" y="767963"/>
                      </a:cubicBezTo>
                      <a:lnTo>
                        <a:pt x="1186648" y="746493"/>
                      </a:lnTo>
                      <a:lnTo>
                        <a:pt x="1186649" y="746494"/>
                      </a:lnTo>
                      <a:lnTo>
                        <a:pt x="1191326" y="745815"/>
                      </a:lnTo>
                      <a:lnTo>
                        <a:pt x="1227003" y="746261"/>
                      </a:lnTo>
                      <a:lnTo>
                        <a:pt x="1148361" y="308817"/>
                      </a:lnTo>
                      <a:lnTo>
                        <a:pt x="1108651" y="312624"/>
                      </a:lnTo>
                      <a:lnTo>
                        <a:pt x="1051342" y="318120"/>
                      </a:lnTo>
                      <a:lnTo>
                        <a:pt x="1028048" y="322960"/>
                      </a:lnTo>
                      <a:lnTo>
                        <a:pt x="1026107" y="322960"/>
                      </a:lnTo>
                      <a:lnTo>
                        <a:pt x="1051342" y="318118"/>
                      </a:lnTo>
                      <a:lnTo>
                        <a:pt x="1108652" y="312623"/>
                      </a:lnTo>
                      <a:lnTo>
                        <a:pt x="1148361" y="308815"/>
                      </a:lnTo>
                      <a:lnTo>
                        <a:pt x="1147224" y="302491"/>
                      </a:lnTo>
                      <a:lnTo>
                        <a:pt x="1029842" y="319540"/>
                      </a:lnTo>
                      <a:cubicBezTo>
                        <a:pt x="774205" y="331659"/>
                        <a:pt x="517311" y="220709"/>
                        <a:pt x="352636" y="235"/>
                      </a:cubicBezTo>
                      <a:cubicBezTo>
                        <a:pt x="352583" y="157"/>
                        <a:pt x="352531" y="78"/>
                        <a:pt x="352478" y="0"/>
                      </a:cubicBezTo>
                      <a:lnTo>
                        <a:pt x="352164" y="235"/>
                      </a:lnTo>
                      <a:lnTo>
                        <a:pt x="0" y="263270"/>
                      </a:lnTo>
                      <a:lnTo>
                        <a:pt x="180" y="263488"/>
                      </a:lnTo>
                      <a:cubicBezTo>
                        <a:pt x="164856" y="483962"/>
                        <a:pt x="198338" y="761781"/>
                        <a:pt x="114169" y="1003468"/>
                      </a:cubicBezTo>
                      <a:lnTo>
                        <a:pt x="64509" y="1111184"/>
                      </a:lnTo>
                      <a:lnTo>
                        <a:pt x="70253" y="1114070"/>
                      </a:lnTo>
                      <a:lnTo>
                        <a:pt x="86181" y="1074575"/>
                      </a:lnTo>
                      <a:lnTo>
                        <a:pt x="106708" y="1023678"/>
                      </a:lnTo>
                      <a:cubicBezTo>
                        <a:pt x="110129" y="1015195"/>
                        <a:pt x="110129" y="1015196"/>
                        <a:pt x="106708" y="1023679"/>
                      </a:cubicBezTo>
                      <a:lnTo>
                        <a:pt x="86181" y="1074576"/>
                      </a:lnTo>
                      <a:lnTo>
                        <a:pt x="70254" y="1114071"/>
                      </a:lnTo>
                      <a:lnTo>
                        <a:pt x="467393" y="131362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762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</p:grpSp>
          <p:sp>
            <p:nvSpPr>
              <p:cNvPr id="21" name="îŝḷîḓé-任意多边形: 形状 54" title="yn974ulF9k"/>
              <p:cNvSpPr/>
              <p:nvPr/>
            </p:nvSpPr>
            <p:spPr bwMode="auto">
              <a:xfrm>
                <a:off x="5774151" y="2677130"/>
                <a:ext cx="643698" cy="644043"/>
              </a:xfrm>
              <a:custGeom>
                <a:avLst/>
                <a:gdLst>
                  <a:gd name="connsiteX0" fmla="*/ 94638 w 328437"/>
                  <a:gd name="connsiteY0" fmla="*/ 163513 h 328613"/>
                  <a:gd name="connsiteX1" fmla="*/ 95937 w 328437"/>
                  <a:gd name="connsiteY1" fmla="*/ 163513 h 328613"/>
                  <a:gd name="connsiteX2" fmla="*/ 134903 w 328437"/>
                  <a:gd name="connsiteY2" fmla="*/ 169971 h 328613"/>
                  <a:gd name="connsiteX3" fmla="*/ 136202 w 328437"/>
                  <a:gd name="connsiteY3" fmla="*/ 171262 h 328613"/>
                  <a:gd name="connsiteX4" fmla="*/ 136202 w 328437"/>
                  <a:gd name="connsiteY4" fmla="*/ 238422 h 328613"/>
                  <a:gd name="connsiteX5" fmla="*/ 136202 w 328437"/>
                  <a:gd name="connsiteY5" fmla="*/ 239713 h 328613"/>
                  <a:gd name="connsiteX6" fmla="*/ 134903 w 328437"/>
                  <a:gd name="connsiteY6" fmla="*/ 239713 h 328613"/>
                  <a:gd name="connsiteX7" fmla="*/ 133604 w 328437"/>
                  <a:gd name="connsiteY7" fmla="*/ 239713 h 328613"/>
                  <a:gd name="connsiteX8" fmla="*/ 94638 w 328437"/>
                  <a:gd name="connsiteY8" fmla="*/ 226798 h 328613"/>
                  <a:gd name="connsiteX9" fmla="*/ 93339 w 328437"/>
                  <a:gd name="connsiteY9" fmla="*/ 225506 h 328613"/>
                  <a:gd name="connsiteX10" fmla="*/ 93339 w 328437"/>
                  <a:gd name="connsiteY10" fmla="*/ 166096 h 328613"/>
                  <a:gd name="connsiteX11" fmla="*/ 94638 w 328437"/>
                  <a:gd name="connsiteY11" fmla="*/ 163513 h 328613"/>
                  <a:gd name="connsiteX12" fmla="*/ 45714 w 328437"/>
                  <a:gd name="connsiteY12" fmla="*/ 157163 h 328613"/>
                  <a:gd name="connsiteX13" fmla="*/ 48227 w 328437"/>
                  <a:gd name="connsiteY13" fmla="*/ 157163 h 328613"/>
                  <a:gd name="connsiteX14" fmla="*/ 74620 w 328437"/>
                  <a:gd name="connsiteY14" fmla="*/ 161051 h 328613"/>
                  <a:gd name="connsiteX15" fmla="*/ 75877 w 328437"/>
                  <a:gd name="connsiteY15" fmla="*/ 162347 h 328613"/>
                  <a:gd name="connsiteX16" fmla="*/ 75877 w 328437"/>
                  <a:gd name="connsiteY16" fmla="*/ 218071 h 328613"/>
                  <a:gd name="connsiteX17" fmla="*/ 74620 w 328437"/>
                  <a:gd name="connsiteY17" fmla="*/ 219367 h 328613"/>
                  <a:gd name="connsiteX18" fmla="*/ 73363 w 328437"/>
                  <a:gd name="connsiteY18" fmla="*/ 220663 h 328613"/>
                  <a:gd name="connsiteX19" fmla="*/ 46971 w 328437"/>
                  <a:gd name="connsiteY19" fmla="*/ 211592 h 328613"/>
                  <a:gd name="connsiteX20" fmla="*/ 45714 w 328437"/>
                  <a:gd name="connsiteY20" fmla="*/ 209000 h 328613"/>
                  <a:gd name="connsiteX21" fmla="*/ 45714 w 328437"/>
                  <a:gd name="connsiteY21" fmla="*/ 158459 h 328613"/>
                  <a:gd name="connsiteX22" fmla="*/ 45714 w 328437"/>
                  <a:gd name="connsiteY22" fmla="*/ 157163 h 328613"/>
                  <a:gd name="connsiteX23" fmla="*/ 34601 w 328437"/>
                  <a:gd name="connsiteY23" fmla="*/ 131763 h 328613"/>
                  <a:gd name="connsiteX24" fmla="*/ 34601 w 328437"/>
                  <a:gd name="connsiteY24" fmla="*/ 246063 h 328613"/>
                  <a:gd name="connsiteX25" fmla="*/ 161601 w 328437"/>
                  <a:gd name="connsiteY25" fmla="*/ 311151 h 328613"/>
                  <a:gd name="connsiteX26" fmla="*/ 161601 w 328437"/>
                  <a:gd name="connsiteY26" fmla="*/ 133351 h 328613"/>
                  <a:gd name="connsiteX27" fmla="*/ 134613 w 328437"/>
                  <a:gd name="connsiteY27" fmla="*/ 133351 h 328613"/>
                  <a:gd name="connsiteX28" fmla="*/ 235241 w 328437"/>
                  <a:gd name="connsiteY28" fmla="*/ 15875 h 328613"/>
                  <a:gd name="connsiteX29" fmla="*/ 147314 w 328437"/>
                  <a:gd name="connsiteY29" fmla="*/ 120775 h 328613"/>
                  <a:gd name="connsiteX30" fmla="*/ 165417 w 328437"/>
                  <a:gd name="connsiteY30" fmla="*/ 120775 h 328613"/>
                  <a:gd name="connsiteX31" fmla="*/ 171882 w 328437"/>
                  <a:gd name="connsiteY31" fmla="*/ 127251 h 328613"/>
                  <a:gd name="connsiteX32" fmla="*/ 171882 w 328437"/>
                  <a:gd name="connsiteY32" fmla="*/ 311150 h 328613"/>
                  <a:gd name="connsiteX33" fmla="*/ 222311 w 328437"/>
                  <a:gd name="connsiteY33" fmla="*/ 285249 h 328613"/>
                  <a:gd name="connsiteX34" fmla="*/ 222311 w 328437"/>
                  <a:gd name="connsiteY34" fmla="*/ 157037 h 328613"/>
                  <a:gd name="connsiteX35" fmla="*/ 223604 w 328437"/>
                  <a:gd name="connsiteY35" fmla="*/ 154447 h 328613"/>
                  <a:gd name="connsiteX36" fmla="*/ 257223 w 328437"/>
                  <a:gd name="connsiteY36" fmla="*/ 151857 h 328613"/>
                  <a:gd name="connsiteX37" fmla="*/ 258516 w 328437"/>
                  <a:gd name="connsiteY37" fmla="*/ 151857 h 328613"/>
                  <a:gd name="connsiteX38" fmla="*/ 259809 w 328437"/>
                  <a:gd name="connsiteY38" fmla="*/ 153152 h 328613"/>
                  <a:gd name="connsiteX39" fmla="*/ 259809 w 328437"/>
                  <a:gd name="connsiteY39" fmla="*/ 265823 h 328613"/>
                  <a:gd name="connsiteX40" fmla="*/ 293429 w 328437"/>
                  <a:gd name="connsiteY40" fmla="*/ 247692 h 328613"/>
                  <a:gd name="connsiteX41" fmla="*/ 294722 w 328437"/>
                  <a:gd name="connsiteY41" fmla="*/ 118185 h 328613"/>
                  <a:gd name="connsiteX42" fmla="*/ 296015 w 328437"/>
                  <a:gd name="connsiteY42" fmla="*/ 114300 h 328613"/>
                  <a:gd name="connsiteX43" fmla="*/ 301187 w 328437"/>
                  <a:gd name="connsiteY43" fmla="*/ 111710 h 328613"/>
                  <a:gd name="connsiteX44" fmla="*/ 307652 w 328437"/>
                  <a:gd name="connsiteY44" fmla="*/ 113005 h 328613"/>
                  <a:gd name="connsiteX45" fmla="*/ 235241 w 328437"/>
                  <a:gd name="connsiteY45" fmla="*/ 15875 h 328613"/>
                  <a:gd name="connsiteX46" fmla="*/ 235348 w 328437"/>
                  <a:gd name="connsiteY46" fmla="*/ 0 h 328613"/>
                  <a:gd name="connsiteX47" fmla="*/ 239233 w 328437"/>
                  <a:gd name="connsiteY47" fmla="*/ 0 h 328613"/>
                  <a:gd name="connsiteX48" fmla="*/ 241823 w 328437"/>
                  <a:gd name="connsiteY48" fmla="*/ 2598 h 328613"/>
                  <a:gd name="connsiteX49" fmla="*/ 327286 w 328437"/>
                  <a:gd name="connsiteY49" fmla="*/ 115599 h 328613"/>
                  <a:gd name="connsiteX50" fmla="*/ 327286 w 328437"/>
                  <a:gd name="connsiteY50" fmla="*/ 123392 h 328613"/>
                  <a:gd name="connsiteX51" fmla="*/ 322107 w 328437"/>
                  <a:gd name="connsiteY51" fmla="*/ 125990 h 328613"/>
                  <a:gd name="connsiteX52" fmla="*/ 307863 w 328437"/>
                  <a:gd name="connsiteY52" fmla="*/ 124691 h 328613"/>
                  <a:gd name="connsiteX53" fmla="*/ 307863 w 328437"/>
                  <a:gd name="connsiteY53" fmla="*/ 251980 h 328613"/>
                  <a:gd name="connsiteX54" fmla="*/ 303978 w 328437"/>
                  <a:gd name="connsiteY54" fmla="*/ 257175 h 328613"/>
                  <a:gd name="connsiteX55" fmla="*/ 169308 w 328437"/>
                  <a:gd name="connsiteY55" fmla="*/ 327314 h 328613"/>
                  <a:gd name="connsiteX56" fmla="*/ 166718 w 328437"/>
                  <a:gd name="connsiteY56" fmla="*/ 328613 h 328613"/>
                  <a:gd name="connsiteX57" fmla="*/ 164129 w 328437"/>
                  <a:gd name="connsiteY57" fmla="*/ 327314 h 328613"/>
                  <a:gd name="connsiteX58" fmla="*/ 25574 w 328437"/>
                  <a:gd name="connsiteY58" fmla="*/ 254578 h 328613"/>
                  <a:gd name="connsiteX59" fmla="*/ 21689 w 328437"/>
                  <a:gd name="connsiteY59" fmla="*/ 249382 h 328613"/>
                  <a:gd name="connsiteX60" fmla="*/ 21689 w 328437"/>
                  <a:gd name="connsiteY60" fmla="*/ 129887 h 328613"/>
                  <a:gd name="connsiteX61" fmla="*/ 6150 w 328437"/>
                  <a:gd name="connsiteY61" fmla="*/ 129887 h 328613"/>
                  <a:gd name="connsiteX62" fmla="*/ 971 w 328437"/>
                  <a:gd name="connsiteY62" fmla="*/ 127289 h 328613"/>
                  <a:gd name="connsiteX63" fmla="*/ 971 w 328437"/>
                  <a:gd name="connsiteY63" fmla="*/ 120795 h 328613"/>
                  <a:gd name="connsiteX64" fmla="*/ 34638 w 328437"/>
                  <a:gd name="connsiteY64" fmla="*/ 54552 h 328613"/>
                  <a:gd name="connsiteX65" fmla="*/ 38523 w 328437"/>
                  <a:gd name="connsiteY65" fmla="*/ 50656 h 328613"/>
                  <a:gd name="connsiteX66" fmla="*/ 59241 w 328437"/>
                  <a:gd name="connsiteY66" fmla="*/ 45460 h 328613"/>
                  <a:gd name="connsiteX67" fmla="*/ 59241 w 328437"/>
                  <a:gd name="connsiteY67" fmla="*/ 27276 h 328613"/>
                  <a:gd name="connsiteX68" fmla="*/ 63126 w 328437"/>
                  <a:gd name="connsiteY68" fmla="*/ 20782 h 328613"/>
                  <a:gd name="connsiteX69" fmla="*/ 83844 w 328437"/>
                  <a:gd name="connsiteY69" fmla="*/ 14287 h 328613"/>
                  <a:gd name="connsiteX70" fmla="*/ 85139 w 328437"/>
                  <a:gd name="connsiteY70" fmla="*/ 14287 h 328613"/>
                  <a:gd name="connsiteX71" fmla="*/ 86434 w 328437"/>
                  <a:gd name="connsiteY71" fmla="*/ 14287 h 328613"/>
                  <a:gd name="connsiteX72" fmla="*/ 98088 w 328437"/>
                  <a:gd name="connsiteY72" fmla="*/ 16885 h 328613"/>
                  <a:gd name="connsiteX73" fmla="*/ 103268 w 328437"/>
                  <a:gd name="connsiteY73" fmla="*/ 22081 h 328613"/>
                  <a:gd name="connsiteX74" fmla="*/ 103268 w 328437"/>
                  <a:gd name="connsiteY74" fmla="*/ 33771 h 328613"/>
                  <a:gd name="connsiteX75" fmla="*/ 235348 w 328437"/>
                  <a:gd name="connsiteY75" fmla="*/ 0 h 328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28437" h="328613">
                    <a:moveTo>
                      <a:pt x="94638" y="163513"/>
                    </a:moveTo>
                    <a:cubicBezTo>
                      <a:pt x="94638" y="163513"/>
                      <a:pt x="95937" y="163513"/>
                      <a:pt x="95937" y="163513"/>
                    </a:cubicBezTo>
                    <a:cubicBezTo>
                      <a:pt x="95937" y="163513"/>
                      <a:pt x="95937" y="163513"/>
                      <a:pt x="134903" y="169971"/>
                    </a:cubicBezTo>
                    <a:cubicBezTo>
                      <a:pt x="136202" y="169971"/>
                      <a:pt x="136202" y="169971"/>
                      <a:pt x="136202" y="171262"/>
                    </a:cubicBezTo>
                    <a:cubicBezTo>
                      <a:pt x="136202" y="171262"/>
                      <a:pt x="136202" y="171262"/>
                      <a:pt x="136202" y="238422"/>
                    </a:cubicBezTo>
                    <a:cubicBezTo>
                      <a:pt x="136202" y="238422"/>
                      <a:pt x="136202" y="239713"/>
                      <a:pt x="136202" y="239713"/>
                    </a:cubicBezTo>
                    <a:cubicBezTo>
                      <a:pt x="134903" y="239713"/>
                      <a:pt x="134903" y="239713"/>
                      <a:pt x="134903" y="239713"/>
                    </a:cubicBezTo>
                    <a:cubicBezTo>
                      <a:pt x="134903" y="239713"/>
                      <a:pt x="134903" y="239713"/>
                      <a:pt x="133604" y="239713"/>
                    </a:cubicBezTo>
                    <a:cubicBezTo>
                      <a:pt x="133604" y="239713"/>
                      <a:pt x="133604" y="239713"/>
                      <a:pt x="94638" y="226798"/>
                    </a:cubicBezTo>
                    <a:cubicBezTo>
                      <a:pt x="94638" y="226798"/>
                      <a:pt x="93339" y="225506"/>
                      <a:pt x="93339" y="225506"/>
                    </a:cubicBezTo>
                    <a:cubicBezTo>
                      <a:pt x="93339" y="225506"/>
                      <a:pt x="93339" y="225506"/>
                      <a:pt x="93339" y="166096"/>
                    </a:cubicBezTo>
                    <a:cubicBezTo>
                      <a:pt x="93339" y="164805"/>
                      <a:pt x="94638" y="164805"/>
                      <a:pt x="94638" y="163513"/>
                    </a:cubicBezTo>
                    <a:close/>
                    <a:moveTo>
                      <a:pt x="45714" y="157163"/>
                    </a:moveTo>
                    <a:cubicBezTo>
                      <a:pt x="46971" y="157163"/>
                      <a:pt x="46971" y="157163"/>
                      <a:pt x="48227" y="157163"/>
                    </a:cubicBezTo>
                    <a:cubicBezTo>
                      <a:pt x="48227" y="157163"/>
                      <a:pt x="48227" y="157163"/>
                      <a:pt x="74620" y="161051"/>
                    </a:cubicBezTo>
                    <a:cubicBezTo>
                      <a:pt x="74620" y="161051"/>
                      <a:pt x="75877" y="161051"/>
                      <a:pt x="75877" y="162347"/>
                    </a:cubicBezTo>
                    <a:cubicBezTo>
                      <a:pt x="75877" y="162347"/>
                      <a:pt x="75877" y="162347"/>
                      <a:pt x="75877" y="218071"/>
                    </a:cubicBezTo>
                    <a:cubicBezTo>
                      <a:pt x="75877" y="219367"/>
                      <a:pt x="75877" y="219367"/>
                      <a:pt x="74620" y="219367"/>
                    </a:cubicBezTo>
                    <a:cubicBezTo>
                      <a:pt x="74620" y="220663"/>
                      <a:pt x="74620" y="220663"/>
                      <a:pt x="73363" y="220663"/>
                    </a:cubicBezTo>
                    <a:cubicBezTo>
                      <a:pt x="73363" y="220663"/>
                      <a:pt x="73363" y="220663"/>
                      <a:pt x="46971" y="211592"/>
                    </a:cubicBezTo>
                    <a:cubicBezTo>
                      <a:pt x="45714" y="210296"/>
                      <a:pt x="45714" y="210296"/>
                      <a:pt x="45714" y="209000"/>
                    </a:cubicBezTo>
                    <a:cubicBezTo>
                      <a:pt x="45714" y="209000"/>
                      <a:pt x="45714" y="209000"/>
                      <a:pt x="45714" y="158459"/>
                    </a:cubicBezTo>
                    <a:cubicBezTo>
                      <a:pt x="45714" y="158459"/>
                      <a:pt x="45714" y="157163"/>
                      <a:pt x="45714" y="157163"/>
                    </a:cubicBezTo>
                    <a:close/>
                    <a:moveTo>
                      <a:pt x="34601" y="131763"/>
                    </a:moveTo>
                    <a:lnTo>
                      <a:pt x="34601" y="246063"/>
                    </a:lnTo>
                    <a:lnTo>
                      <a:pt x="161601" y="311151"/>
                    </a:lnTo>
                    <a:lnTo>
                      <a:pt x="161601" y="133351"/>
                    </a:lnTo>
                    <a:lnTo>
                      <a:pt x="134613" y="133351"/>
                    </a:lnTo>
                    <a:close/>
                    <a:moveTo>
                      <a:pt x="235241" y="15875"/>
                    </a:moveTo>
                    <a:cubicBezTo>
                      <a:pt x="235241" y="15875"/>
                      <a:pt x="235241" y="15875"/>
                      <a:pt x="147314" y="120775"/>
                    </a:cubicBezTo>
                    <a:cubicBezTo>
                      <a:pt x="147314" y="120775"/>
                      <a:pt x="147314" y="120775"/>
                      <a:pt x="165417" y="120775"/>
                    </a:cubicBezTo>
                    <a:cubicBezTo>
                      <a:pt x="169296" y="120775"/>
                      <a:pt x="171882" y="123365"/>
                      <a:pt x="171882" y="127251"/>
                    </a:cubicBezTo>
                    <a:cubicBezTo>
                      <a:pt x="171882" y="127251"/>
                      <a:pt x="171882" y="127251"/>
                      <a:pt x="171882" y="311150"/>
                    </a:cubicBezTo>
                    <a:cubicBezTo>
                      <a:pt x="171882" y="311150"/>
                      <a:pt x="171882" y="311150"/>
                      <a:pt x="222311" y="285249"/>
                    </a:cubicBezTo>
                    <a:cubicBezTo>
                      <a:pt x="222311" y="285249"/>
                      <a:pt x="222311" y="285249"/>
                      <a:pt x="222311" y="157037"/>
                    </a:cubicBezTo>
                    <a:cubicBezTo>
                      <a:pt x="222311" y="155742"/>
                      <a:pt x="222311" y="154447"/>
                      <a:pt x="223604" y="154447"/>
                    </a:cubicBezTo>
                    <a:cubicBezTo>
                      <a:pt x="223604" y="154447"/>
                      <a:pt x="223604" y="154447"/>
                      <a:pt x="257223" y="151857"/>
                    </a:cubicBezTo>
                    <a:cubicBezTo>
                      <a:pt x="257223" y="151857"/>
                      <a:pt x="258516" y="151857"/>
                      <a:pt x="258516" y="151857"/>
                    </a:cubicBezTo>
                    <a:cubicBezTo>
                      <a:pt x="258516" y="153152"/>
                      <a:pt x="259809" y="153152"/>
                      <a:pt x="259809" y="153152"/>
                    </a:cubicBezTo>
                    <a:cubicBezTo>
                      <a:pt x="259809" y="153152"/>
                      <a:pt x="259809" y="153152"/>
                      <a:pt x="259809" y="265823"/>
                    </a:cubicBezTo>
                    <a:cubicBezTo>
                      <a:pt x="259809" y="265823"/>
                      <a:pt x="259809" y="265823"/>
                      <a:pt x="293429" y="247692"/>
                    </a:cubicBezTo>
                    <a:cubicBezTo>
                      <a:pt x="293429" y="247692"/>
                      <a:pt x="293429" y="247692"/>
                      <a:pt x="294722" y="118185"/>
                    </a:cubicBezTo>
                    <a:cubicBezTo>
                      <a:pt x="294722" y="116890"/>
                      <a:pt x="294722" y="115595"/>
                      <a:pt x="296015" y="114300"/>
                    </a:cubicBezTo>
                    <a:cubicBezTo>
                      <a:pt x="297308" y="113005"/>
                      <a:pt x="298601" y="111710"/>
                      <a:pt x="301187" y="111710"/>
                    </a:cubicBezTo>
                    <a:lnTo>
                      <a:pt x="307652" y="113005"/>
                    </a:lnTo>
                    <a:cubicBezTo>
                      <a:pt x="307652" y="113005"/>
                      <a:pt x="307652" y="113005"/>
                      <a:pt x="235241" y="15875"/>
                    </a:cubicBezTo>
                    <a:close/>
                    <a:moveTo>
                      <a:pt x="235348" y="0"/>
                    </a:moveTo>
                    <a:cubicBezTo>
                      <a:pt x="235348" y="0"/>
                      <a:pt x="237938" y="0"/>
                      <a:pt x="239233" y="0"/>
                    </a:cubicBezTo>
                    <a:cubicBezTo>
                      <a:pt x="241823" y="1299"/>
                      <a:pt x="241823" y="2598"/>
                      <a:pt x="241823" y="2598"/>
                    </a:cubicBezTo>
                    <a:cubicBezTo>
                      <a:pt x="241823" y="2598"/>
                      <a:pt x="241823" y="2598"/>
                      <a:pt x="327286" y="115599"/>
                    </a:cubicBezTo>
                    <a:cubicBezTo>
                      <a:pt x="327286" y="115599"/>
                      <a:pt x="329876" y="119496"/>
                      <a:pt x="327286" y="123392"/>
                    </a:cubicBezTo>
                    <a:cubicBezTo>
                      <a:pt x="324697" y="125990"/>
                      <a:pt x="322107" y="125990"/>
                      <a:pt x="322107" y="125990"/>
                    </a:cubicBezTo>
                    <a:cubicBezTo>
                      <a:pt x="322107" y="125990"/>
                      <a:pt x="322107" y="125990"/>
                      <a:pt x="307863" y="124691"/>
                    </a:cubicBezTo>
                    <a:cubicBezTo>
                      <a:pt x="307863" y="124691"/>
                      <a:pt x="307863" y="124691"/>
                      <a:pt x="307863" y="251980"/>
                    </a:cubicBezTo>
                    <a:cubicBezTo>
                      <a:pt x="307863" y="254578"/>
                      <a:pt x="306568" y="255877"/>
                      <a:pt x="303978" y="257175"/>
                    </a:cubicBezTo>
                    <a:cubicBezTo>
                      <a:pt x="303978" y="257175"/>
                      <a:pt x="303978" y="257175"/>
                      <a:pt x="169308" y="327314"/>
                    </a:cubicBezTo>
                    <a:cubicBezTo>
                      <a:pt x="169308" y="327314"/>
                      <a:pt x="168013" y="328613"/>
                      <a:pt x="166718" y="328613"/>
                    </a:cubicBezTo>
                    <a:cubicBezTo>
                      <a:pt x="165424" y="328613"/>
                      <a:pt x="164129" y="327314"/>
                      <a:pt x="164129" y="327314"/>
                    </a:cubicBezTo>
                    <a:cubicBezTo>
                      <a:pt x="164129" y="327314"/>
                      <a:pt x="164129" y="327314"/>
                      <a:pt x="25574" y="254578"/>
                    </a:cubicBezTo>
                    <a:cubicBezTo>
                      <a:pt x="22984" y="254578"/>
                      <a:pt x="21689" y="251980"/>
                      <a:pt x="21689" y="249382"/>
                    </a:cubicBezTo>
                    <a:cubicBezTo>
                      <a:pt x="21689" y="249382"/>
                      <a:pt x="21689" y="249382"/>
                      <a:pt x="21689" y="129887"/>
                    </a:cubicBezTo>
                    <a:cubicBezTo>
                      <a:pt x="21689" y="129887"/>
                      <a:pt x="21689" y="129887"/>
                      <a:pt x="6150" y="129887"/>
                    </a:cubicBezTo>
                    <a:cubicBezTo>
                      <a:pt x="3561" y="129887"/>
                      <a:pt x="2266" y="128588"/>
                      <a:pt x="971" y="127289"/>
                    </a:cubicBezTo>
                    <a:cubicBezTo>
                      <a:pt x="-324" y="125990"/>
                      <a:pt x="-324" y="123392"/>
                      <a:pt x="971" y="120795"/>
                    </a:cubicBezTo>
                    <a:cubicBezTo>
                      <a:pt x="971" y="120795"/>
                      <a:pt x="971" y="120795"/>
                      <a:pt x="34638" y="54552"/>
                    </a:cubicBezTo>
                    <a:cubicBezTo>
                      <a:pt x="35933" y="51955"/>
                      <a:pt x="37228" y="51955"/>
                      <a:pt x="38523" y="50656"/>
                    </a:cubicBezTo>
                    <a:cubicBezTo>
                      <a:pt x="38523" y="50656"/>
                      <a:pt x="38523" y="50656"/>
                      <a:pt x="59241" y="45460"/>
                    </a:cubicBezTo>
                    <a:cubicBezTo>
                      <a:pt x="59241" y="45460"/>
                      <a:pt x="59241" y="45460"/>
                      <a:pt x="59241" y="27276"/>
                    </a:cubicBezTo>
                    <a:cubicBezTo>
                      <a:pt x="59241" y="24678"/>
                      <a:pt x="60536" y="22081"/>
                      <a:pt x="63126" y="20782"/>
                    </a:cubicBezTo>
                    <a:cubicBezTo>
                      <a:pt x="63126" y="20782"/>
                      <a:pt x="63126" y="20782"/>
                      <a:pt x="83844" y="14287"/>
                    </a:cubicBezTo>
                    <a:cubicBezTo>
                      <a:pt x="83844" y="14287"/>
                      <a:pt x="83844" y="14287"/>
                      <a:pt x="85139" y="14287"/>
                    </a:cubicBezTo>
                    <a:cubicBezTo>
                      <a:pt x="86434" y="14287"/>
                      <a:pt x="86434" y="14287"/>
                      <a:pt x="86434" y="14287"/>
                    </a:cubicBezTo>
                    <a:cubicBezTo>
                      <a:pt x="86434" y="14287"/>
                      <a:pt x="86434" y="14287"/>
                      <a:pt x="98088" y="16885"/>
                    </a:cubicBezTo>
                    <a:cubicBezTo>
                      <a:pt x="100678" y="16885"/>
                      <a:pt x="103268" y="19483"/>
                      <a:pt x="103268" y="22081"/>
                    </a:cubicBezTo>
                    <a:cubicBezTo>
                      <a:pt x="103268" y="22081"/>
                      <a:pt x="103268" y="22081"/>
                      <a:pt x="103268" y="33771"/>
                    </a:cubicBezTo>
                    <a:cubicBezTo>
                      <a:pt x="103268" y="33771"/>
                      <a:pt x="103268" y="33771"/>
                      <a:pt x="2353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2" name="îŝḷîḓé-任意多边形: 形状 55" title="OXvp1cBoZH"/>
              <p:cNvSpPr>
                <a:spLocks noChangeAspect="1"/>
              </p:cNvSpPr>
              <p:nvPr/>
            </p:nvSpPr>
            <p:spPr bwMode="auto">
              <a:xfrm>
                <a:off x="4859220" y="4540708"/>
                <a:ext cx="626144" cy="596184"/>
              </a:xfrm>
              <a:custGeom>
                <a:avLst/>
                <a:gdLst>
                  <a:gd name="connsiteX0" fmla="*/ 101402 w 331788"/>
                  <a:gd name="connsiteY0" fmla="*/ 200025 h 315913"/>
                  <a:gd name="connsiteX1" fmla="*/ 93663 w 331788"/>
                  <a:gd name="connsiteY1" fmla="*/ 207840 h 315913"/>
                  <a:gd name="connsiteX2" fmla="*/ 93663 w 331788"/>
                  <a:gd name="connsiteY2" fmla="*/ 301625 h 315913"/>
                  <a:gd name="connsiteX3" fmla="*/ 137518 w 331788"/>
                  <a:gd name="connsiteY3" fmla="*/ 301625 h 315913"/>
                  <a:gd name="connsiteX4" fmla="*/ 137518 w 331788"/>
                  <a:gd name="connsiteY4" fmla="*/ 250825 h 315913"/>
                  <a:gd name="connsiteX5" fmla="*/ 143967 w 331788"/>
                  <a:gd name="connsiteY5" fmla="*/ 244312 h 315913"/>
                  <a:gd name="connsiteX6" fmla="*/ 187822 w 331788"/>
                  <a:gd name="connsiteY6" fmla="*/ 244312 h 315913"/>
                  <a:gd name="connsiteX7" fmla="*/ 194271 w 331788"/>
                  <a:gd name="connsiteY7" fmla="*/ 250825 h 315913"/>
                  <a:gd name="connsiteX8" fmla="*/ 194271 w 331788"/>
                  <a:gd name="connsiteY8" fmla="*/ 301625 h 315913"/>
                  <a:gd name="connsiteX9" fmla="*/ 230387 w 331788"/>
                  <a:gd name="connsiteY9" fmla="*/ 301625 h 315913"/>
                  <a:gd name="connsiteX10" fmla="*/ 238126 w 331788"/>
                  <a:gd name="connsiteY10" fmla="*/ 295112 h 315913"/>
                  <a:gd name="connsiteX11" fmla="*/ 238126 w 331788"/>
                  <a:gd name="connsiteY11" fmla="*/ 207840 h 315913"/>
                  <a:gd name="connsiteX12" fmla="*/ 230387 w 331788"/>
                  <a:gd name="connsiteY12" fmla="*/ 200025 h 315913"/>
                  <a:gd name="connsiteX13" fmla="*/ 101402 w 331788"/>
                  <a:gd name="connsiteY13" fmla="*/ 200025 h 315913"/>
                  <a:gd name="connsiteX14" fmla="*/ 258908 w 331788"/>
                  <a:gd name="connsiteY14" fmla="*/ 122237 h 315913"/>
                  <a:gd name="connsiteX15" fmla="*/ 252413 w 331788"/>
                  <a:gd name="connsiteY15" fmla="*/ 129801 h 315913"/>
                  <a:gd name="connsiteX16" fmla="*/ 252413 w 331788"/>
                  <a:gd name="connsiteY16" fmla="*/ 157536 h 315913"/>
                  <a:gd name="connsiteX17" fmla="*/ 258908 w 331788"/>
                  <a:gd name="connsiteY17" fmla="*/ 165100 h 315913"/>
                  <a:gd name="connsiteX18" fmla="*/ 266701 w 331788"/>
                  <a:gd name="connsiteY18" fmla="*/ 157536 h 315913"/>
                  <a:gd name="connsiteX19" fmla="*/ 266701 w 331788"/>
                  <a:gd name="connsiteY19" fmla="*/ 129801 h 315913"/>
                  <a:gd name="connsiteX20" fmla="*/ 258908 w 331788"/>
                  <a:gd name="connsiteY20" fmla="*/ 122237 h 315913"/>
                  <a:gd name="connsiteX21" fmla="*/ 230332 w 331788"/>
                  <a:gd name="connsiteY21" fmla="*/ 122237 h 315913"/>
                  <a:gd name="connsiteX22" fmla="*/ 223838 w 331788"/>
                  <a:gd name="connsiteY22" fmla="*/ 129801 h 315913"/>
                  <a:gd name="connsiteX23" fmla="*/ 223838 w 331788"/>
                  <a:gd name="connsiteY23" fmla="*/ 157536 h 315913"/>
                  <a:gd name="connsiteX24" fmla="*/ 230332 w 331788"/>
                  <a:gd name="connsiteY24" fmla="*/ 165100 h 315913"/>
                  <a:gd name="connsiteX25" fmla="*/ 238126 w 331788"/>
                  <a:gd name="connsiteY25" fmla="*/ 157536 h 315913"/>
                  <a:gd name="connsiteX26" fmla="*/ 238126 w 331788"/>
                  <a:gd name="connsiteY26" fmla="*/ 129801 h 315913"/>
                  <a:gd name="connsiteX27" fmla="*/ 230332 w 331788"/>
                  <a:gd name="connsiteY27" fmla="*/ 122237 h 315913"/>
                  <a:gd name="connsiteX28" fmla="*/ 201468 w 331788"/>
                  <a:gd name="connsiteY28" fmla="*/ 122237 h 315913"/>
                  <a:gd name="connsiteX29" fmla="*/ 193675 w 331788"/>
                  <a:gd name="connsiteY29" fmla="*/ 129801 h 315913"/>
                  <a:gd name="connsiteX30" fmla="*/ 193675 w 331788"/>
                  <a:gd name="connsiteY30" fmla="*/ 157536 h 315913"/>
                  <a:gd name="connsiteX31" fmla="*/ 201468 w 331788"/>
                  <a:gd name="connsiteY31" fmla="*/ 165100 h 315913"/>
                  <a:gd name="connsiteX32" fmla="*/ 207963 w 331788"/>
                  <a:gd name="connsiteY32" fmla="*/ 157536 h 315913"/>
                  <a:gd name="connsiteX33" fmla="*/ 207963 w 331788"/>
                  <a:gd name="connsiteY33" fmla="*/ 129801 h 315913"/>
                  <a:gd name="connsiteX34" fmla="*/ 201468 w 331788"/>
                  <a:gd name="connsiteY34" fmla="*/ 122237 h 315913"/>
                  <a:gd name="connsiteX35" fmla="*/ 128732 w 331788"/>
                  <a:gd name="connsiteY35" fmla="*/ 122237 h 315913"/>
                  <a:gd name="connsiteX36" fmla="*/ 122238 w 331788"/>
                  <a:gd name="connsiteY36" fmla="*/ 129801 h 315913"/>
                  <a:gd name="connsiteX37" fmla="*/ 122238 w 331788"/>
                  <a:gd name="connsiteY37" fmla="*/ 157536 h 315913"/>
                  <a:gd name="connsiteX38" fmla="*/ 128732 w 331788"/>
                  <a:gd name="connsiteY38" fmla="*/ 165100 h 315913"/>
                  <a:gd name="connsiteX39" fmla="*/ 136526 w 331788"/>
                  <a:gd name="connsiteY39" fmla="*/ 157536 h 315913"/>
                  <a:gd name="connsiteX40" fmla="*/ 136526 w 331788"/>
                  <a:gd name="connsiteY40" fmla="*/ 129801 h 315913"/>
                  <a:gd name="connsiteX41" fmla="*/ 128732 w 331788"/>
                  <a:gd name="connsiteY41" fmla="*/ 122237 h 315913"/>
                  <a:gd name="connsiteX42" fmla="*/ 101456 w 331788"/>
                  <a:gd name="connsiteY42" fmla="*/ 122237 h 315913"/>
                  <a:gd name="connsiteX43" fmla="*/ 93663 w 331788"/>
                  <a:gd name="connsiteY43" fmla="*/ 129801 h 315913"/>
                  <a:gd name="connsiteX44" fmla="*/ 93663 w 331788"/>
                  <a:gd name="connsiteY44" fmla="*/ 157536 h 315913"/>
                  <a:gd name="connsiteX45" fmla="*/ 101456 w 331788"/>
                  <a:gd name="connsiteY45" fmla="*/ 165100 h 315913"/>
                  <a:gd name="connsiteX46" fmla="*/ 107951 w 331788"/>
                  <a:gd name="connsiteY46" fmla="*/ 157536 h 315913"/>
                  <a:gd name="connsiteX47" fmla="*/ 107951 w 331788"/>
                  <a:gd name="connsiteY47" fmla="*/ 129801 h 315913"/>
                  <a:gd name="connsiteX48" fmla="*/ 101456 w 331788"/>
                  <a:gd name="connsiteY48" fmla="*/ 122237 h 315913"/>
                  <a:gd name="connsiteX49" fmla="*/ 72881 w 331788"/>
                  <a:gd name="connsiteY49" fmla="*/ 122237 h 315913"/>
                  <a:gd name="connsiteX50" fmla="*/ 65088 w 331788"/>
                  <a:gd name="connsiteY50" fmla="*/ 129801 h 315913"/>
                  <a:gd name="connsiteX51" fmla="*/ 65088 w 331788"/>
                  <a:gd name="connsiteY51" fmla="*/ 157536 h 315913"/>
                  <a:gd name="connsiteX52" fmla="*/ 72881 w 331788"/>
                  <a:gd name="connsiteY52" fmla="*/ 165100 h 315913"/>
                  <a:gd name="connsiteX53" fmla="*/ 79376 w 331788"/>
                  <a:gd name="connsiteY53" fmla="*/ 157536 h 315913"/>
                  <a:gd name="connsiteX54" fmla="*/ 79376 w 331788"/>
                  <a:gd name="connsiteY54" fmla="*/ 129801 h 315913"/>
                  <a:gd name="connsiteX55" fmla="*/ 72881 w 331788"/>
                  <a:gd name="connsiteY55" fmla="*/ 122237 h 315913"/>
                  <a:gd name="connsiteX56" fmla="*/ 258908 w 331788"/>
                  <a:gd name="connsiteY56" fmla="*/ 65087 h 315913"/>
                  <a:gd name="connsiteX57" fmla="*/ 252413 w 331788"/>
                  <a:gd name="connsiteY57" fmla="*/ 71581 h 315913"/>
                  <a:gd name="connsiteX58" fmla="*/ 252413 w 331788"/>
                  <a:gd name="connsiteY58" fmla="*/ 100157 h 315913"/>
                  <a:gd name="connsiteX59" fmla="*/ 258908 w 331788"/>
                  <a:gd name="connsiteY59" fmla="*/ 107950 h 315913"/>
                  <a:gd name="connsiteX60" fmla="*/ 266701 w 331788"/>
                  <a:gd name="connsiteY60" fmla="*/ 100157 h 315913"/>
                  <a:gd name="connsiteX61" fmla="*/ 266701 w 331788"/>
                  <a:gd name="connsiteY61" fmla="*/ 71581 h 315913"/>
                  <a:gd name="connsiteX62" fmla="*/ 258908 w 331788"/>
                  <a:gd name="connsiteY62" fmla="*/ 65087 h 315913"/>
                  <a:gd name="connsiteX63" fmla="*/ 230332 w 331788"/>
                  <a:gd name="connsiteY63" fmla="*/ 65087 h 315913"/>
                  <a:gd name="connsiteX64" fmla="*/ 223838 w 331788"/>
                  <a:gd name="connsiteY64" fmla="*/ 71581 h 315913"/>
                  <a:gd name="connsiteX65" fmla="*/ 223838 w 331788"/>
                  <a:gd name="connsiteY65" fmla="*/ 100157 h 315913"/>
                  <a:gd name="connsiteX66" fmla="*/ 230332 w 331788"/>
                  <a:gd name="connsiteY66" fmla="*/ 107950 h 315913"/>
                  <a:gd name="connsiteX67" fmla="*/ 238126 w 331788"/>
                  <a:gd name="connsiteY67" fmla="*/ 100157 h 315913"/>
                  <a:gd name="connsiteX68" fmla="*/ 238126 w 331788"/>
                  <a:gd name="connsiteY68" fmla="*/ 71581 h 315913"/>
                  <a:gd name="connsiteX69" fmla="*/ 230332 w 331788"/>
                  <a:gd name="connsiteY69" fmla="*/ 65087 h 315913"/>
                  <a:gd name="connsiteX70" fmla="*/ 201468 w 331788"/>
                  <a:gd name="connsiteY70" fmla="*/ 65087 h 315913"/>
                  <a:gd name="connsiteX71" fmla="*/ 193675 w 331788"/>
                  <a:gd name="connsiteY71" fmla="*/ 71581 h 315913"/>
                  <a:gd name="connsiteX72" fmla="*/ 193675 w 331788"/>
                  <a:gd name="connsiteY72" fmla="*/ 100157 h 315913"/>
                  <a:gd name="connsiteX73" fmla="*/ 201468 w 331788"/>
                  <a:gd name="connsiteY73" fmla="*/ 107950 h 315913"/>
                  <a:gd name="connsiteX74" fmla="*/ 207963 w 331788"/>
                  <a:gd name="connsiteY74" fmla="*/ 100157 h 315913"/>
                  <a:gd name="connsiteX75" fmla="*/ 207963 w 331788"/>
                  <a:gd name="connsiteY75" fmla="*/ 71581 h 315913"/>
                  <a:gd name="connsiteX76" fmla="*/ 201468 w 331788"/>
                  <a:gd name="connsiteY76" fmla="*/ 65087 h 315913"/>
                  <a:gd name="connsiteX77" fmla="*/ 128732 w 331788"/>
                  <a:gd name="connsiteY77" fmla="*/ 65087 h 315913"/>
                  <a:gd name="connsiteX78" fmla="*/ 122238 w 331788"/>
                  <a:gd name="connsiteY78" fmla="*/ 71581 h 315913"/>
                  <a:gd name="connsiteX79" fmla="*/ 122238 w 331788"/>
                  <a:gd name="connsiteY79" fmla="*/ 100157 h 315913"/>
                  <a:gd name="connsiteX80" fmla="*/ 128732 w 331788"/>
                  <a:gd name="connsiteY80" fmla="*/ 107950 h 315913"/>
                  <a:gd name="connsiteX81" fmla="*/ 136526 w 331788"/>
                  <a:gd name="connsiteY81" fmla="*/ 100157 h 315913"/>
                  <a:gd name="connsiteX82" fmla="*/ 136526 w 331788"/>
                  <a:gd name="connsiteY82" fmla="*/ 71581 h 315913"/>
                  <a:gd name="connsiteX83" fmla="*/ 128732 w 331788"/>
                  <a:gd name="connsiteY83" fmla="*/ 65087 h 315913"/>
                  <a:gd name="connsiteX84" fmla="*/ 101456 w 331788"/>
                  <a:gd name="connsiteY84" fmla="*/ 65087 h 315913"/>
                  <a:gd name="connsiteX85" fmla="*/ 93663 w 331788"/>
                  <a:gd name="connsiteY85" fmla="*/ 71581 h 315913"/>
                  <a:gd name="connsiteX86" fmla="*/ 93663 w 331788"/>
                  <a:gd name="connsiteY86" fmla="*/ 100157 h 315913"/>
                  <a:gd name="connsiteX87" fmla="*/ 101456 w 331788"/>
                  <a:gd name="connsiteY87" fmla="*/ 107950 h 315913"/>
                  <a:gd name="connsiteX88" fmla="*/ 107951 w 331788"/>
                  <a:gd name="connsiteY88" fmla="*/ 100157 h 315913"/>
                  <a:gd name="connsiteX89" fmla="*/ 107951 w 331788"/>
                  <a:gd name="connsiteY89" fmla="*/ 71581 h 315913"/>
                  <a:gd name="connsiteX90" fmla="*/ 101456 w 331788"/>
                  <a:gd name="connsiteY90" fmla="*/ 65087 h 315913"/>
                  <a:gd name="connsiteX91" fmla="*/ 72881 w 331788"/>
                  <a:gd name="connsiteY91" fmla="*/ 65087 h 315913"/>
                  <a:gd name="connsiteX92" fmla="*/ 65088 w 331788"/>
                  <a:gd name="connsiteY92" fmla="*/ 71581 h 315913"/>
                  <a:gd name="connsiteX93" fmla="*/ 65088 w 331788"/>
                  <a:gd name="connsiteY93" fmla="*/ 100157 h 315913"/>
                  <a:gd name="connsiteX94" fmla="*/ 72881 w 331788"/>
                  <a:gd name="connsiteY94" fmla="*/ 107950 h 315913"/>
                  <a:gd name="connsiteX95" fmla="*/ 79376 w 331788"/>
                  <a:gd name="connsiteY95" fmla="*/ 100157 h 315913"/>
                  <a:gd name="connsiteX96" fmla="*/ 79376 w 331788"/>
                  <a:gd name="connsiteY96" fmla="*/ 71581 h 315913"/>
                  <a:gd name="connsiteX97" fmla="*/ 72881 w 331788"/>
                  <a:gd name="connsiteY97" fmla="*/ 65087 h 315913"/>
                  <a:gd name="connsiteX98" fmla="*/ 107950 w 331788"/>
                  <a:gd name="connsiteY98" fmla="*/ 14287 h 315913"/>
                  <a:gd name="connsiteX99" fmla="*/ 107950 w 331788"/>
                  <a:gd name="connsiteY99" fmla="*/ 28575 h 315913"/>
                  <a:gd name="connsiteX100" fmla="*/ 223838 w 331788"/>
                  <a:gd name="connsiteY100" fmla="*/ 28575 h 315913"/>
                  <a:gd name="connsiteX101" fmla="*/ 223838 w 331788"/>
                  <a:gd name="connsiteY101" fmla="*/ 14287 h 315913"/>
                  <a:gd name="connsiteX102" fmla="*/ 64802 w 331788"/>
                  <a:gd name="connsiteY102" fmla="*/ 0 h 315913"/>
                  <a:gd name="connsiteX103" fmla="*/ 266986 w 331788"/>
                  <a:gd name="connsiteY103" fmla="*/ 0 h 315913"/>
                  <a:gd name="connsiteX104" fmla="*/ 273466 w 331788"/>
                  <a:gd name="connsiteY104" fmla="*/ 6474 h 315913"/>
                  <a:gd name="connsiteX105" fmla="*/ 266986 w 331788"/>
                  <a:gd name="connsiteY105" fmla="*/ 14242 h 315913"/>
                  <a:gd name="connsiteX106" fmla="*/ 238472 w 331788"/>
                  <a:gd name="connsiteY106" fmla="*/ 14242 h 315913"/>
                  <a:gd name="connsiteX107" fmla="*/ 238472 w 331788"/>
                  <a:gd name="connsiteY107" fmla="*/ 28484 h 315913"/>
                  <a:gd name="connsiteX108" fmla="*/ 303275 w 331788"/>
                  <a:gd name="connsiteY108" fmla="*/ 28484 h 315913"/>
                  <a:gd name="connsiteX109" fmla="*/ 309755 w 331788"/>
                  <a:gd name="connsiteY109" fmla="*/ 34958 h 315913"/>
                  <a:gd name="connsiteX110" fmla="*/ 309755 w 331788"/>
                  <a:gd name="connsiteY110" fmla="*/ 301671 h 315913"/>
                  <a:gd name="connsiteX111" fmla="*/ 324012 w 331788"/>
                  <a:gd name="connsiteY111" fmla="*/ 301671 h 315913"/>
                  <a:gd name="connsiteX112" fmla="*/ 331788 w 331788"/>
                  <a:gd name="connsiteY112" fmla="*/ 309439 h 315913"/>
                  <a:gd name="connsiteX113" fmla="*/ 324012 w 331788"/>
                  <a:gd name="connsiteY113" fmla="*/ 315913 h 315913"/>
                  <a:gd name="connsiteX114" fmla="*/ 7776 w 331788"/>
                  <a:gd name="connsiteY114" fmla="*/ 315913 h 315913"/>
                  <a:gd name="connsiteX115" fmla="*/ 0 w 331788"/>
                  <a:gd name="connsiteY115" fmla="*/ 309439 h 315913"/>
                  <a:gd name="connsiteX116" fmla="*/ 7776 w 331788"/>
                  <a:gd name="connsiteY116" fmla="*/ 301671 h 315913"/>
                  <a:gd name="connsiteX117" fmla="*/ 22033 w 331788"/>
                  <a:gd name="connsiteY117" fmla="*/ 301671 h 315913"/>
                  <a:gd name="connsiteX118" fmla="*/ 22033 w 331788"/>
                  <a:gd name="connsiteY118" fmla="*/ 34958 h 315913"/>
                  <a:gd name="connsiteX119" fmla="*/ 28513 w 331788"/>
                  <a:gd name="connsiteY119" fmla="*/ 28484 h 315913"/>
                  <a:gd name="connsiteX120" fmla="*/ 93315 w 331788"/>
                  <a:gd name="connsiteY120" fmla="*/ 28484 h 315913"/>
                  <a:gd name="connsiteX121" fmla="*/ 93315 w 331788"/>
                  <a:gd name="connsiteY121" fmla="*/ 14242 h 315913"/>
                  <a:gd name="connsiteX122" fmla="*/ 64802 w 331788"/>
                  <a:gd name="connsiteY122" fmla="*/ 14242 h 315913"/>
                  <a:gd name="connsiteX123" fmla="*/ 58322 w 331788"/>
                  <a:gd name="connsiteY123" fmla="*/ 6474 h 315913"/>
                  <a:gd name="connsiteX124" fmla="*/ 64802 w 331788"/>
                  <a:gd name="connsiteY124" fmla="*/ 0 h 315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331788" h="315913">
                    <a:moveTo>
                      <a:pt x="101402" y="200025"/>
                    </a:moveTo>
                    <a:cubicBezTo>
                      <a:pt x="97532" y="200025"/>
                      <a:pt x="93663" y="203933"/>
                      <a:pt x="93663" y="207840"/>
                    </a:cubicBezTo>
                    <a:cubicBezTo>
                      <a:pt x="93663" y="207840"/>
                      <a:pt x="93663" y="207840"/>
                      <a:pt x="93663" y="301625"/>
                    </a:cubicBezTo>
                    <a:cubicBezTo>
                      <a:pt x="93663" y="301625"/>
                      <a:pt x="93663" y="301625"/>
                      <a:pt x="137518" y="301625"/>
                    </a:cubicBezTo>
                    <a:cubicBezTo>
                      <a:pt x="137518" y="301625"/>
                      <a:pt x="137518" y="301625"/>
                      <a:pt x="137518" y="250825"/>
                    </a:cubicBezTo>
                    <a:cubicBezTo>
                      <a:pt x="137518" y="246917"/>
                      <a:pt x="140097" y="244312"/>
                      <a:pt x="143967" y="244312"/>
                    </a:cubicBezTo>
                    <a:cubicBezTo>
                      <a:pt x="143967" y="244312"/>
                      <a:pt x="143967" y="244312"/>
                      <a:pt x="187822" y="244312"/>
                    </a:cubicBezTo>
                    <a:cubicBezTo>
                      <a:pt x="191691" y="244312"/>
                      <a:pt x="194271" y="246917"/>
                      <a:pt x="194271" y="250825"/>
                    </a:cubicBezTo>
                    <a:cubicBezTo>
                      <a:pt x="194271" y="250825"/>
                      <a:pt x="194271" y="250825"/>
                      <a:pt x="194271" y="301625"/>
                    </a:cubicBezTo>
                    <a:cubicBezTo>
                      <a:pt x="194271" y="301625"/>
                      <a:pt x="194271" y="301625"/>
                      <a:pt x="230387" y="301625"/>
                    </a:cubicBezTo>
                    <a:cubicBezTo>
                      <a:pt x="234256" y="301625"/>
                      <a:pt x="238126" y="299020"/>
                      <a:pt x="238126" y="295112"/>
                    </a:cubicBezTo>
                    <a:lnTo>
                      <a:pt x="238126" y="207840"/>
                    </a:lnTo>
                    <a:cubicBezTo>
                      <a:pt x="238126" y="203933"/>
                      <a:pt x="234256" y="200025"/>
                      <a:pt x="230387" y="200025"/>
                    </a:cubicBezTo>
                    <a:cubicBezTo>
                      <a:pt x="230387" y="200025"/>
                      <a:pt x="230387" y="200025"/>
                      <a:pt x="101402" y="200025"/>
                    </a:cubicBezTo>
                    <a:close/>
                    <a:moveTo>
                      <a:pt x="258908" y="122237"/>
                    </a:moveTo>
                    <a:cubicBezTo>
                      <a:pt x="255011" y="122237"/>
                      <a:pt x="252413" y="124758"/>
                      <a:pt x="252413" y="129801"/>
                    </a:cubicBezTo>
                    <a:cubicBezTo>
                      <a:pt x="252413" y="129801"/>
                      <a:pt x="252413" y="129801"/>
                      <a:pt x="252413" y="157536"/>
                    </a:cubicBezTo>
                    <a:cubicBezTo>
                      <a:pt x="252413" y="161318"/>
                      <a:pt x="255011" y="165100"/>
                      <a:pt x="258908" y="165100"/>
                    </a:cubicBezTo>
                    <a:cubicBezTo>
                      <a:pt x="264103" y="165100"/>
                      <a:pt x="266701" y="161318"/>
                      <a:pt x="266701" y="157536"/>
                    </a:cubicBezTo>
                    <a:lnTo>
                      <a:pt x="266701" y="129801"/>
                    </a:lnTo>
                    <a:cubicBezTo>
                      <a:pt x="266701" y="124758"/>
                      <a:pt x="264103" y="122237"/>
                      <a:pt x="258908" y="122237"/>
                    </a:cubicBezTo>
                    <a:close/>
                    <a:moveTo>
                      <a:pt x="230332" y="122237"/>
                    </a:moveTo>
                    <a:cubicBezTo>
                      <a:pt x="226436" y="122237"/>
                      <a:pt x="223838" y="124758"/>
                      <a:pt x="223838" y="129801"/>
                    </a:cubicBezTo>
                    <a:cubicBezTo>
                      <a:pt x="223838" y="129801"/>
                      <a:pt x="223838" y="129801"/>
                      <a:pt x="223838" y="157536"/>
                    </a:cubicBezTo>
                    <a:cubicBezTo>
                      <a:pt x="223838" y="161318"/>
                      <a:pt x="226436" y="165100"/>
                      <a:pt x="230332" y="165100"/>
                    </a:cubicBezTo>
                    <a:cubicBezTo>
                      <a:pt x="234229" y="165100"/>
                      <a:pt x="238126" y="161318"/>
                      <a:pt x="238126" y="157536"/>
                    </a:cubicBezTo>
                    <a:lnTo>
                      <a:pt x="238126" y="129801"/>
                    </a:lnTo>
                    <a:cubicBezTo>
                      <a:pt x="238126" y="124758"/>
                      <a:pt x="234229" y="122237"/>
                      <a:pt x="230332" y="122237"/>
                    </a:cubicBezTo>
                    <a:close/>
                    <a:moveTo>
                      <a:pt x="201468" y="122237"/>
                    </a:moveTo>
                    <a:cubicBezTo>
                      <a:pt x="196273" y="122237"/>
                      <a:pt x="193675" y="124758"/>
                      <a:pt x="193675" y="129801"/>
                    </a:cubicBezTo>
                    <a:cubicBezTo>
                      <a:pt x="193675" y="129801"/>
                      <a:pt x="193675" y="129801"/>
                      <a:pt x="193675" y="157536"/>
                    </a:cubicBezTo>
                    <a:cubicBezTo>
                      <a:pt x="193675" y="161318"/>
                      <a:pt x="196273" y="165100"/>
                      <a:pt x="201468" y="165100"/>
                    </a:cubicBezTo>
                    <a:cubicBezTo>
                      <a:pt x="205365" y="165100"/>
                      <a:pt x="207963" y="161318"/>
                      <a:pt x="207963" y="157536"/>
                    </a:cubicBezTo>
                    <a:cubicBezTo>
                      <a:pt x="207963" y="157536"/>
                      <a:pt x="207963" y="157536"/>
                      <a:pt x="207963" y="129801"/>
                    </a:cubicBezTo>
                    <a:cubicBezTo>
                      <a:pt x="207963" y="124758"/>
                      <a:pt x="205365" y="122237"/>
                      <a:pt x="201468" y="122237"/>
                    </a:cubicBezTo>
                    <a:close/>
                    <a:moveTo>
                      <a:pt x="128732" y="122237"/>
                    </a:moveTo>
                    <a:cubicBezTo>
                      <a:pt x="124836" y="122237"/>
                      <a:pt x="122238" y="124758"/>
                      <a:pt x="122238" y="129801"/>
                    </a:cubicBezTo>
                    <a:cubicBezTo>
                      <a:pt x="122238" y="129801"/>
                      <a:pt x="122238" y="129801"/>
                      <a:pt x="122238" y="157536"/>
                    </a:cubicBezTo>
                    <a:cubicBezTo>
                      <a:pt x="122238" y="161318"/>
                      <a:pt x="124836" y="165100"/>
                      <a:pt x="128732" y="165100"/>
                    </a:cubicBezTo>
                    <a:cubicBezTo>
                      <a:pt x="133928" y="165100"/>
                      <a:pt x="136526" y="161318"/>
                      <a:pt x="136526" y="157536"/>
                    </a:cubicBezTo>
                    <a:cubicBezTo>
                      <a:pt x="136526" y="157536"/>
                      <a:pt x="136526" y="157536"/>
                      <a:pt x="136526" y="129801"/>
                    </a:cubicBezTo>
                    <a:cubicBezTo>
                      <a:pt x="136526" y="124758"/>
                      <a:pt x="133928" y="122237"/>
                      <a:pt x="128732" y="122237"/>
                    </a:cubicBezTo>
                    <a:close/>
                    <a:moveTo>
                      <a:pt x="101456" y="122237"/>
                    </a:moveTo>
                    <a:cubicBezTo>
                      <a:pt x="97559" y="122237"/>
                      <a:pt x="93663" y="124758"/>
                      <a:pt x="93663" y="129801"/>
                    </a:cubicBezTo>
                    <a:lnTo>
                      <a:pt x="93663" y="157536"/>
                    </a:lnTo>
                    <a:cubicBezTo>
                      <a:pt x="93663" y="161318"/>
                      <a:pt x="97559" y="165100"/>
                      <a:pt x="101456" y="165100"/>
                    </a:cubicBezTo>
                    <a:cubicBezTo>
                      <a:pt x="105353" y="165100"/>
                      <a:pt x="107951" y="161318"/>
                      <a:pt x="107951" y="157536"/>
                    </a:cubicBezTo>
                    <a:cubicBezTo>
                      <a:pt x="107951" y="157536"/>
                      <a:pt x="107951" y="157536"/>
                      <a:pt x="107951" y="129801"/>
                    </a:cubicBezTo>
                    <a:cubicBezTo>
                      <a:pt x="107951" y="124758"/>
                      <a:pt x="105353" y="122237"/>
                      <a:pt x="101456" y="122237"/>
                    </a:cubicBezTo>
                    <a:close/>
                    <a:moveTo>
                      <a:pt x="72881" y="122237"/>
                    </a:moveTo>
                    <a:cubicBezTo>
                      <a:pt x="67686" y="122237"/>
                      <a:pt x="65088" y="124758"/>
                      <a:pt x="65088" y="129801"/>
                    </a:cubicBezTo>
                    <a:cubicBezTo>
                      <a:pt x="65088" y="129801"/>
                      <a:pt x="65088" y="129801"/>
                      <a:pt x="65088" y="157536"/>
                    </a:cubicBezTo>
                    <a:cubicBezTo>
                      <a:pt x="65088" y="161318"/>
                      <a:pt x="67686" y="165100"/>
                      <a:pt x="72881" y="165100"/>
                    </a:cubicBezTo>
                    <a:cubicBezTo>
                      <a:pt x="76778" y="165100"/>
                      <a:pt x="79376" y="161318"/>
                      <a:pt x="79376" y="157536"/>
                    </a:cubicBezTo>
                    <a:lnTo>
                      <a:pt x="79376" y="129801"/>
                    </a:lnTo>
                    <a:cubicBezTo>
                      <a:pt x="79376" y="124758"/>
                      <a:pt x="76778" y="122237"/>
                      <a:pt x="72881" y="122237"/>
                    </a:cubicBezTo>
                    <a:close/>
                    <a:moveTo>
                      <a:pt x="258908" y="65087"/>
                    </a:moveTo>
                    <a:cubicBezTo>
                      <a:pt x="255011" y="65087"/>
                      <a:pt x="252413" y="67685"/>
                      <a:pt x="252413" y="71581"/>
                    </a:cubicBezTo>
                    <a:cubicBezTo>
                      <a:pt x="252413" y="71581"/>
                      <a:pt x="252413" y="71581"/>
                      <a:pt x="252413" y="100157"/>
                    </a:cubicBezTo>
                    <a:cubicBezTo>
                      <a:pt x="252413" y="105352"/>
                      <a:pt x="255011" y="107950"/>
                      <a:pt x="258908" y="107950"/>
                    </a:cubicBezTo>
                    <a:cubicBezTo>
                      <a:pt x="264103" y="107950"/>
                      <a:pt x="266701" y="105352"/>
                      <a:pt x="266701" y="100157"/>
                    </a:cubicBezTo>
                    <a:lnTo>
                      <a:pt x="266701" y="71581"/>
                    </a:lnTo>
                    <a:cubicBezTo>
                      <a:pt x="266701" y="67685"/>
                      <a:pt x="264103" y="65087"/>
                      <a:pt x="258908" y="65087"/>
                    </a:cubicBezTo>
                    <a:close/>
                    <a:moveTo>
                      <a:pt x="230332" y="65087"/>
                    </a:moveTo>
                    <a:cubicBezTo>
                      <a:pt x="226436" y="65087"/>
                      <a:pt x="223838" y="67685"/>
                      <a:pt x="223838" y="71581"/>
                    </a:cubicBezTo>
                    <a:cubicBezTo>
                      <a:pt x="223838" y="71581"/>
                      <a:pt x="223838" y="71581"/>
                      <a:pt x="223838" y="100157"/>
                    </a:cubicBezTo>
                    <a:cubicBezTo>
                      <a:pt x="223838" y="105352"/>
                      <a:pt x="226436" y="107950"/>
                      <a:pt x="230332" y="107950"/>
                    </a:cubicBezTo>
                    <a:cubicBezTo>
                      <a:pt x="234229" y="107950"/>
                      <a:pt x="238126" y="105352"/>
                      <a:pt x="238126" y="100157"/>
                    </a:cubicBezTo>
                    <a:lnTo>
                      <a:pt x="238126" y="71581"/>
                    </a:lnTo>
                    <a:cubicBezTo>
                      <a:pt x="238126" y="67685"/>
                      <a:pt x="234229" y="65087"/>
                      <a:pt x="230332" y="65087"/>
                    </a:cubicBezTo>
                    <a:close/>
                    <a:moveTo>
                      <a:pt x="201468" y="65087"/>
                    </a:moveTo>
                    <a:cubicBezTo>
                      <a:pt x="196273" y="65087"/>
                      <a:pt x="193675" y="67685"/>
                      <a:pt x="193675" y="71581"/>
                    </a:cubicBezTo>
                    <a:cubicBezTo>
                      <a:pt x="193675" y="71581"/>
                      <a:pt x="193675" y="71581"/>
                      <a:pt x="193675" y="100157"/>
                    </a:cubicBezTo>
                    <a:cubicBezTo>
                      <a:pt x="193675" y="105352"/>
                      <a:pt x="196273" y="107950"/>
                      <a:pt x="201468" y="107950"/>
                    </a:cubicBezTo>
                    <a:cubicBezTo>
                      <a:pt x="205365" y="107950"/>
                      <a:pt x="207963" y="105352"/>
                      <a:pt x="207963" y="100157"/>
                    </a:cubicBezTo>
                    <a:cubicBezTo>
                      <a:pt x="207963" y="100157"/>
                      <a:pt x="207963" y="100157"/>
                      <a:pt x="207963" y="71581"/>
                    </a:cubicBezTo>
                    <a:cubicBezTo>
                      <a:pt x="207963" y="67685"/>
                      <a:pt x="205365" y="65087"/>
                      <a:pt x="201468" y="65087"/>
                    </a:cubicBezTo>
                    <a:close/>
                    <a:moveTo>
                      <a:pt x="128732" y="65087"/>
                    </a:moveTo>
                    <a:cubicBezTo>
                      <a:pt x="124836" y="65087"/>
                      <a:pt x="122238" y="67685"/>
                      <a:pt x="122238" y="71581"/>
                    </a:cubicBezTo>
                    <a:cubicBezTo>
                      <a:pt x="122238" y="71581"/>
                      <a:pt x="122238" y="71581"/>
                      <a:pt x="122238" y="100157"/>
                    </a:cubicBezTo>
                    <a:cubicBezTo>
                      <a:pt x="122238" y="105352"/>
                      <a:pt x="124836" y="107950"/>
                      <a:pt x="128732" y="107950"/>
                    </a:cubicBezTo>
                    <a:cubicBezTo>
                      <a:pt x="133928" y="107950"/>
                      <a:pt x="136526" y="105352"/>
                      <a:pt x="136526" y="100157"/>
                    </a:cubicBezTo>
                    <a:cubicBezTo>
                      <a:pt x="136526" y="100157"/>
                      <a:pt x="136526" y="100157"/>
                      <a:pt x="136526" y="71581"/>
                    </a:cubicBezTo>
                    <a:cubicBezTo>
                      <a:pt x="136526" y="67685"/>
                      <a:pt x="133928" y="65087"/>
                      <a:pt x="128732" y="65087"/>
                    </a:cubicBezTo>
                    <a:close/>
                    <a:moveTo>
                      <a:pt x="101456" y="65087"/>
                    </a:moveTo>
                    <a:cubicBezTo>
                      <a:pt x="97559" y="65087"/>
                      <a:pt x="93663" y="67685"/>
                      <a:pt x="93663" y="71581"/>
                    </a:cubicBezTo>
                    <a:lnTo>
                      <a:pt x="93663" y="100157"/>
                    </a:lnTo>
                    <a:cubicBezTo>
                      <a:pt x="93663" y="105352"/>
                      <a:pt x="97559" y="107950"/>
                      <a:pt x="101456" y="107950"/>
                    </a:cubicBezTo>
                    <a:cubicBezTo>
                      <a:pt x="105353" y="107950"/>
                      <a:pt x="107951" y="105352"/>
                      <a:pt x="107951" y="100157"/>
                    </a:cubicBezTo>
                    <a:cubicBezTo>
                      <a:pt x="107951" y="100157"/>
                      <a:pt x="107951" y="100157"/>
                      <a:pt x="107951" y="71581"/>
                    </a:cubicBezTo>
                    <a:cubicBezTo>
                      <a:pt x="107951" y="67685"/>
                      <a:pt x="105353" y="65087"/>
                      <a:pt x="101456" y="65087"/>
                    </a:cubicBezTo>
                    <a:close/>
                    <a:moveTo>
                      <a:pt x="72881" y="65087"/>
                    </a:moveTo>
                    <a:cubicBezTo>
                      <a:pt x="67686" y="65087"/>
                      <a:pt x="65088" y="67685"/>
                      <a:pt x="65088" y="71581"/>
                    </a:cubicBezTo>
                    <a:cubicBezTo>
                      <a:pt x="65088" y="71581"/>
                      <a:pt x="65088" y="71581"/>
                      <a:pt x="65088" y="100157"/>
                    </a:cubicBezTo>
                    <a:cubicBezTo>
                      <a:pt x="65088" y="105352"/>
                      <a:pt x="67686" y="107950"/>
                      <a:pt x="72881" y="107950"/>
                    </a:cubicBezTo>
                    <a:cubicBezTo>
                      <a:pt x="76778" y="107950"/>
                      <a:pt x="79376" y="105352"/>
                      <a:pt x="79376" y="100157"/>
                    </a:cubicBezTo>
                    <a:lnTo>
                      <a:pt x="79376" y="71581"/>
                    </a:lnTo>
                    <a:cubicBezTo>
                      <a:pt x="79376" y="67685"/>
                      <a:pt x="76778" y="65087"/>
                      <a:pt x="72881" y="65087"/>
                    </a:cubicBezTo>
                    <a:close/>
                    <a:moveTo>
                      <a:pt x="107950" y="14287"/>
                    </a:moveTo>
                    <a:lnTo>
                      <a:pt x="107950" y="28575"/>
                    </a:lnTo>
                    <a:lnTo>
                      <a:pt x="223838" y="28575"/>
                    </a:lnTo>
                    <a:lnTo>
                      <a:pt x="223838" y="14287"/>
                    </a:lnTo>
                    <a:close/>
                    <a:moveTo>
                      <a:pt x="64802" y="0"/>
                    </a:moveTo>
                    <a:cubicBezTo>
                      <a:pt x="64802" y="0"/>
                      <a:pt x="64802" y="0"/>
                      <a:pt x="266986" y="0"/>
                    </a:cubicBezTo>
                    <a:cubicBezTo>
                      <a:pt x="270874" y="0"/>
                      <a:pt x="273466" y="2589"/>
                      <a:pt x="273466" y="6474"/>
                    </a:cubicBezTo>
                    <a:cubicBezTo>
                      <a:pt x="273466" y="10358"/>
                      <a:pt x="270874" y="14242"/>
                      <a:pt x="266986" y="14242"/>
                    </a:cubicBezTo>
                    <a:cubicBezTo>
                      <a:pt x="266986" y="14242"/>
                      <a:pt x="266986" y="14242"/>
                      <a:pt x="238472" y="14242"/>
                    </a:cubicBezTo>
                    <a:cubicBezTo>
                      <a:pt x="238472" y="14242"/>
                      <a:pt x="238472" y="14242"/>
                      <a:pt x="238472" y="28484"/>
                    </a:cubicBezTo>
                    <a:cubicBezTo>
                      <a:pt x="238472" y="28484"/>
                      <a:pt x="238472" y="28484"/>
                      <a:pt x="303275" y="28484"/>
                    </a:cubicBezTo>
                    <a:cubicBezTo>
                      <a:pt x="307163" y="28484"/>
                      <a:pt x="309755" y="31073"/>
                      <a:pt x="309755" y="34958"/>
                    </a:cubicBezTo>
                    <a:cubicBezTo>
                      <a:pt x="309755" y="34958"/>
                      <a:pt x="309755" y="34958"/>
                      <a:pt x="309755" y="301671"/>
                    </a:cubicBezTo>
                    <a:cubicBezTo>
                      <a:pt x="309755" y="301671"/>
                      <a:pt x="309755" y="301671"/>
                      <a:pt x="324012" y="301671"/>
                    </a:cubicBezTo>
                    <a:cubicBezTo>
                      <a:pt x="329196" y="301671"/>
                      <a:pt x="331788" y="305555"/>
                      <a:pt x="331788" y="309439"/>
                    </a:cubicBezTo>
                    <a:cubicBezTo>
                      <a:pt x="331788" y="313324"/>
                      <a:pt x="329196" y="315913"/>
                      <a:pt x="324012" y="315913"/>
                    </a:cubicBezTo>
                    <a:cubicBezTo>
                      <a:pt x="324012" y="315913"/>
                      <a:pt x="324012" y="315913"/>
                      <a:pt x="7776" y="315913"/>
                    </a:cubicBezTo>
                    <a:cubicBezTo>
                      <a:pt x="2592" y="315913"/>
                      <a:pt x="0" y="313324"/>
                      <a:pt x="0" y="309439"/>
                    </a:cubicBezTo>
                    <a:cubicBezTo>
                      <a:pt x="0" y="305555"/>
                      <a:pt x="2592" y="301671"/>
                      <a:pt x="7776" y="301671"/>
                    </a:cubicBezTo>
                    <a:cubicBezTo>
                      <a:pt x="7776" y="301671"/>
                      <a:pt x="7776" y="301671"/>
                      <a:pt x="22033" y="301671"/>
                    </a:cubicBezTo>
                    <a:cubicBezTo>
                      <a:pt x="22033" y="301671"/>
                      <a:pt x="22033" y="301671"/>
                      <a:pt x="22033" y="34958"/>
                    </a:cubicBezTo>
                    <a:cubicBezTo>
                      <a:pt x="22033" y="31073"/>
                      <a:pt x="24625" y="28484"/>
                      <a:pt x="28513" y="28484"/>
                    </a:cubicBezTo>
                    <a:cubicBezTo>
                      <a:pt x="28513" y="28484"/>
                      <a:pt x="28513" y="28484"/>
                      <a:pt x="93315" y="28484"/>
                    </a:cubicBezTo>
                    <a:cubicBezTo>
                      <a:pt x="93315" y="28484"/>
                      <a:pt x="93315" y="28484"/>
                      <a:pt x="93315" y="14242"/>
                    </a:cubicBezTo>
                    <a:cubicBezTo>
                      <a:pt x="93315" y="14242"/>
                      <a:pt x="93315" y="14242"/>
                      <a:pt x="64802" y="14242"/>
                    </a:cubicBezTo>
                    <a:cubicBezTo>
                      <a:pt x="60914" y="14242"/>
                      <a:pt x="58322" y="10358"/>
                      <a:pt x="58322" y="6474"/>
                    </a:cubicBezTo>
                    <a:cubicBezTo>
                      <a:pt x="58322" y="2589"/>
                      <a:pt x="60914" y="0"/>
                      <a:pt x="64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" name="îŝḷîḓé-任意多边形: 形状 56" title="eESxyZhHeg"/>
              <p:cNvSpPr/>
              <p:nvPr/>
            </p:nvSpPr>
            <p:spPr bwMode="auto">
              <a:xfrm>
                <a:off x="6877706" y="4469270"/>
                <a:ext cx="490011" cy="617588"/>
              </a:xfrm>
              <a:custGeom>
                <a:avLst/>
                <a:gdLst>
                  <a:gd name="connsiteX0" fmla="*/ 179388 w 268288"/>
                  <a:gd name="connsiteY0" fmla="*/ 166688 h 338138"/>
                  <a:gd name="connsiteX1" fmla="*/ 203200 w 268288"/>
                  <a:gd name="connsiteY1" fmla="*/ 190443 h 338138"/>
                  <a:gd name="connsiteX2" fmla="*/ 203200 w 268288"/>
                  <a:gd name="connsiteY2" fmla="*/ 252471 h 338138"/>
                  <a:gd name="connsiteX3" fmla="*/ 179388 w 268288"/>
                  <a:gd name="connsiteY3" fmla="*/ 276226 h 338138"/>
                  <a:gd name="connsiteX4" fmla="*/ 155575 w 268288"/>
                  <a:gd name="connsiteY4" fmla="*/ 252471 h 338138"/>
                  <a:gd name="connsiteX5" fmla="*/ 155575 w 268288"/>
                  <a:gd name="connsiteY5" fmla="*/ 190443 h 338138"/>
                  <a:gd name="connsiteX6" fmla="*/ 179388 w 268288"/>
                  <a:gd name="connsiteY6" fmla="*/ 166688 h 338138"/>
                  <a:gd name="connsiteX7" fmla="*/ 179388 w 268288"/>
                  <a:gd name="connsiteY7" fmla="*/ 150813 h 338138"/>
                  <a:gd name="connsiteX8" fmla="*/ 139700 w 268288"/>
                  <a:gd name="connsiteY8" fmla="*/ 190427 h 338138"/>
                  <a:gd name="connsiteX9" fmla="*/ 139700 w 268288"/>
                  <a:gd name="connsiteY9" fmla="*/ 252488 h 338138"/>
                  <a:gd name="connsiteX10" fmla="*/ 179388 w 268288"/>
                  <a:gd name="connsiteY10" fmla="*/ 292101 h 338138"/>
                  <a:gd name="connsiteX11" fmla="*/ 219075 w 268288"/>
                  <a:gd name="connsiteY11" fmla="*/ 252488 h 338138"/>
                  <a:gd name="connsiteX12" fmla="*/ 219075 w 268288"/>
                  <a:gd name="connsiteY12" fmla="*/ 190427 h 338138"/>
                  <a:gd name="connsiteX13" fmla="*/ 179388 w 268288"/>
                  <a:gd name="connsiteY13" fmla="*/ 150813 h 338138"/>
                  <a:gd name="connsiteX14" fmla="*/ 57120 w 268288"/>
                  <a:gd name="connsiteY14" fmla="*/ 150813 h 338138"/>
                  <a:gd name="connsiteX15" fmla="*/ 49212 w 268288"/>
                  <a:gd name="connsiteY15" fmla="*/ 158705 h 338138"/>
                  <a:gd name="connsiteX16" fmla="*/ 57120 w 268288"/>
                  <a:gd name="connsiteY16" fmla="*/ 166597 h 338138"/>
                  <a:gd name="connsiteX17" fmla="*/ 80842 w 268288"/>
                  <a:gd name="connsiteY17" fmla="*/ 166597 h 338138"/>
                  <a:gd name="connsiteX18" fmla="*/ 103247 w 268288"/>
                  <a:gd name="connsiteY18" fmla="*/ 188959 h 338138"/>
                  <a:gd name="connsiteX19" fmla="*/ 103247 w 268288"/>
                  <a:gd name="connsiteY19" fmla="*/ 190274 h 338138"/>
                  <a:gd name="connsiteX20" fmla="*/ 80842 w 268288"/>
                  <a:gd name="connsiteY20" fmla="*/ 212635 h 338138"/>
                  <a:gd name="connsiteX21" fmla="*/ 57120 w 268288"/>
                  <a:gd name="connsiteY21" fmla="*/ 212635 h 338138"/>
                  <a:gd name="connsiteX22" fmla="*/ 49212 w 268288"/>
                  <a:gd name="connsiteY22" fmla="*/ 220527 h 338138"/>
                  <a:gd name="connsiteX23" fmla="*/ 57120 w 268288"/>
                  <a:gd name="connsiteY23" fmla="*/ 228419 h 338138"/>
                  <a:gd name="connsiteX24" fmla="*/ 80842 w 268288"/>
                  <a:gd name="connsiteY24" fmla="*/ 228419 h 338138"/>
                  <a:gd name="connsiteX25" fmla="*/ 103247 w 268288"/>
                  <a:gd name="connsiteY25" fmla="*/ 250781 h 338138"/>
                  <a:gd name="connsiteX26" fmla="*/ 80842 w 268288"/>
                  <a:gd name="connsiteY26" fmla="*/ 273142 h 338138"/>
                  <a:gd name="connsiteX27" fmla="*/ 57120 w 268288"/>
                  <a:gd name="connsiteY27" fmla="*/ 273142 h 338138"/>
                  <a:gd name="connsiteX28" fmla="*/ 49212 w 268288"/>
                  <a:gd name="connsiteY28" fmla="*/ 281034 h 338138"/>
                  <a:gd name="connsiteX29" fmla="*/ 57120 w 268288"/>
                  <a:gd name="connsiteY29" fmla="*/ 288926 h 338138"/>
                  <a:gd name="connsiteX30" fmla="*/ 80842 w 268288"/>
                  <a:gd name="connsiteY30" fmla="*/ 288926 h 338138"/>
                  <a:gd name="connsiteX31" fmla="*/ 119062 w 268288"/>
                  <a:gd name="connsiteY31" fmla="*/ 250781 h 338138"/>
                  <a:gd name="connsiteX32" fmla="*/ 103247 w 268288"/>
                  <a:gd name="connsiteY32" fmla="*/ 220527 h 338138"/>
                  <a:gd name="connsiteX33" fmla="*/ 119062 w 268288"/>
                  <a:gd name="connsiteY33" fmla="*/ 190274 h 338138"/>
                  <a:gd name="connsiteX34" fmla="*/ 119062 w 268288"/>
                  <a:gd name="connsiteY34" fmla="*/ 188959 h 338138"/>
                  <a:gd name="connsiteX35" fmla="*/ 80842 w 268288"/>
                  <a:gd name="connsiteY35" fmla="*/ 150813 h 338138"/>
                  <a:gd name="connsiteX36" fmla="*/ 57120 w 268288"/>
                  <a:gd name="connsiteY36" fmla="*/ 150813 h 338138"/>
                  <a:gd name="connsiteX37" fmla="*/ 46099 w 268288"/>
                  <a:gd name="connsiteY37" fmla="*/ 47625 h 338138"/>
                  <a:gd name="connsiteX38" fmla="*/ 15875 w 268288"/>
                  <a:gd name="connsiteY38" fmla="*/ 79629 h 338138"/>
                  <a:gd name="connsiteX39" fmla="*/ 15875 w 268288"/>
                  <a:gd name="connsiteY39" fmla="*/ 114300 h 338138"/>
                  <a:gd name="connsiteX40" fmla="*/ 252413 w 268288"/>
                  <a:gd name="connsiteY40" fmla="*/ 114300 h 338138"/>
                  <a:gd name="connsiteX41" fmla="*/ 252413 w 268288"/>
                  <a:gd name="connsiteY41" fmla="*/ 79629 h 338138"/>
                  <a:gd name="connsiteX42" fmla="*/ 222189 w 268288"/>
                  <a:gd name="connsiteY42" fmla="*/ 47625 h 338138"/>
                  <a:gd name="connsiteX43" fmla="*/ 210362 w 268288"/>
                  <a:gd name="connsiteY43" fmla="*/ 47625 h 338138"/>
                  <a:gd name="connsiteX44" fmla="*/ 210362 w 268288"/>
                  <a:gd name="connsiteY44" fmla="*/ 71628 h 338138"/>
                  <a:gd name="connsiteX45" fmla="*/ 202477 w 268288"/>
                  <a:gd name="connsiteY45" fmla="*/ 79629 h 338138"/>
                  <a:gd name="connsiteX46" fmla="*/ 194593 w 268288"/>
                  <a:gd name="connsiteY46" fmla="*/ 71628 h 338138"/>
                  <a:gd name="connsiteX47" fmla="*/ 194593 w 268288"/>
                  <a:gd name="connsiteY47" fmla="*/ 47625 h 338138"/>
                  <a:gd name="connsiteX48" fmla="*/ 73696 w 268288"/>
                  <a:gd name="connsiteY48" fmla="*/ 47625 h 338138"/>
                  <a:gd name="connsiteX49" fmla="*/ 73696 w 268288"/>
                  <a:gd name="connsiteY49" fmla="*/ 71628 h 338138"/>
                  <a:gd name="connsiteX50" fmla="*/ 65811 w 268288"/>
                  <a:gd name="connsiteY50" fmla="*/ 79629 h 338138"/>
                  <a:gd name="connsiteX51" fmla="*/ 57926 w 268288"/>
                  <a:gd name="connsiteY51" fmla="*/ 71628 h 338138"/>
                  <a:gd name="connsiteX52" fmla="*/ 57926 w 268288"/>
                  <a:gd name="connsiteY52" fmla="*/ 47625 h 338138"/>
                  <a:gd name="connsiteX53" fmla="*/ 46099 w 268288"/>
                  <a:gd name="connsiteY53" fmla="*/ 47625 h 338138"/>
                  <a:gd name="connsiteX54" fmla="*/ 65757 w 268288"/>
                  <a:gd name="connsiteY54" fmla="*/ 0 h 338138"/>
                  <a:gd name="connsiteX55" fmla="*/ 73648 w 268288"/>
                  <a:gd name="connsiteY55" fmla="*/ 7925 h 338138"/>
                  <a:gd name="connsiteX56" fmla="*/ 73648 w 268288"/>
                  <a:gd name="connsiteY56" fmla="*/ 31700 h 338138"/>
                  <a:gd name="connsiteX57" fmla="*/ 194640 w 268288"/>
                  <a:gd name="connsiteY57" fmla="*/ 31700 h 338138"/>
                  <a:gd name="connsiteX58" fmla="*/ 194640 w 268288"/>
                  <a:gd name="connsiteY58" fmla="*/ 7925 h 338138"/>
                  <a:gd name="connsiteX59" fmla="*/ 202531 w 268288"/>
                  <a:gd name="connsiteY59" fmla="*/ 0 h 338138"/>
                  <a:gd name="connsiteX60" fmla="*/ 210422 w 268288"/>
                  <a:gd name="connsiteY60" fmla="*/ 7925 h 338138"/>
                  <a:gd name="connsiteX61" fmla="*/ 210422 w 268288"/>
                  <a:gd name="connsiteY61" fmla="*/ 31700 h 338138"/>
                  <a:gd name="connsiteX62" fmla="*/ 222258 w 268288"/>
                  <a:gd name="connsiteY62" fmla="*/ 31700 h 338138"/>
                  <a:gd name="connsiteX63" fmla="*/ 268288 w 268288"/>
                  <a:gd name="connsiteY63" fmla="*/ 79251 h 338138"/>
                  <a:gd name="connsiteX64" fmla="*/ 268288 w 268288"/>
                  <a:gd name="connsiteY64" fmla="*/ 290587 h 338138"/>
                  <a:gd name="connsiteX65" fmla="*/ 222258 w 268288"/>
                  <a:gd name="connsiteY65" fmla="*/ 338138 h 338138"/>
                  <a:gd name="connsiteX66" fmla="*/ 46030 w 268288"/>
                  <a:gd name="connsiteY66" fmla="*/ 338138 h 338138"/>
                  <a:gd name="connsiteX67" fmla="*/ 0 w 268288"/>
                  <a:gd name="connsiteY67" fmla="*/ 290587 h 338138"/>
                  <a:gd name="connsiteX68" fmla="*/ 0 w 268288"/>
                  <a:gd name="connsiteY68" fmla="*/ 79251 h 338138"/>
                  <a:gd name="connsiteX69" fmla="*/ 46030 w 268288"/>
                  <a:gd name="connsiteY69" fmla="*/ 31700 h 338138"/>
                  <a:gd name="connsiteX70" fmla="*/ 57866 w 268288"/>
                  <a:gd name="connsiteY70" fmla="*/ 31700 h 338138"/>
                  <a:gd name="connsiteX71" fmla="*/ 57866 w 268288"/>
                  <a:gd name="connsiteY71" fmla="*/ 7925 h 338138"/>
                  <a:gd name="connsiteX72" fmla="*/ 65757 w 268288"/>
                  <a:gd name="connsiteY72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268288" h="338138">
                    <a:moveTo>
                      <a:pt x="179388" y="166688"/>
                    </a:moveTo>
                    <a:cubicBezTo>
                      <a:pt x="192617" y="166688"/>
                      <a:pt x="203200" y="177246"/>
                      <a:pt x="203200" y="190443"/>
                    </a:cubicBezTo>
                    <a:cubicBezTo>
                      <a:pt x="203200" y="252471"/>
                      <a:pt x="203200" y="252471"/>
                      <a:pt x="203200" y="252471"/>
                    </a:cubicBezTo>
                    <a:cubicBezTo>
                      <a:pt x="203200" y="265668"/>
                      <a:pt x="192617" y="276226"/>
                      <a:pt x="179388" y="276226"/>
                    </a:cubicBezTo>
                    <a:cubicBezTo>
                      <a:pt x="166158" y="276226"/>
                      <a:pt x="155575" y="265668"/>
                      <a:pt x="155575" y="252471"/>
                    </a:cubicBezTo>
                    <a:cubicBezTo>
                      <a:pt x="155575" y="190443"/>
                      <a:pt x="155575" y="190443"/>
                      <a:pt x="155575" y="190443"/>
                    </a:cubicBezTo>
                    <a:cubicBezTo>
                      <a:pt x="155575" y="177246"/>
                      <a:pt x="166158" y="166688"/>
                      <a:pt x="179388" y="166688"/>
                    </a:cubicBezTo>
                    <a:close/>
                    <a:moveTo>
                      <a:pt x="179388" y="150813"/>
                    </a:moveTo>
                    <a:cubicBezTo>
                      <a:pt x="158221" y="150813"/>
                      <a:pt x="139700" y="169299"/>
                      <a:pt x="139700" y="190427"/>
                    </a:cubicBezTo>
                    <a:cubicBezTo>
                      <a:pt x="139700" y="252488"/>
                      <a:pt x="139700" y="252488"/>
                      <a:pt x="139700" y="252488"/>
                    </a:cubicBezTo>
                    <a:cubicBezTo>
                      <a:pt x="139700" y="273615"/>
                      <a:pt x="158221" y="292101"/>
                      <a:pt x="179388" y="292101"/>
                    </a:cubicBezTo>
                    <a:cubicBezTo>
                      <a:pt x="201877" y="292101"/>
                      <a:pt x="219075" y="273615"/>
                      <a:pt x="219075" y="252488"/>
                    </a:cubicBezTo>
                    <a:lnTo>
                      <a:pt x="219075" y="190427"/>
                    </a:lnTo>
                    <a:cubicBezTo>
                      <a:pt x="219075" y="169299"/>
                      <a:pt x="201877" y="150813"/>
                      <a:pt x="179388" y="150813"/>
                    </a:cubicBezTo>
                    <a:close/>
                    <a:moveTo>
                      <a:pt x="57120" y="150813"/>
                    </a:moveTo>
                    <a:cubicBezTo>
                      <a:pt x="51848" y="150813"/>
                      <a:pt x="49212" y="154759"/>
                      <a:pt x="49212" y="158705"/>
                    </a:cubicBezTo>
                    <a:cubicBezTo>
                      <a:pt x="49212" y="163967"/>
                      <a:pt x="51848" y="166597"/>
                      <a:pt x="57120" y="166597"/>
                    </a:cubicBezTo>
                    <a:cubicBezTo>
                      <a:pt x="80842" y="166597"/>
                      <a:pt x="80842" y="166597"/>
                      <a:pt x="80842" y="166597"/>
                    </a:cubicBezTo>
                    <a:cubicBezTo>
                      <a:pt x="92704" y="166597"/>
                      <a:pt x="103247" y="177120"/>
                      <a:pt x="103247" y="188959"/>
                    </a:cubicBezTo>
                    <a:cubicBezTo>
                      <a:pt x="103247" y="190274"/>
                      <a:pt x="103247" y="190274"/>
                      <a:pt x="103247" y="190274"/>
                    </a:cubicBezTo>
                    <a:cubicBezTo>
                      <a:pt x="103247" y="202112"/>
                      <a:pt x="92704" y="212635"/>
                      <a:pt x="80842" y="212635"/>
                    </a:cubicBezTo>
                    <a:cubicBezTo>
                      <a:pt x="57120" y="212635"/>
                      <a:pt x="57120" y="212635"/>
                      <a:pt x="57120" y="212635"/>
                    </a:cubicBezTo>
                    <a:cubicBezTo>
                      <a:pt x="51848" y="212635"/>
                      <a:pt x="49212" y="215266"/>
                      <a:pt x="49212" y="220527"/>
                    </a:cubicBezTo>
                    <a:cubicBezTo>
                      <a:pt x="49212" y="224473"/>
                      <a:pt x="51848" y="228419"/>
                      <a:pt x="57120" y="228419"/>
                    </a:cubicBezTo>
                    <a:cubicBezTo>
                      <a:pt x="80842" y="228419"/>
                      <a:pt x="80842" y="228419"/>
                      <a:pt x="80842" y="228419"/>
                    </a:cubicBezTo>
                    <a:cubicBezTo>
                      <a:pt x="92704" y="228419"/>
                      <a:pt x="103247" y="237627"/>
                      <a:pt x="103247" y="250781"/>
                    </a:cubicBezTo>
                    <a:cubicBezTo>
                      <a:pt x="103247" y="263934"/>
                      <a:pt x="92704" y="273142"/>
                      <a:pt x="80842" y="273142"/>
                    </a:cubicBezTo>
                    <a:cubicBezTo>
                      <a:pt x="57120" y="273142"/>
                      <a:pt x="57120" y="273142"/>
                      <a:pt x="57120" y="273142"/>
                    </a:cubicBezTo>
                    <a:cubicBezTo>
                      <a:pt x="51848" y="273142"/>
                      <a:pt x="49212" y="277088"/>
                      <a:pt x="49212" y="281034"/>
                    </a:cubicBezTo>
                    <a:cubicBezTo>
                      <a:pt x="49212" y="284980"/>
                      <a:pt x="51848" y="288926"/>
                      <a:pt x="57120" y="288926"/>
                    </a:cubicBezTo>
                    <a:cubicBezTo>
                      <a:pt x="80842" y="288926"/>
                      <a:pt x="80842" y="288926"/>
                      <a:pt x="80842" y="288926"/>
                    </a:cubicBezTo>
                    <a:cubicBezTo>
                      <a:pt x="101929" y="288926"/>
                      <a:pt x="119062" y="271826"/>
                      <a:pt x="119062" y="250781"/>
                    </a:cubicBezTo>
                    <a:cubicBezTo>
                      <a:pt x="119062" y="237627"/>
                      <a:pt x="112473" y="227104"/>
                      <a:pt x="103247" y="220527"/>
                    </a:cubicBezTo>
                    <a:cubicBezTo>
                      <a:pt x="112473" y="212635"/>
                      <a:pt x="119062" y="202112"/>
                      <a:pt x="119062" y="190274"/>
                    </a:cubicBezTo>
                    <a:lnTo>
                      <a:pt x="119062" y="188959"/>
                    </a:lnTo>
                    <a:cubicBezTo>
                      <a:pt x="119062" y="167913"/>
                      <a:pt x="101929" y="150813"/>
                      <a:pt x="80842" y="150813"/>
                    </a:cubicBezTo>
                    <a:cubicBezTo>
                      <a:pt x="57120" y="150813"/>
                      <a:pt x="57120" y="150813"/>
                      <a:pt x="57120" y="150813"/>
                    </a:cubicBezTo>
                    <a:close/>
                    <a:moveTo>
                      <a:pt x="46099" y="47625"/>
                    </a:moveTo>
                    <a:cubicBezTo>
                      <a:pt x="29016" y="47625"/>
                      <a:pt x="15875" y="62294"/>
                      <a:pt x="15875" y="79629"/>
                    </a:cubicBezTo>
                    <a:cubicBezTo>
                      <a:pt x="15875" y="114300"/>
                      <a:pt x="15875" y="114300"/>
                      <a:pt x="15875" y="114300"/>
                    </a:cubicBezTo>
                    <a:cubicBezTo>
                      <a:pt x="252413" y="114300"/>
                      <a:pt x="252413" y="114300"/>
                      <a:pt x="252413" y="114300"/>
                    </a:cubicBezTo>
                    <a:lnTo>
                      <a:pt x="252413" y="79629"/>
                    </a:lnTo>
                    <a:cubicBezTo>
                      <a:pt x="252413" y="62294"/>
                      <a:pt x="239272" y="47625"/>
                      <a:pt x="222189" y="47625"/>
                    </a:cubicBezTo>
                    <a:cubicBezTo>
                      <a:pt x="210362" y="47625"/>
                      <a:pt x="210362" y="47625"/>
                      <a:pt x="210362" y="47625"/>
                    </a:cubicBezTo>
                    <a:cubicBezTo>
                      <a:pt x="210362" y="71628"/>
                      <a:pt x="210362" y="71628"/>
                      <a:pt x="210362" y="71628"/>
                    </a:cubicBezTo>
                    <a:cubicBezTo>
                      <a:pt x="210362" y="75629"/>
                      <a:pt x="206420" y="79629"/>
                      <a:pt x="202477" y="79629"/>
                    </a:cubicBezTo>
                    <a:cubicBezTo>
                      <a:pt x="197221" y="79629"/>
                      <a:pt x="194593" y="75629"/>
                      <a:pt x="194593" y="71628"/>
                    </a:cubicBezTo>
                    <a:cubicBezTo>
                      <a:pt x="194593" y="47625"/>
                      <a:pt x="194593" y="47625"/>
                      <a:pt x="194593" y="47625"/>
                    </a:cubicBezTo>
                    <a:cubicBezTo>
                      <a:pt x="73696" y="47625"/>
                      <a:pt x="73696" y="47625"/>
                      <a:pt x="73696" y="47625"/>
                    </a:cubicBezTo>
                    <a:cubicBezTo>
                      <a:pt x="73696" y="71628"/>
                      <a:pt x="73696" y="71628"/>
                      <a:pt x="73696" y="71628"/>
                    </a:cubicBezTo>
                    <a:cubicBezTo>
                      <a:pt x="73696" y="75629"/>
                      <a:pt x="71067" y="79629"/>
                      <a:pt x="65811" y="79629"/>
                    </a:cubicBezTo>
                    <a:cubicBezTo>
                      <a:pt x="61869" y="79629"/>
                      <a:pt x="57926" y="75629"/>
                      <a:pt x="57926" y="71628"/>
                    </a:cubicBezTo>
                    <a:cubicBezTo>
                      <a:pt x="57926" y="47625"/>
                      <a:pt x="57926" y="47625"/>
                      <a:pt x="57926" y="47625"/>
                    </a:cubicBezTo>
                    <a:cubicBezTo>
                      <a:pt x="46099" y="47625"/>
                      <a:pt x="46099" y="47625"/>
                      <a:pt x="46099" y="47625"/>
                    </a:cubicBezTo>
                    <a:close/>
                    <a:moveTo>
                      <a:pt x="65757" y="0"/>
                    </a:moveTo>
                    <a:cubicBezTo>
                      <a:pt x="71018" y="0"/>
                      <a:pt x="73648" y="3962"/>
                      <a:pt x="73648" y="7925"/>
                    </a:cubicBezTo>
                    <a:cubicBezTo>
                      <a:pt x="73648" y="31700"/>
                      <a:pt x="73648" y="31700"/>
                      <a:pt x="73648" y="31700"/>
                    </a:cubicBezTo>
                    <a:cubicBezTo>
                      <a:pt x="194640" y="31700"/>
                      <a:pt x="194640" y="31700"/>
                      <a:pt x="194640" y="31700"/>
                    </a:cubicBezTo>
                    <a:cubicBezTo>
                      <a:pt x="194640" y="7925"/>
                      <a:pt x="194640" y="7925"/>
                      <a:pt x="194640" y="7925"/>
                    </a:cubicBezTo>
                    <a:cubicBezTo>
                      <a:pt x="194640" y="3962"/>
                      <a:pt x="197271" y="0"/>
                      <a:pt x="202531" y="0"/>
                    </a:cubicBezTo>
                    <a:cubicBezTo>
                      <a:pt x="206477" y="0"/>
                      <a:pt x="210422" y="3962"/>
                      <a:pt x="210422" y="7925"/>
                    </a:cubicBezTo>
                    <a:cubicBezTo>
                      <a:pt x="210422" y="31700"/>
                      <a:pt x="210422" y="31700"/>
                      <a:pt x="210422" y="31700"/>
                    </a:cubicBezTo>
                    <a:cubicBezTo>
                      <a:pt x="222258" y="31700"/>
                      <a:pt x="222258" y="31700"/>
                      <a:pt x="222258" y="31700"/>
                    </a:cubicBezTo>
                    <a:cubicBezTo>
                      <a:pt x="247246" y="31700"/>
                      <a:pt x="268288" y="52834"/>
                      <a:pt x="268288" y="79251"/>
                    </a:cubicBezTo>
                    <a:cubicBezTo>
                      <a:pt x="268288" y="290587"/>
                      <a:pt x="268288" y="290587"/>
                      <a:pt x="268288" y="290587"/>
                    </a:cubicBezTo>
                    <a:cubicBezTo>
                      <a:pt x="268288" y="317005"/>
                      <a:pt x="247246" y="338138"/>
                      <a:pt x="222258" y="338138"/>
                    </a:cubicBezTo>
                    <a:cubicBezTo>
                      <a:pt x="46030" y="338138"/>
                      <a:pt x="46030" y="338138"/>
                      <a:pt x="46030" y="338138"/>
                    </a:cubicBezTo>
                    <a:cubicBezTo>
                      <a:pt x="21042" y="338138"/>
                      <a:pt x="0" y="317005"/>
                      <a:pt x="0" y="290587"/>
                    </a:cubicBezTo>
                    <a:cubicBezTo>
                      <a:pt x="0" y="79251"/>
                      <a:pt x="0" y="79251"/>
                      <a:pt x="0" y="79251"/>
                    </a:cubicBezTo>
                    <a:cubicBezTo>
                      <a:pt x="0" y="52834"/>
                      <a:pt x="21042" y="31700"/>
                      <a:pt x="46030" y="31700"/>
                    </a:cubicBezTo>
                    <a:cubicBezTo>
                      <a:pt x="57866" y="31700"/>
                      <a:pt x="57866" y="31700"/>
                      <a:pt x="57866" y="31700"/>
                    </a:cubicBezTo>
                    <a:cubicBezTo>
                      <a:pt x="57866" y="7925"/>
                      <a:pt x="57866" y="7925"/>
                      <a:pt x="57866" y="7925"/>
                    </a:cubicBezTo>
                    <a:cubicBezTo>
                      <a:pt x="57866" y="3962"/>
                      <a:pt x="61812" y="0"/>
                      <a:pt x="657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19" name="îŝḷîḓé-Rectangle 20"/>
            <p:cNvSpPr/>
            <p:nvPr/>
          </p:nvSpPr>
          <p:spPr>
            <a:xfrm>
              <a:off x="1625253" y="2187110"/>
              <a:ext cx="2407615" cy="246221"/>
            </a:xfrm>
            <a:prstGeom prst="rect">
              <a:avLst/>
            </a:prstGeom>
          </p:spPr>
          <p:txBody>
            <a:bodyPr wrap="none" lIns="72000" tIns="0" rIns="72000" bIns="0">
              <a:noAutofit/>
            </a:bodyPr>
            <a:lstStyle/>
            <a:p>
              <a:pPr lvl="0" algn="ctr" defTabSz="914400">
                <a:buClrTx/>
                <a:buSzTx/>
                <a:buFontTx/>
                <a:defRPr/>
              </a:pPr>
              <a:r>
                <a:rPr lang="zh-CN" altLang="en-US" sz="3200" b="1">
                  <a:solidFill>
                    <a:srgbClr val="000000">
                      <a:lumMod val="50000"/>
                      <a:lumOff val="50000"/>
                    </a:srgbClr>
                  </a:solidFill>
                  <a:sym typeface="+mn-ea"/>
                </a:rPr>
                <a:t>决策树模型</a:t>
              </a:r>
              <a:endParaRPr lang="zh-CN" altLang="en-US" sz="3600" b="1">
                <a:solidFill>
                  <a:srgbClr val="000000">
                    <a:lumMod val="50000"/>
                    <a:lumOff val="50000"/>
                  </a:srgbClr>
                </a:solidFill>
              </a:endParaRPr>
            </a:p>
          </p:txBody>
        </p:sp>
        <p:sp>
          <p:nvSpPr>
            <p:cNvPr id="17" name="îŝḷîḓé-Rectangle 18"/>
            <p:cNvSpPr/>
            <p:nvPr/>
          </p:nvSpPr>
          <p:spPr>
            <a:xfrm>
              <a:off x="9028665" y="4014640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Autofit/>
            </a:bodyPr>
            <a:lstStyle/>
            <a:p>
              <a:pPr lvl="0" algn="ctr" defTabSz="914400">
                <a:buClrTx/>
                <a:buSzTx/>
                <a:buFontTx/>
                <a:defRPr/>
              </a:pPr>
              <a:r>
                <a:rPr lang="zh-CN" altLang="en-US" sz="3200" b="1">
                  <a:solidFill>
                    <a:srgbClr val="000000">
                      <a:lumMod val="50000"/>
                      <a:lumOff val="50000"/>
                    </a:srgbClr>
                  </a:solidFill>
                  <a:sym typeface="+mn-ea"/>
                </a:rPr>
                <a:t>LightGBM模型</a:t>
              </a:r>
              <a:endParaRPr lang="zh-CN" altLang="en-US" sz="3200" b="1">
                <a:solidFill>
                  <a:srgbClr val="000000">
                    <a:lumMod val="50000"/>
                    <a:lumOff val="50000"/>
                  </a:srgbClr>
                </a:solidFill>
              </a:endParaRPr>
            </a:p>
          </p:txBody>
        </p:sp>
        <p:sp>
          <p:nvSpPr>
            <p:cNvPr id="15" name="îŝḷîḓé-Rectangle 16"/>
            <p:cNvSpPr/>
            <p:nvPr/>
          </p:nvSpPr>
          <p:spPr>
            <a:xfrm>
              <a:off x="4921538" y="586812"/>
              <a:ext cx="2407615" cy="246221"/>
            </a:xfrm>
            <a:prstGeom prst="rect">
              <a:avLst/>
            </a:prstGeom>
          </p:spPr>
          <p:txBody>
            <a:bodyPr wrap="none" lIns="72000" tIns="0" rIns="72000" bIns="0">
              <a:noAutofit/>
            </a:bodyPr>
            <a:lstStyle/>
            <a:p>
              <a:pPr lvl="0" algn="ctr" defTabSz="914400">
                <a:buClrTx/>
                <a:buSzTx/>
                <a:buFontTx/>
                <a:defRPr/>
              </a:pPr>
              <a:r>
                <a:rPr lang="zh-CN" altLang="en-US" sz="3200" b="1">
                  <a:solidFill>
                    <a:srgbClr val="000000">
                      <a:lumMod val="50000"/>
                      <a:lumOff val="50000"/>
                    </a:srgbClr>
                  </a:solidFill>
                  <a:sym typeface="+mn-ea"/>
                </a:rPr>
                <a:t>LogisticRegression</a:t>
              </a:r>
              <a:endParaRPr lang="zh-CN" altLang="en-US" sz="3600" b="1">
                <a:solidFill>
                  <a:srgbClr val="000000">
                    <a:lumMod val="50000"/>
                    <a:lumOff val="50000"/>
                  </a:srgbClr>
                </a:solidFill>
              </a:endParaRPr>
            </a:p>
          </p:txBody>
        </p:sp>
        <p:sp>
          <p:nvSpPr>
            <p:cNvPr id="13" name="îŝḷîḓé-Rectangle 14"/>
            <p:cNvSpPr/>
            <p:nvPr/>
          </p:nvSpPr>
          <p:spPr>
            <a:xfrm>
              <a:off x="8771490" y="2086047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Autofit/>
            </a:bodyPr>
            <a:lstStyle/>
            <a:p>
              <a:pPr lvl="0" algn="ctr" defTabSz="914400">
                <a:buClrTx/>
                <a:buSzTx/>
                <a:buFontTx/>
                <a:defRPr/>
              </a:pPr>
              <a:r>
                <a:rPr lang="zh-CN" altLang="en-US" sz="3200" b="1">
                  <a:solidFill>
                    <a:srgbClr val="000000">
                      <a:lumMod val="50000"/>
                      <a:lumOff val="50000"/>
                    </a:srgbClr>
                  </a:solidFill>
                  <a:sym typeface="+mn-ea"/>
                </a:rPr>
                <a:t>XGBoost模型</a:t>
              </a:r>
              <a:endParaRPr lang="zh-CN" altLang="en-US" sz="3200" b="1">
                <a:solidFill>
                  <a:srgbClr val="000000">
                    <a:lumMod val="50000"/>
                    <a:lumOff val="50000"/>
                  </a:srgbClr>
                </a:solidFill>
              </a:endParaRPr>
            </a:p>
          </p:txBody>
        </p:sp>
      </p:grpSp>
      <p:sp>
        <p:nvSpPr>
          <p:cNvPr id="2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1528" y="254295"/>
            <a:ext cx="362677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训练模型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79745" y="4251960"/>
            <a:ext cx="1263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Model</a:t>
            </a:r>
            <a:endParaRPr lang="en-US" altLang="zh-CN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7223" y="254295"/>
            <a:ext cx="362677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评价指标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pic>
        <p:nvPicPr>
          <p:cNvPr id="21" name="图片 20" descr="I%5~$2IMO}AN362MK(I~GK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830" y="1579880"/>
            <a:ext cx="5871845" cy="439356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933565" y="2438400"/>
            <a:ext cx="516509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在这里，我们使用一般的AUC评估方法。相比于ROC曲线，它定义为其曲线下面的面积，更加能清晰的反应模型的好坏。所以，AUC值更大的模型，效果则越好。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490388"/>
            <a:ext cx="12192000" cy="3908202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688023"/>
            <a:ext cx="12192000" cy="351376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rgbClr val="B1B3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06345" y="2634615"/>
            <a:ext cx="7178675" cy="1619885"/>
            <a:chOff x="6010522" y="2177416"/>
            <a:chExt cx="6240118" cy="1198053"/>
          </a:xfrm>
        </p:grpSpPr>
        <p:sp>
          <p:nvSpPr>
            <p:cNvPr id="10" name="MH_Title"/>
            <p:cNvSpPr/>
            <p:nvPr>
              <p:custDataLst>
                <p:tags r:id="rId2"/>
              </p:custDataLst>
            </p:nvPr>
          </p:nvSpPr>
          <p:spPr>
            <a:xfrm>
              <a:off x="6010522" y="2177416"/>
              <a:ext cx="6240118" cy="1198053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 algn="ctr"/>
              <a:r>
                <a:rPr lang="zh-CN" altLang="en-US" sz="4000">
                  <a:solidFill>
                    <a:schemeClr val="tx1"/>
                  </a:solidFill>
                  <a:sym typeface="+mn-ea"/>
                </a:rPr>
                <a:t>方案总结</a:t>
              </a:r>
              <a:endParaRPr lang="zh-CN" altLang="en-US" sz="4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7" name="MH_Others_1"/>
            <p:cNvSpPr/>
            <p:nvPr>
              <p:custDataLst>
                <p:tags r:id="rId3"/>
              </p:custDataLst>
            </p:nvPr>
          </p:nvSpPr>
          <p:spPr>
            <a:xfrm>
              <a:off x="6010522" y="2220943"/>
              <a:ext cx="1154368" cy="1154368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9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1528" y="254295"/>
            <a:ext cx="362677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方案总结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grpSp>
        <p:nvGrpSpPr>
          <p:cNvPr id="4" name="0260662a-7873-4e97-bb41-57b173ab892b"/>
          <p:cNvGrpSpPr>
            <a:grpSpLocks noChangeAspect="1"/>
          </p:cNvGrpSpPr>
          <p:nvPr/>
        </p:nvGrpSpPr>
        <p:grpSpPr>
          <a:xfrm>
            <a:off x="1843566" y="-39328"/>
            <a:ext cx="9305925" cy="6975351"/>
            <a:chOff x="938996" y="-39328"/>
            <a:chExt cx="9305925" cy="6975351"/>
          </a:xfrm>
        </p:grpSpPr>
        <p:sp>
          <p:nvSpPr>
            <p:cNvPr id="5" name="îṥļîḑé-Freeform: Shape 3"/>
            <p:cNvSpPr/>
            <p:nvPr/>
          </p:nvSpPr>
          <p:spPr bwMode="auto">
            <a:xfrm>
              <a:off x="3863750" y="-39328"/>
              <a:ext cx="974889" cy="972368"/>
            </a:xfrm>
            <a:custGeom>
              <a:avLst/>
              <a:gdLst>
                <a:gd name="T0" fmla="*/ 346 w 346"/>
                <a:gd name="T1" fmla="*/ 346 h 346"/>
                <a:gd name="T2" fmla="*/ 0 w 346"/>
                <a:gd name="T3" fmla="*/ 0 h 346"/>
                <a:gd name="T4" fmla="*/ 84 w 346"/>
                <a:gd name="T5" fmla="*/ 0 h 346"/>
                <a:gd name="T6" fmla="*/ 346 w 346"/>
                <a:gd name="T7" fmla="*/ 262 h 346"/>
                <a:gd name="T8" fmla="*/ 346 w 346"/>
                <a:gd name="T9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46">
                  <a:moveTo>
                    <a:pt x="346" y="346"/>
                  </a:moveTo>
                  <a:cubicBezTo>
                    <a:pt x="157" y="342"/>
                    <a:pt x="4" y="189"/>
                    <a:pt x="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8" y="143"/>
                    <a:pt x="203" y="258"/>
                    <a:pt x="346" y="262"/>
                  </a:cubicBezTo>
                  <a:lnTo>
                    <a:pt x="346" y="3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îṥļîḑé-Freeform: Shape 4"/>
            <p:cNvSpPr/>
            <p:nvPr/>
          </p:nvSpPr>
          <p:spPr bwMode="auto">
            <a:xfrm>
              <a:off x="4883978" y="696246"/>
              <a:ext cx="972368" cy="1992599"/>
            </a:xfrm>
            <a:custGeom>
              <a:avLst/>
              <a:gdLst>
                <a:gd name="T0" fmla="*/ 0 w 346"/>
                <a:gd name="T1" fmla="*/ 624 h 708"/>
                <a:gd name="T2" fmla="*/ 262 w 346"/>
                <a:gd name="T3" fmla="*/ 354 h 708"/>
                <a:gd name="T4" fmla="*/ 0 w 346"/>
                <a:gd name="T5" fmla="*/ 84 h 708"/>
                <a:gd name="T6" fmla="*/ 0 w 346"/>
                <a:gd name="T7" fmla="*/ 0 h 708"/>
                <a:gd name="T8" fmla="*/ 346 w 346"/>
                <a:gd name="T9" fmla="*/ 354 h 708"/>
                <a:gd name="T10" fmla="*/ 0 w 346"/>
                <a:gd name="T11" fmla="*/ 708 h 708"/>
                <a:gd name="T12" fmla="*/ 0 w 346"/>
                <a:gd name="T13" fmla="*/ 624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708">
                  <a:moveTo>
                    <a:pt x="0" y="624"/>
                  </a:moveTo>
                  <a:cubicBezTo>
                    <a:pt x="145" y="620"/>
                    <a:pt x="262" y="500"/>
                    <a:pt x="262" y="354"/>
                  </a:cubicBezTo>
                  <a:cubicBezTo>
                    <a:pt x="262" y="208"/>
                    <a:pt x="145" y="88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1" y="4"/>
                    <a:pt x="346" y="161"/>
                    <a:pt x="346" y="354"/>
                  </a:cubicBezTo>
                  <a:cubicBezTo>
                    <a:pt x="346" y="547"/>
                    <a:pt x="191" y="704"/>
                    <a:pt x="0" y="708"/>
                  </a:cubicBezTo>
                  <a:lnTo>
                    <a:pt x="0" y="6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îṥļîḑé-Freeform: Shape 5"/>
            <p:cNvSpPr/>
            <p:nvPr/>
          </p:nvSpPr>
          <p:spPr bwMode="auto">
            <a:xfrm>
              <a:off x="3863752" y="2452049"/>
              <a:ext cx="1992599" cy="1992599"/>
            </a:xfrm>
            <a:custGeom>
              <a:avLst/>
              <a:gdLst>
                <a:gd name="T0" fmla="*/ 354 w 708"/>
                <a:gd name="T1" fmla="*/ 708 h 708"/>
                <a:gd name="T2" fmla="*/ 0 w 708"/>
                <a:gd name="T3" fmla="*/ 354 h 708"/>
                <a:gd name="T4" fmla="*/ 346 w 708"/>
                <a:gd name="T5" fmla="*/ 0 h 708"/>
                <a:gd name="T6" fmla="*/ 346 w 708"/>
                <a:gd name="T7" fmla="*/ 84 h 708"/>
                <a:gd name="T8" fmla="*/ 84 w 708"/>
                <a:gd name="T9" fmla="*/ 354 h 708"/>
                <a:gd name="T10" fmla="*/ 354 w 708"/>
                <a:gd name="T11" fmla="*/ 624 h 708"/>
                <a:gd name="T12" fmla="*/ 624 w 708"/>
                <a:gd name="T13" fmla="*/ 362 h 708"/>
                <a:gd name="T14" fmla="*/ 708 w 708"/>
                <a:gd name="T15" fmla="*/ 362 h 708"/>
                <a:gd name="T16" fmla="*/ 354 w 708"/>
                <a:gd name="T17" fmla="*/ 708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8" h="708">
                  <a:moveTo>
                    <a:pt x="354" y="708"/>
                  </a:moveTo>
                  <a:cubicBezTo>
                    <a:pt x="158" y="708"/>
                    <a:pt x="0" y="549"/>
                    <a:pt x="0" y="354"/>
                  </a:cubicBezTo>
                  <a:cubicBezTo>
                    <a:pt x="0" y="161"/>
                    <a:pt x="154" y="4"/>
                    <a:pt x="346" y="0"/>
                  </a:cubicBezTo>
                  <a:cubicBezTo>
                    <a:pt x="346" y="84"/>
                    <a:pt x="346" y="84"/>
                    <a:pt x="346" y="84"/>
                  </a:cubicBezTo>
                  <a:cubicBezTo>
                    <a:pt x="200" y="88"/>
                    <a:pt x="84" y="208"/>
                    <a:pt x="84" y="354"/>
                  </a:cubicBezTo>
                  <a:cubicBezTo>
                    <a:pt x="84" y="503"/>
                    <a:pt x="205" y="624"/>
                    <a:pt x="354" y="624"/>
                  </a:cubicBezTo>
                  <a:cubicBezTo>
                    <a:pt x="500" y="624"/>
                    <a:pt x="619" y="507"/>
                    <a:pt x="624" y="362"/>
                  </a:cubicBezTo>
                  <a:cubicBezTo>
                    <a:pt x="708" y="362"/>
                    <a:pt x="708" y="362"/>
                    <a:pt x="708" y="362"/>
                  </a:cubicBezTo>
                  <a:cubicBezTo>
                    <a:pt x="703" y="554"/>
                    <a:pt x="546" y="708"/>
                    <a:pt x="354" y="708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îṥļîḑé-Freeform: Shape 6"/>
            <p:cNvSpPr/>
            <p:nvPr/>
          </p:nvSpPr>
          <p:spPr bwMode="auto">
            <a:xfrm>
              <a:off x="6639784" y="5963655"/>
              <a:ext cx="972368" cy="972368"/>
            </a:xfrm>
            <a:custGeom>
              <a:avLst/>
              <a:gdLst>
                <a:gd name="T0" fmla="*/ 262 w 346"/>
                <a:gd name="T1" fmla="*/ 346 h 346"/>
                <a:gd name="T2" fmla="*/ 0 w 346"/>
                <a:gd name="T3" fmla="*/ 84 h 346"/>
                <a:gd name="T4" fmla="*/ 0 w 346"/>
                <a:gd name="T5" fmla="*/ 0 h 346"/>
                <a:gd name="T6" fmla="*/ 346 w 346"/>
                <a:gd name="T7" fmla="*/ 346 h 346"/>
                <a:gd name="T8" fmla="*/ 262 w 346"/>
                <a:gd name="T9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46">
                  <a:moveTo>
                    <a:pt x="262" y="346"/>
                  </a:moveTo>
                  <a:cubicBezTo>
                    <a:pt x="257" y="203"/>
                    <a:pt x="142" y="88"/>
                    <a:pt x="0" y="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4"/>
                    <a:pt x="341" y="157"/>
                    <a:pt x="346" y="346"/>
                  </a:cubicBezTo>
                  <a:lnTo>
                    <a:pt x="262" y="3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îṥļîḑé-Freeform: Shape 7"/>
            <p:cNvSpPr/>
            <p:nvPr/>
          </p:nvSpPr>
          <p:spPr bwMode="auto">
            <a:xfrm>
              <a:off x="5619553" y="4207855"/>
              <a:ext cx="974889" cy="1992599"/>
            </a:xfrm>
            <a:custGeom>
              <a:avLst/>
              <a:gdLst>
                <a:gd name="T0" fmla="*/ 346 w 346"/>
                <a:gd name="T1" fmla="*/ 708 h 708"/>
                <a:gd name="T2" fmla="*/ 0 w 346"/>
                <a:gd name="T3" fmla="*/ 354 h 708"/>
                <a:gd name="T4" fmla="*/ 346 w 346"/>
                <a:gd name="T5" fmla="*/ 0 h 708"/>
                <a:gd name="T6" fmla="*/ 346 w 346"/>
                <a:gd name="T7" fmla="*/ 84 h 708"/>
                <a:gd name="T8" fmla="*/ 84 w 346"/>
                <a:gd name="T9" fmla="*/ 354 h 708"/>
                <a:gd name="T10" fmla="*/ 346 w 346"/>
                <a:gd name="T11" fmla="*/ 624 h 708"/>
                <a:gd name="T12" fmla="*/ 346 w 346"/>
                <a:gd name="T13" fmla="*/ 708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708">
                  <a:moveTo>
                    <a:pt x="346" y="708"/>
                  </a:moveTo>
                  <a:cubicBezTo>
                    <a:pt x="154" y="704"/>
                    <a:pt x="0" y="547"/>
                    <a:pt x="0" y="354"/>
                  </a:cubicBezTo>
                  <a:cubicBezTo>
                    <a:pt x="0" y="161"/>
                    <a:pt x="154" y="4"/>
                    <a:pt x="346" y="0"/>
                  </a:cubicBezTo>
                  <a:cubicBezTo>
                    <a:pt x="346" y="84"/>
                    <a:pt x="346" y="84"/>
                    <a:pt x="346" y="84"/>
                  </a:cubicBezTo>
                  <a:cubicBezTo>
                    <a:pt x="200" y="88"/>
                    <a:pt x="84" y="208"/>
                    <a:pt x="84" y="354"/>
                  </a:cubicBezTo>
                  <a:cubicBezTo>
                    <a:pt x="84" y="500"/>
                    <a:pt x="200" y="620"/>
                    <a:pt x="346" y="624"/>
                  </a:cubicBezTo>
                  <a:lnTo>
                    <a:pt x="346" y="7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îṥļîḑé-Freeform: Shape 8"/>
            <p:cNvSpPr/>
            <p:nvPr/>
          </p:nvSpPr>
          <p:spPr bwMode="auto">
            <a:xfrm>
              <a:off x="5619555" y="2452049"/>
              <a:ext cx="1992599" cy="1992599"/>
            </a:xfrm>
            <a:custGeom>
              <a:avLst/>
              <a:gdLst>
                <a:gd name="T0" fmla="*/ 362 w 708"/>
                <a:gd name="T1" fmla="*/ 624 h 708"/>
                <a:gd name="T2" fmla="*/ 624 w 708"/>
                <a:gd name="T3" fmla="*/ 354 h 708"/>
                <a:gd name="T4" fmla="*/ 354 w 708"/>
                <a:gd name="T5" fmla="*/ 84 h 708"/>
                <a:gd name="T6" fmla="*/ 84 w 708"/>
                <a:gd name="T7" fmla="*/ 346 h 708"/>
                <a:gd name="T8" fmla="*/ 0 w 708"/>
                <a:gd name="T9" fmla="*/ 346 h 708"/>
                <a:gd name="T10" fmla="*/ 354 w 708"/>
                <a:gd name="T11" fmla="*/ 0 h 708"/>
                <a:gd name="T12" fmla="*/ 708 w 708"/>
                <a:gd name="T13" fmla="*/ 354 h 708"/>
                <a:gd name="T14" fmla="*/ 362 w 708"/>
                <a:gd name="T15" fmla="*/ 708 h 708"/>
                <a:gd name="T16" fmla="*/ 362 w 708"/>
                <a:gd name="T17" fmla="*/ 624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8" h="708">
                  <a:moveTo>
                    <a:pt x="362" y="624"/>
                  </a:moveTo>
                  <a:cubicBezTo>
                    <a:pt x="507" y="620"/>
                    <a:pt x="624" y="500"/>
                    <a:pt x="624" y="354"/>
                  </a:cubicBezTo>
                  <a:cubicBezTo>
                    <a:pt x="624" y="205"/>
                    <a:pt x="503" y="84"/>
                    <a:pt x="354" y="84"/>
                  </a:cubicBezTo>
                  <a:cubicBezTo>
                    <a:pt x="207" y="84"/>
                    <a:pt x="88" y="201"/>
                    <a:pt x="84" y="346"/>
                  </a:cubicBezTo>
                  <a:cubicBezTo>
                    <a:pt x="0" y="346"/>
                    <a:pt x="0" y="346"/>
                    <a:pt x="0" y="346"/>
                  </a:cubicBezTo>
                  <a:cubicBezTo>
                    <a:pt x="4" y="154"/>
                    <a:pt x="161" y="0"/>
                    <a:pt x="354" y="0"/>
                  </a:cubicBezTo>
                  <a:cubicBezTo>
                    <a:pt x="549" y="0"/>
                    <a:pt x="708" y="159"/>
                    <a:pt x="708" y="354"/>
                  </a:cubicBezTo>
                  <a:cubicBezTo>
                    <a:pt x="708" y="547"/>
                    <a:pt x="553" y="704"/>
                    <a:pt x="362" y="708"/>
                  </a:cubicBezTo>
                  <a:lnTo>
                    <a:pt x="362" y="624"/>
                  </a:ln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îṥļîḑé-Oval 10"/>
            <p:cNvSpPr/>
            <p:nvPr/>
          </p:nvSpPr>
          <p:spPr bwMode="auto">
            <a:xfrm>
              <a:off x="4289477" y="1116933"/>
              <a:ext cx="1138627" cy="1138628"/>
            </a:xfrm>
            <a:prstGeom prst="ellipse">
              <a:avLst/>
            </a:prstGeom>
            <a:noFill/>
            <a:ln w="6350" cap="flat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529337" y="1425399"/>
              <a:ext cx="663958" cy="534275"/>
              <a:chOff x="2895600" y="1625601"/>
              <a:chExt cx="609600" cy="490537"/>
            </a:xfrm>
            <a:solidFill>
              <a:schemeClr val="tx2"/>
            </a:solidFill>
          </p:grpSpPr>
          <p:sp>
            <p:nvSpPr>
              <p:cNvPr id="53" name="îṥļîḑé-Freeform: Shape 14"/>
              <p:cNvSpPr/>
              <p:nvPr/>
            </p:nvSpPr>
            <p:spPr bwMode="auto">
              <a:xfrm>
                <a:off x="2968625" y="2017713"/>
                <a:ext cx="100013" cy="98425"/>
              </a:xfrm>
              <a:custGeom>
                <a:avLst/>
                <a:gdLst>
                  <a:gd name="T0" fmla="*/ 75 w 149"/>
                  <a:gd name="T1" fmla="*/ 0 h 148"/>
                  <a:gd name="T2" fmla="*/ 0 w 149"/>
                  <a:gd name="T3" fmla="*/ 74 h 148"/>
                  <a:gd name="T4" fmla="*/ 75 w 149"/>
                  <a:gd name="T5" fmla="*/ 148 h 148"/>
                  <a:gd name="T6" fmla="*/ 149 w 149"/>
                  <a:gd name="T7" fmla="*/ 74 h 148"/>
                  <a:gd name="T8" fmla="*/ 75 w 149"/>
                  <a:gd name="T9" fmla="*/ 0 h 148"/>
                  <a:gd name="T10" fmla="*/ 75 w 149"/>
                  <a:gd name="T11" fmla="*/ 106 h 148"/>
                  <a:gd name="T12" fmla="*/ 43 w 149"/>
                  <a:gd name="T13" fmla="*/ 74 h 148"/>
                  <a:gd name="T14" fmla="*/ 75 w 149"/>
                  <a:gd name="T15" fmla="*/ 42 h 148"/>
                  <a:gd name="T16" fmla="*/ 107 w 149"/>
                  <a:gd name="T17" fmla="*/ 74 h 148"/>
                  <a:gd name="T18" fmla="*/ 75 w 149"/>
                  <a:gd name="T19" fmla="*/ 10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8">
                    <a:moveTo>
                      <a:pt x="75" y="0"/>
                    </a:moveTo>
                    <a:cubicBezTo>
                      <a:pt x="34" y="0"/>
                      <a:pt x="0" y="33"/>
                      <a:pt x="0" y="74"/>
                    </a:cubicBezTo>
                    <a:cubicBezTo>
                      <a:pt x="0" y="115"/>
                      <a:pt x="34" y="148"/>
                      <a:pt x="75" y="148"/>
                    </a:cubicBezTo>
                    <a:cubicBezTo>
                      <a:pt x="116" y="148"/>
                      <a:pt x="149" y="115"/>
                      <a:pt x="149" y="74"/>
                    </a:cubicBezTo>
                    <a:cubicBezTo>
                      <a:pt x="149" y="33"/>
                      <a:pt x="116" y="0"/>
                      <a:pt x="75" y="0"/>
                    </a:cubicBezTo>
                    <a:close/>
                    <a:moveTo>
                      <a:pt x="75" y="106"/>
                    </a:moveTo>
                    <a:cubicBezTo>
                      <a:pt x="57" y="106"/>
                      <a:pt x="43" y="92"/>
                      <a:pt x="43" y="74"/>
                    </a:cubicBezTo>
                    <a:cubicBezTo>
                      <a:pt x="43" y="57"/>
                      <a:pt x="57" y="42"/>
                      <a:pt x="75" y="42"/>
                    </a:cubicBezTo>
                    <a:cubicBezTo>
                      <a:pt x="92" y="42"/>
                      <a:pt x="107" y="57"/>
                      <a:pt x="107" y="74"/>
                    </a:cubicBezTo>
                    <a:cubicBezTo>
                      <a:pt x="107" y="92"/>
                      <a:pt x="92" y="106"/>
                      <a:pt x="75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4" name="îṥļîḑé-Freeform: Shape 15"/>
              <p:cNvSpPr/>
              <p:nvPr/>
            </p:nvSpPr>
            <p:spPr bwMode="auto">
              <a:xfrm>
                <a:off x="3233738" y="2017713"/>
                <a:ext cx="100013" cy="98425"/>
              </a:xfrm>
              <a:custGeom>
                <a:avLst/>
                <a:gdLst>
                  <a:gd name="T0" fmla="*/ 74 w 148"/>
                  <a:gd name="T1" fmla="*/ 0 h 148"/>
                  <a:gd name="T2" fmla="*/ 0 w 148"/>
                  <a:gd name="T3" fmla="*/ 74 h 148"/>
                  <a:gd name="T4" fmla="*/ 74 w 148"/>
                  <a:gd name="T5" fmla="*/ 148 h 148"/>
                  <a:gd name="T6" fmla="*/ 148 w 148"/>
                  <a:gd name="T7" fmla="*/ 74 h 148"/>
                  <a:gd name="T8" fmla="*/ 74 w 148"/>
                  <a:gd name="T9" fmla="*/ 0 h 148"/>
                  <a:gd name="T10" fmla="*/ 74 w 148"/>
                  <a:gd name="T11" fmla="*/ 106 h 148"/>
                  <a:gd name="T12" fmla="*/ 42 w 148"/>
                  <a:gd name="T13" fmla="*/ 74 h 148"/>
                  <a:gd name="T14" fmla="*/ 74 w 148"/>
                  <a:gd name="T15" fmla="*/ 42 h 148"/>
                  <a:gd name="T16" fmla="*/ 106 w 148"/>
                  <a:gd name="T17" fmla="*/ 74 h 148"/>
                  <a:gd name="T18" fmla="*/ 74 w 148"/>
                  <a:gd name="T19" fmla="*/ 10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8" h="148">
                    <a:moveTo>
                      <a:pt x="74" y="0"/>
                    </a:moveTo>
                    <a:cubicBezTo>
                      <a:pt x="33" y="0"/>
                      <a:pt x="0" y="33"/>
                      <a:pt x="0" y="74"/>
                    </a:cubicBezTo>
                    <a:cubicBezTo>
                      <a:pt x="0" y="115"/>
                      <a:pt x="33" y="148"/>
                      <a:pt x="74" y="148"/>
                    </a:cubicBezTo>
                    <a:cubicBezTo>
                      <a:pt x="115" y="148"/>
                      <a:pt x="148" y="115"/>
                      <a:pt x="148" y="74"/>
                    </a:cubicBezTo>
                    <a:cubicBezTo>
                      <a:pt x="148" y="33"/>
                      <a:pt x="115" y="0"/>
                      <a:pt x="74" y="0"/>
                    </a:cubicBezTo>
                    <a:close/>
                    <a:moveTo>
                      <a:pt x="74" y="106"/>
                    </a:moveTo>
                    <a:cubicBezTo>
                      <a:pt x="56" y="106"/>
                      <a:pt x="42" y="92"/>
                      <a:pt x="42" y="74"/>
                    </a:cubicBezTo>
                    <a:cubicBezTo>
                      <a:pt x="42" y="57"/>
                      <a:pt x="56" y="42"/>
                      <a:pt x="74" y="42"/>
                    </a:cubicBezTo>
                    <a:cubicBezTo>
                      <a:pt x="92" y="42"/>
                      <a:pt x="106" y="57"/>
                      <a:pt x="106" y="74"/>
                    </a:cubicBezTo>
                    <a:cubicBezTo>
                      <a:pt x="106" y="92"/>
                      <a:pt x="92" y="106"/>
                      <a:pt x="74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5" name="îṥļîḑé-Freeform: Shape 16"/>
              <p:cNvSpPr/>
              <p:nvPr/>
            </p:nvSpPr>
            <p:spPr bwMode="auto">
              <a:xfrm>
                <a:off x="2987675" y="1793876"/>
                <a:ext cx="146050" cy="153988"/>
              </a:xfrm>
              <a:custGeom>
                <a:avLst/>
                <a:gdLst>
                  <a:gd name="T0" fmla="*/ 81 w 92"/>
                  <a:gd name="T1" fmla="*/ 24 h 97"/>
                  <a:gd name="T2" fmla="*/ 0 w 92"/>
                  <a:gd name="T3" fmla="*/ 0 h 97"/>
                  <a:gd name="T4" fmla="*/ 0 w 92"/>
                  <a:gd name="T5" fmla="*/ 91 h 97"/>
                  <a:gd name="T6" fmla="*/ 92 w 92"/>
                  <a:gd name="T7" fmla="*/ 97 h 97"/>
                  <a:gd name="T8" fmla="*/ 81 w 92"/>
                  <a:gd name="T9" fmla="*/ 2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97">
                    <a:moveTo>
                      <a:pt x="81" y="24"/>
                    </a:moveTo>
                    <a:lnTo>
                      <a:pt x="0" y="0"/>
                    </a:lnTo>
                    <a:lnTo>
                      <a:pt x="0" y="91"/>
                    </a:lnTo>
                    <a:lnTo>
                      <a:pt x="92" y="97"/>
                    </a:lnTo>
                    <a:lnTo>
                      <a:pt x="81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6" name="îṥļîḑé-Freeform: Shape 17"/>
              <p:cNvSpPr/>
              <p:nvPr/>
            </p:nvSpPr>
            <p:spPr bwMode="auto">
              <a:xfrm>
                <a:off x="3141663" y="1847851"/>
                <a:ext cx="103188" cy="100013"/>
              </a:xfrm>
              <a:custGeom>
                <a:avLst/>
                <a:gdLst>
                  <a:gd name="T0" fmla="*/ 0 w 65"/>
                  <a:gd name="T1" fmla="*/ 35 h 63"/>
                  <a:gd name="T2" fmla="*/ 56 w 65"/>
                  <a:gd name="T3" fmla="*/ 63 h 63"/>
                  <a:gd name="T4" fmla="*/ 65 w 65"/>
                  <a:gd name="T5" fmla="*/ 15 h 63"/>
                  <a:gd name="T6" fmla="*/ 14 w 65"/>
                  <a:gd name="T7" fmla="*/ 0 h 63"/>
                  <a:gd name="T8" fmla="*/ 0 w 65"/>
                  <a:gd name="T9" fmla="*/ 3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63">
                    <a:moveTo>
                      <a:pt x="0" y="35"/>
                    </a:moveTo>
                    <a:lnTo>
                      <a:pt x="56" y="63"/>
                    </a:lnTo>
                    <a:lnTo>
                      <a:pt x="65" y="15"/>
                    </a:lnTo>
                    <a:lnTo>
                      <a:pt x="14" y="0"/>
                    </a:lnTo>
                    <a:lnTo>
                      <a:pt x="0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7" name="îṥļîḑé-Freeform: Shape 18"/>
              <p:cNvSpPr/>
              <p:nvPr/>
            </p:nvSpPr>
            <p:spPr bwMode="auto">
              <a:xfrm>
                <a:off x="3173413" y="1698626"/>
                <a:ext cx="165100" cy="192088"/>
              </a:xfrm>
              <a:custGeom>
                <a:avLst/>
                <a:gdLst>
                  <a:gd name="T0" fmla="*/ 104 w 104"/>
                  <a:gd name="T1" fmla="*/ 76 h 121"/>
                  <a:gd name="T2" fmla="*/ 39 w 104"/>
                  <a:gd name="T3" fmla="*/ 0 h 121"/>
                  <a:gd name="T4" fmla="*/ 0 w 104"/>
                  <a:gd name="T5" fmla="*/ 70 h 121"/>
                  <a:gd name="T6" fmla="*/ 79 w 104"/>
                  <a:gd name="T7" fmla="*/ 121 h 121"/>
                  <a:gd name="T8" fmla="*/ 104 w 104"/>
                  <a:gd name="T9" fmla="*/ 7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21">
                    <a:moveTo>
                      <a:pt x="104" y="76"/>
                    </a:moveTo>
                    <a:lnTo>
                      <a:pt x="39" y="0"/>
                    </a:lnTo>
                    <a:lnTo>
                      <a:pt x="0" y="70"/>
                    </a:lnTo>
                    <a:lnTo>
                      <a:pt x="79" y="121"/>
                    </a:lnTo>
                    <a:lnTo>
                      <a:pt x="104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8" name="îṥļîḑé-Freeform: Shape 19"/>
              <p:cNvSpPr/>
              <p:nvPr/>
            </p:nvSpPr>
            <p:spPr bwMode="auto">
              <a:xfrm>
                <a:off x="3060700" y="1690688"/>
                <a:ext cx="115888" cy="109538"/>
              </a:xfrm>
              <a:custGeom>
                <a:avLst/>
                <a:gdLst>
                  <a:gd name="T0" fmla="*/ 73 w 73"/>
                  <a:gd name="T1" fmla="*/ 43 h 69"/>
                  <a:gd name="T2" fmla="*/ 40 w 73"/>
                  <a:gd name="T3" fmla="*/ 0 h 69"/>
                  <a:gd name="T4" fmla="*/ 0 w 73"/>
                  <a:gd name="T5" fmla="*/ 30 h 69"/>
                  <a:gd name="T6" fmla="*/ 22 w 73"/>
                  <a:gd name="T7" fmla="*/ 69 h 69"/>
                  <a:gd name="T8" fmla="*/ 73 w 73"/>
                  <a:gd name="T9" fmla="*/ 4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69">
                    <a:moveTo>
                      <a:pt x="73" y="43"/>
                    </a:moveTo>
                    <a:lnTo>
                      <a:pt x="40" y="0"/>
                    </a:lnTo>
                    <a:lnTo>
                      <a:pt x="0" y="30"/>
                    </a:lnTo>
                    <a:lnTo>
                      <a:pt x="22" y="69"/>
                    </a:lnTo>
                    <a:lnTo>
                      <a:pt x="73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9" name="îṥļîḑé-Freeform: Shape 20"/>
              <p:cNvSpPr/>
              <p:nvPr/>
            </p:nvSpPr>
            <p:spPr bwMode="auto">
              <a:xfrm>
                <a:off x="3127375" y="1625601"/>
                <a:ext cx="117475" cy="82550"/>
              </a:xfrm>
              <a:custGeom>
                <a:avLst/>
                <a:gdLst>
                  <a:gd name="T0" fmla="*/ 74 w 74"/>
                  <a:gd name="T1" fmla="*/ 22 h 52"/>
                  <a:gd name="T2" fmla="*/ 49 w 74"/>
                  <a:gd name="T3" fmla="*/ 0 h 52"/>
                  <a:gd name="T4" fmla="*/ 0 w 74"/>
                  <a:gd name="T5" fmla="*/ 13 h 52"/>
                  <a:gd name="T6" fmla="*/ 19 w 74"/>
                  <a:gd name="T7" fmla="*/ 52 h 52"/>
                  <a:gd name="T8" fmla="*/ 74 w 74"/>
                  <a:gd name="T9" fmla="*/ 2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52">
                    <a:moveTo>
                      <a:pt x="74" y="22"/>
                    </a:moveTo>
                    <a:lnTo>
                      <a:pt x="49" y="0"/>
                    </a:lnTo>
                    <a:lnTo>
                      <a:pt x="0" y="13"/>
                    </a:lnTo>
                    <a:lnTo>
                      <a:pt x="19" y="52"/>
                    </a:lnTo>
                    <a:lnTo>
                      <a:pt x="74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0" name="îṥļîḑé-Freeform: Shape 21"/>
              <p:cNvSpPr/>
              <p:nvPr/>
            </p:nvSpPr>
            <p:spPr bwMode="auto">
              <a:xfrm>
                <a:off x="2895600" y="1790701"/>
                <a:ext cx="609600" cy="214313"/>
              </a:xfrm>
              <a:custGeom>
                <a:avLst/>
                <a:gdLst>
                  <a:gd name="T0" fmla="*/ 864 w 913"/>
                  <a:gd name="T1" fmla="*/ 209 h 321"/>
                  <a:gd name="T2" fmla="*/ 844 w 913"/>
                  <a:gd name="T3" fmla="*/ 213 h 321"/>
                  <a:gd name="T4" fmla="*/ 746 w 913"/>
                  <a:gd name="T5" fmla="*/ 129 h 321"/>
                  <a:gd name="T6" fmla="*/ 760 w 913"/>
                  <a:gd name="T7" fmla="*/ 0 h 321"/>
                  <a:gd name="T8" fmla="*/ 663 w 913"/>
                  <a:gd name="T9" fmla="*/ 0 h 321"/>
                  <a:gd name="T10" fmla="*/ 699 w 913"/>
                  <a:gd name="T11" fmla="*/ 40 h 321"/>
                  <a:gd name="T12" fmla="*/ 674 w 913"/>
                  <a:gd name="T13" fmla="*/ 265 h 321"/>
                  <a:gd name="T14" fmla="*/ 86 w 913"/>
                  <a:gd name="T15" fmla="*/ 265 h 321"/>
                  <a:gd name="T16" fmla="*/ 63 w 913"/>
                  <a:gd name="T17" fmla="*/ 56 h 321"/>
                  <a:gd name="T18" fmla="*/ 111 w 913"/>
                  <a:gd name="T19" fmla="*/ 56 h 321"/>
                  <a:gd name="T20" fmla="*/ 111 w 913"/>
                  <a:gd name="T21" fmla="*/ 6 h 321"/>
                  <a:gd name="T22" fmla="*/ 111 w 913"/>
                  <a:gd name="T23" fmla="*/ 0 h 321"/>
                  <a:gd name="T24" fmla="*/ 0 w 913"/>
                  <a:gd name="T25" fmla="*/ 0 h 321"/>
                  <a:gd name="T26" fmla="*/ 35 w 913"/>
                  <a:gd name="T27" fmla="*/ 321 h 321"/>
                  <a:gd name="T28" fmla="*/ 724 w 913"/>
                  <a:gd name="T29" fmla="*/ 321 h 321"/>
                  <a:gd name="T30" fmla="*/ 740 w 913"/>
                  <a:gd name="T31" fmla="*/ 180 h 321"/>
                  <a:gd name="T32" fmla="*/ 817 w 913"/>
                  <a:gd name="T33" fmla="*/ 245 h 321"/>
                  <a:gd name="T34" fmla="*/ 815 w 913"/>
                  <a:gd name="T35" fmla="*/ 258 h 321"/>
                  <a:gd name="T36" fmla="*/ 864 w 913"/>
                  <a:gd name="T37" fmla="*/ 307 h 321"/>
                  <a:gd name="T38" fmla="*/ 913 w 913"/>
                  <a:gd name="T39" fmla="*/ 258 h 321"/>
                  <a:gd name="T40" fmla="*/ 864 w 913"/>
                  <a:gd name="T41" fmla="*/ 209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13" h="321">
                    <a:moveTo>
                      <a:pt x="864" y="209"/>
                    </a:moveTo>
                    <a:cubicBezTo>
                      <a:pt x="857" y="209"/>
                      <a:pt x="850" y="210"/>
                      <a:pt x="844" y="213"/>
                    </a:cubicBezTo>
                    <a:cubicBezTo>
                      <a:pt x="746" y="129"/>
                      <a:pt x="746" y="129"/>
                      <a:pt x="746" y="129"/>
                    </a:cubicBezTo>
                    <a:cubicBezTo>
                      <a:pt x="760" y="0"/>
                      <a:pt x="760" y="0"/>
                      <a:pt x="760" y="0"/>
                    </a:cubicBezTo>
                    <a:cubicBezTo>
                      <a:pt x="663" y="0"/>
                      <a:pt x="663" y="0"/>
                      <a:pt x="663" y="0"/>
                    </a:cubicBezTo>
                    <a:cubicBezTo>
                      <a:pt x="699" y="40"/>
                      <a:pt x="699" y="40"/>
                      <a:pt x="699" y="40"/>
                    </a:cubicBezTo>
                    <a:cubicBezTo>
                      <a:pt x="674" y="265"/>
                      <a:pt x="674" y="265"/>
                      <a:pt x="674" y="265"/>
                    </a:cubicBezTo>
                    <a:cubicBezTo>
                      <a:pt x="86" y="265"/>
                      <a:pt x="86" y="265"/>
                      <a:pt x="86" y="265"/>
                    </a:cubicBezTo>
                    <a:cubicBezTo>
                      <a:pt x="63" y="56"/>
                      <a:pt x="63" y="56"/>
                      <a:pt x="63" y="56"/>
                    </a:cubicBezTo>
                    <a:cubicBezTo>
                      <a:pt x="111" y="56"/>
                      <a:pt x="111" y="56"/>
                      <a:pt x="111" y="56"/>
                    </a:cubicBezTo>
                    <a:cubicBezTo>
                      <a:pt x="111" y="6"/>
                      <a:pt x="111" y="6"/>
                      <a:pt x="111" y="6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5" y="321"/>
                      <a:pt x="35" y="321"/>
                      <a:pt x="35" y="321"/>
                    </a:cubicBezTo>
                    <a:cubicBezTo>
                      <a:pt x="724" y="321"/>
                      <a:pt x="724" y="321"/>
                      <a:pt x="724" y="321"/>
                    </a:cubicBezTo>
                    <a:cubicBezTo>
                      <a:pt x="740" y="180"/>
                      <a:pt x="740" y="180"/>
                      <a:pt x="740" y="180"/>
                    </a:cubicBezTo>
                    <a:cubicBezTo>
                      <a:pt x="817" y="245"/>
                      <a:pt x="817" y="245"/>
                      <a:pt x="817" y="245"/>
                    </a:cubicBezTo>
                    <a:cubicBezTo>
                      <a:pt x="815" y="249"/>
                      <a:pt x="815" y="254"/>
                      <a:pt x="815" y="258"/>
                    </a:cubicBezTo>
                    <a:cubicBezTo>
                      <a:pt x="815" y="285"/>
                      <a:pt x="837" y="307"/>
                      <a:pt x="864" y="307"/>
                    </a:cubicBezTo>
                    <a:cubicBezTo>
                      <a:pt x="891" y="307"/>
                      <a:pt x="913" y="285"/>
                      <a:pt x="913" y="258"/>
                    </a:cubicBezTo>
                    <a:cubicBezTo>
                      <a:pt x="913" y="231"/>
                      <a:pt x="891" y="209"/>
                      <a:pt x="864" y="2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1" name="îṥļîḑé-Freeform: Shape 22"/>
              <p:cNvSpPr/>
              <p:nvPr/>
            </p:nvSpPr>
            <p:spPr bwMode="auto">
              <a:xfrm>
                <a:off x="3084513" y="2047876"/>
                <a:ext cx="133350" cy="38100"/>
              </a:xfrm>
              <a:custGeom>
                <a:avLst/>
                <a:gdLst>
                  <a:gd name="T0" fmla="*/ 0 w 201"/>
                  <a:gd name="T1" fmla="*/ 0 h 56"/>
                  <a:gd name="T2" fmla="*/ 4 w 201"/>
                  <a:gd name="T3" fmla="*/ 28 h 56"/>
                  <a:gd name="T4" fmla="*/ 0 w 201"/>
                  <a:gd name="T5" fmla="*/ 56 h 56"/>
                  <a:gd name="T6" fmla="*/ 201 w 201"/>
                  <a:gd name="T7" fmla="*/ 56 h 56"/>
                  <a:gd name="T8" fmla="*/ 197 w 201"/>
                  <a:gd name="T9" fmla="*/ 28 h 56"/>
                  <a:gd name="T10" fmla="*/ 201 w 201"/>
                  <a:gd name="T11" fmla="*/ 0 h 56"/>
                  <a:gd name="T12" fmla="*/ 0 w 201"/>
                  <a:gd name="T1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1" h="56">
                    <a:moveTo>
                      <a:pt x="0" y="0"/>
                    </a:moveTo>
                    <a:cubicBezTo>
                      <a:pt x="3" y="9"/>
                      <a:pt x="4" y="18"/>
                      <a:pt x="4" y="28"/>
                    </a:cubicBezTo>
                    <a:cubicBezTo>
                      <a:pt x="4" y="38"/>
                      <a:pt x="3" y="47"/>
                      <a:pt x="0" y="56"/>
                    </a:cubicBezTo>
                    <a:cubicBezTo>
                      <a:pt x="201" y="56"/>
                      <a:pt x="201" y="56"/>
                      <a:pt x="201" y="56"/>
                    </a:cubicBezTo>
                    <a:cubicBezTo>
                      <a:pt x="198" y="47"/>
                      <a:pt x="197" y="38"/>
                      <a:pt x="197" y="28"/>
                    </a:cubicBezTo>
                    <a:cubicBezTo>
                      <a:pt x="197" y="18"/>
                      <a:pt x="198" y="9"/>
                      <a:pt x="20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13" name="îṥļîḑé-Freeform: Shape 12"/>
            <p:cNvSpPr/>
            <p:nvPr/>
          </p:nvSpPr>
          <p:spPr bwMode="auto">
            <a:xfrm rot="16200000">
              <a:off x="3744380" y="1637338"/>
              <a:ext cx="381000" cy="177800"/>
            </a:xfrm>
            <a:custGeom>
              <a:avLst/>
              <a:gdLst>
                <a:gd name="T0" fmla="*/ 64 w 129"/>
                <a:gd name="T1" fmla="*/ 0 h 60"/>
                <a:gd name="T2" fmla="*/ 0 w 129"/>
                <a:gd name="T3" fmla="*/ 60 h 60"/>
                <a:gd name="T4" fmla="*/ 129 w 129"/>
                <a:gd name="T5" fmla="*/ 60 h 60"/>
                <a:gd name="T6" fmla="*/ 64 w 129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60">
                  <a:moveTo>
                    <a:pt x="64" y="0"/>
                  </a:moveTo>
                  <a:cubicBezTo>
                    <a:pt x="56" y="34"/>
                    <a:pt x="31" y="60"/>
                    <a:pt x="0" y="60"/>
                  </a:cubicBezTo>
                  <a:cubicBezTo>
                    <a:pt x="129" y="60"/>
                    <a:pt x="129" y="60"/>
                    <a:pt x="129" y="60"/>
                  </a:cubicBezTo>
                  <a:cubicBezTo>
                    <a:pt x="98" y="60"/>
                    <a:pt x="72" y="34"/>
                    <a:pt x="64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îṥļîḑé-Oval 24"/>
            <p:cNvSpPr/>
            <p:nvPr/>
          </p:nvSpPr>
          <p:spPr bwMode="auto">
            <a:xfrm>
              <a:off x="4289476" y="2872738"/>
              <a:ext cx="1138627" cy="1138628"/>
            </a:xfrm>
            <a:prstGeom prst="ellipse">
              <a:avLst/>
            </a:prstGeom>
            <a:noFill/>
            <a:ln w="6350" cap="flat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15" name="Group 25"/>
            <p:cNvGrpSpPr/>
            <p:nvPr/>
          </p:nvGrpSpPr>
          <p:grpSpPr>
            <a:xfrm>
              <a:off x="4593879" y="3185649"/>
              <a:ext cx="480237" cy="532973"/>
              <a:chOff x="7496175" y="163513"/>
              <a:chExt cx="549275" cy="609600"/>
            </a:xfrm>
            <a:solidFill>
              <a:schemeClr val="tx2"/>
            </a:solidFill>
          </p:grpSpPr>
          <p:sp>
            <p:nvSpPr>
              <p:cNvPr id="48" name="îṥļîḑé-Rectangle 28"/>
              <p:cNvSpPr/>
              <p:nvPr/>
            </p:nvSpPr>
            <p:spPr bwMode="auto">
              <a:xfrm>
                <a:off x="7869238" y="341313"/>
                <a:ext cx="115888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9" name="îṥļîḑé-Rectangle 29"/>
              <p:cNvSpPr/>
              <p:nvPr/>
            </p:nvSpPr>
            <p:spPr bwMode="auto">
              <a:xfrm>
                <a:off x="7869238" y="274638"/>
                <a:ext cx="115888" cy="206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0" name="îṥļîḑé-Rectangle 30"/>
              <p:cNvSpPr/>
              <p:nvPr/>
            </p:nvSpPr>
            <p:spPr bwMode="auto">
              <a:xfrm>
                <a:off x="7600950" y="468313"/>
                <a:ext cx="207963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1" name="îṥļîḑé-Freeform: Shape 31"/>
              <p:cNvSpPr/>
              <p:nvPr/>
            </p:nvSpPr>
            <p:spPr bwMode="auto">
              <a:xfrm>
                <a:off x="7496175" y="163513"/>
                <a:ext cx="549275" cy="609600"/>
              </a:xfrm>
              <a:custGeom>
                <a:avLst/>
                <a:gdLst>
                  <a:gd name="T0" fmla="*/ 47 w 822"/>
                  <a:gd name="T1" fmla="*/ 0 h 912"/>
                  <a:gd name="T2" fmla="*/ 0 w 822"/>
                  <a:gd name="T3" fmla="*/ 865 h 912"/>
                  <a:gd name="T4" fmla="*/ 775 w 822"/>
                  <a:gd name="T5" fmla="*/ 912 h 912"/>
                  <a:gd name="T6" fmla="*/ 822 w 822"/>
                  <a:gd name="T7" fmla="*/ 47 h 912"/>
                  <a:gd name="T8" fmla="*/ 318 w 822"/>
                  <a:gd name="T9" fmla="*/ 856 h 912"/>
                  <a:gd name="T10" fmla="*/ 239 w 822"/>
                  <a:gd name="T11" fmla="*/ 872 h 912"/>
                  <a:gd name="T12" fmla="*/ 236 w 822"/>
                  <a:gd name="T13" fmla="*/ 788 h 912"/>
                  <a:gd name="T14" fmla="*/ 309 w 822"/>
                  <a:gd name="T15" fmla="*/ 773 h 912"/>
                  <a:gd name="T16" fmla="*/ 318 w 822"/>
                  <a:gd name="T17" fmla="*/ 856 h 912"/>
                  <a:gd name="T18" fmla="*/ 312 w 822"/>
                  <a:gd name="T19" fmla="*/ 734 h 912"/>
                  <a:gd name="T20" fmla="*/ 246 w 822"/>
                  <a:gd name="T21" fmla="*/ 718 h 912"/>
                  <a:gd name="T22" fmla="*/ 271 w 822"/>
                  <a:gd name="T23" fmla="*/ 655 h 912"/>
                  <a:gd name="T24" fmla="*/ 332 w 822"/>
                  <a:gd name="T25" fmla="*/ 670 h 912"/>
                  <a:gd name="T26" fmla="*/ 336 w 822"/>
                  <a:gd name="T27" fmla="*/ 608 h 912"/>
                  <a:gd name="T28" fmla="*/ 275 w 822"/>
                  <a:gd name="T29" fmla="*/ 623 h 912"/>
                  <a:gd name="T30" fmla="*/ 266 w 822"/>
                  <a:gd name="T31" fmla="*/ 574 h 912"/>
                  <a:gd name="T32" fmla="*/ 324 w 822"/>
                  <a:gd name="T33" fmla="*/ 558 h 912"/>
                  <a:gd name="T34" fmla="*/ 336 w 822"/>
                  <a:gd name="T35" fmla="*/ 608 h 912"/>
                  <a:gd name="T36" fmla="*/ 377 w 822"/>
                  <a:gd name="T37" fmla="*/ 872 h 912"/>
                  <a:gd name="T38" fmla="*/ 364 w 822"/>
                  <a:gd name="T39" fmla="*/ 788 h 912"/>
                  <a:gd name="T40" fmla="*/ 436 w 822"/>
                  <a:gd name="T41" fmla="*/ 773 h 912"/>
                  <a:gd name="T42" fmla="*/ 454 w 822"/>
                  <a:gd name="T43" fmla="*/ 856 h 912"/>
                  <a:gd name="T44" fmla="*/ 385 w 822"/>
                  <a:gd name="T45" fmla="*/ 655 h 912"/>
                  <a:gd name="T46" fmla="*/ 448 w 822"/>
                  <a:gd name="T47" fmla="*/ 670 h 912"/>
                  <a:gd name="T48" fmla="*/ 434 w 822"/>
                  <a:gd name="T49" fmla="*/ 734 h 912"/>
                  <a:gd name="T50" fmla="*/ 367 w 822"/>
                  <a:gd name="T51" fmla="*/ 718 h 912"/>
                  <a:gd name="T52" fmla="*/ 385 w 822"/>
                  <a:gd name="T53" fmla="*/ 655 h 912"/>
                  <a:gd name="T54" fmla="*/ 372 w 822"/>
                  <a:gd name="T55" fmla="*/ 574 h 912"/>
                  <a:gd name="T56" fmla="*/ 427 w 822"/>
                  <a:gd name="T57" fmla="*/ 558 h 912"/>
                  <a:gd name="T58" fmla="*/ 445 w 822"/>
                  <a:gd name="T59" fmla="*/ 608 h 912"/>
                  <a:gd name="T60" fmla="*/ 386 w 822"/>
                  <a:gd name="T61" fmla="*/ 623 h 912"/>
                  <a:gd name="T62" fmla="*/ 484 w 822"/>
                  <a:gd name="T63" fmla="*/ 608 h 912"/>
                  <a:gd name="T64" fmla="*/ 497 w 822"/>
                  <a:gd name="T65" fmla="*/ 558 h 912"/>
                  <a:gd name="T66" fmla="*/ 554 w 822"/>
                  <a:gd name="T67" fmla="*/ 574 h 912"/>
                  <a:gd name="T68" fmla="*/ 545 w 822"/>
                  <a:gd name="T69" fmla="*/ 623 h 912"/>
                  <a:gd name="T70" fmla="*/ 484 w 822"/>
                  <a:gd name="T71" fmla="*/ 608 h 912"/>
                  <a:gd name="T72" fmla="*/ 505 w 822"/>
                  <a:gd name="T73" fmla="*/ 655 h 912"/>
                  <a:gd name="T74" fmla="*/ 569 w 822"/>
                  <a:gd name="T75" fmla="*/ 670 h 912"/>
                  <a:gd name="T76" fmla="*/ 563 w 822"/>
                  <a:gd name="T77" fmla="*/ 734 h 912"/>
                  <a:gd name="T78" fmla="*/ 494 w 822"/>
                  <a:gd name="T79" fmla="*/ 718 h 912"/>
                  <a:gd name="T80" fmla="*/ 584 w 822"/>
                  <a:gd name="T81" fmla="*/ 872 h 912"/>
                  <a:gd name="T82" fmla="*/ 504 w 822"/>
                  <a:gd name="T83" fmla="*/ 856 h 912"/>
                  <a:gd name="T84" fmla="*/ 514 w 822"/>
                  <a:gd name="T85" fmla="*/ 773 h 912"/>
                  <a:gd name="T86" fmla="*/ 587 w 822"/>
                  <a:gd name="T87" fmla="*/ 788 h 912"/>
                  <a:gd name="T88" fmla="*/ 584 w 822"/>
                  <a:gd name="T89" fmla="*/ 872 h 912"/>
                  <a:gd name="T90" fmla="*/ 47 w 822"/>
                  <a:gd name="T91" fmla="*/ 534 h 912"/>
                  <a:gd name="T92" fmla="*/ 775 w 822"/>
                  <a:gd name="T93" fmla="*/ 47 h 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22" h="912">
                    <a:moveTo>
                      <a:pt x="775" y="0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1"/>
                      <a:pt x="0" y="47"/>
                    </a:cubicBezTo>
                    <a:cubicBezTo>
                      <a:pt x="0" y="865"/>
                      <a:pt x="0" y="865"/>
                      <a:pt x="0" y="865"/>
                    </a:cubicBezTo>
                    <a:cubicBezTo>
                      <a:pt x="0" y="891"/>
                      <a:pt x="21" y="912"/>
                      <a:pt x="47" y="912"/>
                    </a:cubicBezTo>
                    <a:cubicBezTo>
                      <a:pt x="775" y="912"/>
                      <a:pt x="775" y="912"/>
                      <a:pt x="775" y="912"/>
                    </a:cubicBezTo>
                    <a:cubicBezTo>
                      <a:pt x="801" y="912"/>
                      <a:pt x="822" y="891"/>
                      <a:pt x="822" y="865"/>
                    </a:cubicBezTo>
                    <a:cubicBezTo>
                      <a:pt x="822" y="47"/>
                      <a:pt x="822" y="47"/>
                      <a:pt x="822" y="47"/>
                    </a:cubicBezTo>
                    <a:cubicBezTo>
                      <a:pt x="822" y="21"/>
                      <a:pt x="801" y="0"/>
                      <a:pt x="775" y="0"/>
                    </a:cubicBezTo>
                    <a:close/>
                    <a:moveTo>
                      <a:pt x="318" y="856"/>
                    </a:moveTo>
                    <a:cubicBezTo>
                      <a:pt x="318" y="865"/>
                      <a:pt x="310" y="872"/>
                      <a:pt x="301" y="872"/>
                    </a:cubicBezTo>
                    <a:cubicBezTo>
                      <a:pt x="239" y="872"/>
                      <a:pt x="239" y="872"/>
                      <a:pt x="239" y="872"/>
                    </a:cubicBezTo>
                    <a:cubicBezTo>
                      <a:pt x="230" y="872"/>
                      <a:pt x="224" y="865"/>
                      <a:pt x="225" y="856"/>
                    </a:cubicBezTo>
                    <a:cubicBezTo>
                      <a:pt x="236" y="788"/>
                      <a:pt x="236" y="788"/>
                      <a:pt x="236" y="788"/>
                    </a:cubicBezTo>
                    <a:cubicBezTo>
                      <a:pt x="237" y="780"/>
                      <a:pt x="245" y="773"/>
                      <a:pt x="254" y="773"/>
                    </a:cubicBezTo>
                    <a:cubicBezTo>
                      <a:pt x="309" y="773"/>
                      <a:pt x="309" y="773"/>
                      <a:pt x="309" y="773"/>
                    </a:cubicBezTo>
                    <a:cubicBezTo>
                      <a:pt x="317" y="773"/>
                      <a:pt x="324" y="780"/>
                      <a:pt x="323" y="788"/>
                    </a:cubicBezTo>
                    <a:lnTo>
                      <a:pt x="318" y="856"/>
                    </a:lnTo>
                    <a:close/>
                    <a:moveTo>
                      <a:pt x="328" y="718"/>
                    </a:moveTo>
                    <a:cubicBezTo>
                      <a:pt x="328" y="727"/>
                      <a:pt x="320" y="734"/>
                      <a:pt x="312" y="734"/>
                    </a:cubicBezTo>
                    <a:cubicBezTo>
                      <a:pt x="259" y="734"/>
                      <a:pt x="259" y="734"/>
                      <a:pt x="259" y="734"/>
                    </a:cubicBezTo>
                    <a:cubicBezTo>
                      <a:pt x="251" y="734"/>
                      <a:pt x="245" y="727"/>
                      <a:pt x="246" y="718"/>
                    </a:cubicBezTo>
                    <a:cubicBezTo>
                      <a:pt x="253" y="670"/>
                      <a:pt x="253" y="670"/>
                      <a:pt x="253" y="670"/>
                    </a:cubicBezTo>
                    <a:cubicBezTo>
                      <a:pt x="254" y="662"/>
                      <a:pt x="263" y="655"/>
                      <a:pt x="271" y="655"/>
                    </a:cubicBezTo>
                    <a:cubicBezTo>
                      <a:pt x="317" y="655"/>
                      <a:pt x="317" y="655"/>
                      <a:pt x="317" y="655"/>
                    </a:cubicBezTo>
                    <a:cubicBezTo>
                      <a:pt x="326" y="655"/>
                      <a:pt x="333" y="662"/>
                      <a:pt x="332" y="670"/>
                    </a:cubicBezTo>
                    <a:lnTo>
                      <a:pt x="328" y="718"/>
                    </a:lnTo>
                    <a:close/>
                    <a:moveTo>
                      <a:pt x="336" y="608"/>
                    </a:moveTo>
                    <a:cubicBezTo>
                      <a:pt x="335" y="616"/>
                      <a:pt x="327" y="623"/>
                      <a:pt x="319" y="623"/>
                    </a:cubicBezTo>
                    <a:cubicBezTo>
                      <a:pt x="275" y="623"/>
                      <a:pt x="275" y="623"/>
                      <a:pt x="275" y="623"/>
                    </a:cubicBezTo>
                    <a:cubicBezTo>
                      <a:pt x="266" y="623"/>
                      <a:pt x="260" y="616"/>
                      <a:pt x="261" y="608"/>
                    </a:cubicBezTo>
                    <a:cubicBezTo>
                      <a:pt x="266" y="574"/>
                      <a:pt x="266" y="574"/>
                      <a:pt x="266" y="574"/>
                    </a:cubicBezTo>
                    <a:cubicBezTo>
                      <a:pt x="268" y="565"/>
                      <a:pt x="276" y="558"/>
                      <a:pt x="285" y="558"/>
                    </a:cubicBezTo>
                    <a:cubicBezTo>
                      <a:pt x="324" y="558"/>
                      <a:pt x="324" y="558"/>
                      <a:pt x="324" y="558"/>
                    </a:cubicBezTo>
                    <a:cubicBezTo>
                      <a:pt x="332" y="558"/>
                      <a:pt x="339" y="566"/>
                      <a:pt x="338" y="574"/>
                    </a:cubicBezTo>
                    <a:lnTo>
                      <a:pt x="336" y="608"/>
                    </a:lnTo>
                    <a:close/>
                    <a:moveTo>
                      <a:pt x="439" y="872"/>
                    </a:moveTo>
                    <a:cubicBezTo>
                      <a:pt x="377" y="872"/>
                      <a:pt x="377" y="872"/>
                      <a:pt x="377" y="872"/>
                    </a:cubicBezTo>
                    <a:cubicBezTo>
                      <a:pt x="368" y="872"/>
                      <a:pt x="361" y="865"/>
                      <a:pt x="362" y="856"/>
                    </a:cubicBezTo>
                    <a:cubicBezTo>
                      <a:pt x="364" y="788"/>
                      <a:pt x="364" y="788"/>
                      <a:pt x="364" y="788"/>
                    </a:cubicBezTo>
                    <a:cubicBezTo>
                      <a:pt x="365" y="780"/>
                      <a:pt x="372" y="773"/>
                      <a:pt x="381" y="773"/>
                    </a:cubicBezTo>
                    <a:cubicBezTo>
                      <a:pt x="436" y="773"/>
                      <a:pt x="436" y="773"/>
                      <a:pt x="436" y="773"/>
                    </a:cubicBezTo>
                    <a:cubicBezTo>
                      <a:pt x="444" y="773"/>
                      <a:pt x="452" y="780"/>
                      <a:pt x="452" y="788"/>
                    </a:cubicBezTo>
                    <a:cubicBezTo>
                      <a:pt x="454" y="856"/>
                      <a:pt x="454" y="856"/>
                      <a:pt x="454" y="856"/>
                    </a:cubicBezTo>
                    <a:cubicBezTo>
                      <a:pt x="455" y="865"/>
                      <a:pt x="448" y="872"/>
                      <a:pt x="439" y="872"/>
                    </a:cubicBezTo>
                    <a:close/>
                    <a:moveTo>
                      <a:pt x="385" y="655"/>
                    </a:moveTo>
                    <a:cubicBezTo>
                      <a:pt x="432" y="655"/>
                      <a:pt x="432" y="655"/>
                      <a:pt x="432" y="655"/>
                    </a:cubicBezTo>
                    <a:cubicBezTo>
                      <a:pt x="440" y="655"/>
                      <a:pt x="448" y="662"/>
                      <a:pt x="448" y="670"/>
                    </a:cubicBezTo>
                    <a:cubicBezTo>
                      <a:pt x="450" y="718"/>
                      <a:pt x="450" y="718"/>
                      <a:pt x="450" y="718"/>
                    </a:cubicBezTo>
                    <a:cubicBezTo>
                      <a:pt x="450" y="727"/>
                      <a:pt x="443" y="734"/>
                      <a:pt x="434" y="734"/>
                    </a:cubicBezTo>
                    <a:cubicBezTo>
                      <a:pt x="382" y="734"/>
                      <a:pt x="382" y="734"/>
                      <a:pt x="382" y="734"/>
                    </a:cubicBezTo>
                    <a:cubicBezTo>
                      <a:pt x="374" y="734"/>
                      <a:pt x="367" y="727"/>
                      <a:pt x="367" y="718"/>
                    </a:cubicBezTo>
                    <a:cubicBezTo>
                      <a:pt x="369" y="670"/>
                      <a:pt x="369" y="670"/>
                      <a:pt x="369" y="670"/>
                    </a:cubicBezTo>
                    <a:cubicBezTo>
                      <a:pt x="369" y="662"/>
                      <a:pt x="377" y="655"/>
                      <a:pt x="385" y="655"/>
                    </a:cubicBezTo>
                    <a:close/>
                    <a:moveTo>
                      <a:pt x="370" y="608"/>
                    </a:moveTo>
                    <a:cubicBezTo>
                      <a:pt x="372" y="574"/>
                      <a:pt x="372" y="574"/>
                      <a:pt x="372" y="574"/>
                    </a:cubicBezTo>
                    <a:cubicBezTo>
                      <a:pt x="372" y="566"/>
                      <a:pt x="380" y="558"/>
                      <a:pt x="388" y="558"/>
                    </a:cubicBezTo>
                    <a:cubicBezTo>
                      <a:pt x="427" y="558"/>
                      <a:pt x="427" y="558"/>
                      <a:pt x="427" y="558"/>
                    </a:cubicBezTo>
                    <a:cubicBezTo>
                      <a:pt x="436" y="558"/>
                      <a:pt x="443" y="566"/>
                      <a:pt x="444" y="574"/>
                    </a:cubicBezTo>
                    <a:cubicBezTo>
                      <a:pt x="445" y="608"/>
                      <a:pt x="445" y="608"/>
                      <a:pt x="445" y="608"/>
                    </a:cubicBezTo>
                    <a:cubicBezTo>
                      <a:pt x="445" y="616"/>
                      <a:pt x="438" y="623"/>
                      <a:pt x="430" y="623"/>
                    </a:cubicBezTo>
                    <a:cubicBezTo>
                      <a:pt x="386" y="623"/>
                      <a:pt x="386" y="623"/>
                      <a:pt x="386" y="623"/>
                    </a:cubicBezTo>
                    <a:cubicBezTo>
                      <a:pt x="377" y="623"/>
                      <a:pt x="370" y="616"/>
                      <a:pt x="370" y="608"/>
                    </a:cubicBezTo>
                    <a:close/>
                    <a:moveTo>
                      <a:pt x="484" y="608"/>
                    </a:moveTo>
                    <a:cubicBezTo>
                      <a:pt x="482" y="574"/>
                      <a:pt x="482" y="574"/>
                      <a:pt x="482" y="574"/>
                    </a:cubicBezTo>
                    <a:cubicBezTo>
                      <a:pt x="481" y="566"/>
                      <a:pt x="488" y="558"/>
                      <a:pt x="497" y="558"/>
                    </a:cubicBezTo>
                    <a:cubicBezTo>
                      <a:pt x="536" y="558"/>
                      <a:pt x="536" y="558"/>
                      <a:pt x="536" y="558"/>
                    </a:cubicBezTo>
                    <a:cubicBezTo>
                      <a:pt x="544" y="558"/>
                      <a:pt x="552" y="565"/>
                      <a:pt x="554" y="574"/>
                    </a:cubicBezTo>
                    <a:cubicBezTo>
                      <a:pt x="559" y="608"/>
                      <a:pt x="559" y="608"/>
                      <a:pt x="559" y="608"/>
                    </a:cubicBezTo>
                    <a:cubicBezTo>
                      <a:pt x="560" y="616"/>
                      <a:pt x="554" y="623"/>
                      <a:pt x="545" y="623"/>
                    </a:cubicBezTo>
                    <a:cubicBezTo>
                      <a:pt x="501" y="623"/>
                      <a:pt x="501" y="623"/>
                      <a:pt x="501" y="623"/>
                    </a:cubicBezTo>
                    <a:cubicBezTo>
                      <a:pt x="493" y="623"/>
                      <a:pt x="485" y="616"/>
                      <a:pt x="484" y="608"/>
                    </a:cubicBezTo>
                    <a:close/>
                    <a:moveTo>
                      <a:pt x="490" y="670"/>
                    </a:moveTo>
                    <a:cubicBezTo>
                      <a:pt x="490" y="662"/>
                      <a:pt x="496" y="655"/>
                      <a:pt x="505" y="655"/>
                    </a:cubicBezTo>
                    <a:cubicBezTo>
                      <a:pt x="551" y="655"/>
                      <a:pt x="551" y="655"/>
                      <a:pt x="551" y="655"/>
                    </a:cubicBezTo>
                    <a:cubicBezTo>
                      <a:pt x="560" y="655"/>
                      <a:pt x="568" y="662"/>
                      <a:pt x="569" y="670"/>
                    </a:cubicBezTo>
                    <a:cubicBezTo>
                      <a:pt x="576" y="718"/>
                      <a:pt x="576" y="718"/>
                      <a:pt x="576" y="718"/>
                    </a:cubicBezTo>
                    <a:cubicBezTo>
                      <a:pt x="578" y="727"/>
                      <a:pt x="572" y="734"/>
                      <a:pt x="563" y="734"/>
                    </a:cubicBezTo>
                    <a:cubicBezTo>
                      <a:pt x="511" y="734"/>
                      <a:pt x="511" y="734"/>
                      <a:pt x="511" y="734"/>
                    </a:cubicBezTo>
                    <a:cubicBezTo>
                      <a:pt x="502" y="734"/>
                      <a:pt x="494" y="727"/>
                      <a:pt x="494" y="718"/>
                    </a:cubicBezTo>
                    <a:lnTo>
                      <a:pt x="490" y="670"/>
                    </a:lnTo>
                    <a:close/>
                    <a:moveTo>
                      <a:pt x="584" y="872"/>
                    </a:moveTo>
                    <a:cubicBezTo>
                      <a:pt x="521" y="872"/>
                      <a:pt x="521" y="872"/>
                      <a:pt x="521" y="872"/>
                    </a:cubicBezTo>
                    <a:cubicBezTo>
                      <a:pt x="512" y="872"/>
                      <a:pt x="505" y="865"/>
                      <a:pt x="504" y="856"/>
                    </a:cubicBezTo>
                    <a:cubicBezTo>
                      <a:pt x="499" y="788"/>
                      <a:pt x="499" y="788"/>
                      <a:pt x="499" y="788"/>
                    </a:cubicBezTo>
                    <a:cubicBezTo>
                      <a:pt x="498" y="780"/>
                      <a:pt x="505" y="773"/>
                      <a:pt x="514" y="773"/>
                    </a:cubicBezTo>
                    <a:cubicBezTo>
                      <a:pt x="569" y="773"/>
                      <a:pt x="569" y="773"/>
                      <a:pt x="569" y="773"/>
                    </a:cubicBezTo>
                    <a:cubicBezTo>
                      <a:pt x="577" y="773"/>
                      <a:pt x="585" y="780"/>
                      <a:pt x="587" y="788"/>
                    </a:cubicBezTo>
                    <a:cubicBezTo>
                      <a:pt x="597" y="856"/>
                      <a:pt x="597" y="856"/>
                      <a:pt x="597" y="856"/>
                    </a:cubicBezTo>
                    <a:cubicBezTo>
                      <a:pt x="598" y="865"/>
                      <a:pt x="592" y="872"/>
                      <a:pt x="584" y="872"/>
                    </a:cubicBezTo>
                    <a:close/>
                    <a:moveTo>
                      <a:pt x="775" y="534"/>
                    </a:moveTo>
                    <a:cubicBezTo>
                      <a:pt x="47" y="534"/>
                      <a:pt x="47" y="534"/>
                      <a:pt x="47" y="534"/>
                    </a:cubicBezTo>
                    <a:cubicBezTo>
                      <a:pt x="47" y="47"/>
                      <a:pt x="47" y="47"/>
                      <a:pt x="47" y="47"/>
                    </a:cubicBezTo>
                    <a:cubicBezTo>
                      <a:pt x="775" y="47"/>
                      <a:pt x="775" y="47"/>
                      <a:pt x="775" y="47"/>
                    </a:cubicBezTo>
                    <a:lnTo>
                      <a:pt x="775" y="5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2" name="îṥļîḑé-Freeform: Shape 32"/>
              <p:cNvSpPr/>
              <p:nvPr/>
            </p:nvSpPr>
            <p:spPr bwMode="auto">
              <a:xfrm>
                <a:off x="7559675" y="228601"/>
                <a:ext cx="285750" cy="212725"/>
              </a:xfrm>
              <a:custGeom>
                <a:avLst/>
                <a:gdLst>
                  <a:gd name="T0" fmla="*/ 31 w 428"/>
                  <a:gd name="T1" fmla="*/ 318 h 318"/>
                  <a:gd name="T2" fmla="*/ 396 w 428"/>
                  <a:gd name="T3" fmla="*/ 318 h 318"/>
                  <a:gd name="T4" fmla="*/ 428 w 428"/>
                  <a:gd name="T5" fmla="*/ 287 h 318"/>
                  <a:gd name="T6" fmla="*/ 428 w 428"/>
                  <a:gd name="T7" fmla="*/ 31 h 318"/>
                  <a:gd name="T8" fmla="*/ 396 w 428"/>
                  <a:gd name="T9" fmla="*/ 0 h 318"/>
                  <a:gd name="T10" fmla="*/ 31 w 428"/>
                  <a:gd name="T11" fmla="*/ 0 h 318"/>
                  <a:gd name="T12" fmla="*/ 0 w 428"/>
                  <a:gd name="T13" fmla="*/ 31 h 318"/>
                  <a:gd name="T14" fmla="*/ 0 w 428"/>
                  <a:gd name="T15" fmla="*/ 287 h 318"/>
                  <a:gd name="T16" fmla="*/ 31 w 428"/>
                  <a:gd name="T17" fmla="*/ 318 h 318"/>
                  <a:gd name="T18" fmla="*/ 252 w 428"/>
                  <a:gd name="T19" fmla="*/ 190 h 318"/>
                  <a:gd name="T20" fmla="*/ 225 w 428"/>
                  <a:gd name="T21" fmla="*/ 177 h 318"/>
                  <a:gd name="T22" fmla="*/ 187 w 428"/>
                  <a:gd name="T23" fmla="*/ 165 h 318"/>
                  <a:gd name="T24" fmla="*/ 170 w 428"/>
                  <a:gd name="T25" fmla="*/ 159 h 318"/>
                  <a:gd name="T26" fmla="*/ 144 w 428"/>
                  <a:gd name="T27" fmla="*/ 144 h 318"/>
                  <a:gd name="T28" fmla="*/ 133 w 428"/>
                  <a:gd name="T29" fmla="*/ 115 h 318"/>
                  <a:gd name="T30" fmla="*/ 137 w 428"/>
                  <a:gd name="T31" fmla="*/ 99 h 318"/>
                  <a:gd name="T32" fmla="*/ 149 w 428"/>
                  <a:gd name="T33" fmla="*/ 84 h 318"/>
                  <a:gd name="T34" fmla="*/ 170 w 428"/>
                  <a:gd name="T35" fmla="*/ 74 h 318"/>
                  <a:gd name="T36" fmla="*/ 201 w 428"/>
                  <a:gd name="T37" fmla="*/ 70 h 318"/>
                  <a:gd name="T38" fmla="*/ 201 w 428"/>
                  <a:gd name="T39" fmla="*/ 59 h 318"/>
                  <a:gd name="T40" fmla="*/ 210 w 428"/>
                  <a:gd name="T41" fmla="*/ 50 h 318"/>
                  <a:gd name="T42" fmla="*/ 218 w 428"/>
                  <a:gd name="T43" fmla="*/ 50 h 318"/>
                  <a:gd name="T44" fmla="*/ 227 w 428"/>
                  <a:gd name="T45" fmla="*/ 59 h 318"/>
                  <a:gd name="T46" fmla="*/ 227 w 428"/>
                  <a:gd name="T47" fmla="*/ 62 h 318"/>
                  <a:gd name="T48" fmla="*/ 236 w 428"/>
                  <a:gd name="T49" fmla="*/ 73 h 318"/>
                  <a:gd name="T50" fmla="*/ 262 w 428"/>
                  <a:gd name="T51" fmla="*/ 80 h 318"/>
                  <a:gd name="T52" fmla="*/ 289 w 428"/>
                  <a:gd name="T53" fmla="*/ 97 h 318"/>
                  <a:gd name="T54" fmla="*/ 283 w 428"/>
                  <a:gd name="T55" fmla="*/ 105 h 318"/>
                  <a:gd name="T56" fmla="*/ 269 w 428"/>
                  <a:gd name="T57" fmla="*/ 107 h 318"/>
                  <a:gd name="T58" fmla="*/ 246 w 428"/>
                  <a:gd name="T59" fmla="*/ 94 h 318"/>
                  <a:gd name="T60" fmla="*/ 207 w 428"/>
                  <a:gd name="T61" fmla="*/ 88 h 318"/>
                  <a:gd name="T62" fmla="*/ 179 w 428"/>
                  <a:gd name="T63" fmla="*/ 94 h 318"/>
                  <a:gd name="T64" fmla="*/ 170 w 428"/>
                  <a:gd name="T65" fmla="*/ 108 h 318"/>
                  <a:gd name="T66" fmla="*/ 172 w 428"/>
                  <a:gd name="T67" fmla="*/ 118 h 318"/>
                  <a:gd name="T68" fmla="*/ 178 w 428"/>
                  <a:gd name="T69" fmla="*/ 125 h 318"/>
                  <a:gd name="T70" fmla="*/ 188 w 428"/>
                  <a:gd name="T71" fmla="*/ 131 h 318"/>
                  <a:gd name="T72" fmla="*/ 204 w 428"/>
                  <a:gd name="T73" fmla="*/ 137 h 318"/>
                  <a:gd name="T74" fmla="*/ 242 w 428"/>
                  <a:gd name="T75" fmla="*/ 149 h 318"/>
                  <a:gd name="T76" fmla="*/ 259 w 428"/>
                  <a:gd name="T77" fmla="*/ 155 h 318"/>
                  <a:gd name="T78" fmla="*/ 285 w 428"/>
                  <a:gd name="T79" fmla="*/ 170 h 318"/>
                  <a:gd name="T80" fmla="*/ 297 w 428"/>
                  <a:gd name="T81" fmla="*/ 199 h 318"/>
                  <a:gd name="T82" fmla="*/ 294 w 428"/>
                  <a:gd name="T83" fmla="*/ 218 h 318"/>
                  <a:gd name="T84" fmla="*/ 282 w 428"/>
                  <a:gd name="T85" fmla="*/ 233 h 318"/>
                  <a:gd name="T86" fmla="*/ 260 w 428"/>
                  <a:gd name="T87" fmla="*/ 244 h 318"/>
                  <a:gd name="T88" fmla="*/ 227 w 428"/>
                  <a:gd name="T89" fmla="*/ 248 h 318"/>
                  <a:gd name="T90" fmla="*/ 227 w 428"/>
                  <a:gd name="T91" fmla="*/ 259 h 318"/>
                  <a:gd name="T92" fmla="*/ 218 w 428"/>
                  <a:gd name="T93" fmla="*/ 268 h 318"/>
                  <a:gd name="T94" fmla="*/ 210 w 428"/>
                  <a:gd name="T95" fmla="*/ 268 h 318"/>
                  <a:gd name="T96" fmla="*/ 201 w 428"/>
                  <a:gd name="T97" fmla="*/ 259 h 318"/>
                  <a:gd name="T98" fmla="*/ 201 w 428"/>
                  <a:gd name="T99" fmla="*/ 257 h 318"/>
                  <a:gd name="T100" fmla="*/ 192 w 428"/>
                  <a:gd name="T101" fmla="*/ 247 h 318"/>
                  <a:gd name="T102" fmla="*/ 160 w 428"/>
                  <a:gd name="T103" fmla="*/ 239 h 318"/>
                  <a:gd name="T104" fmla="*/ 130 w 428"/>
                  <a:gd name="T105" fmla="*/ 221 h 318"/>
                  <a:gd name="T106" fmla="*/ 137 w 428"/>
                  <a:gd name="T107" fmla="*/ 213 h 318"/>
                  <a:gd name="T108" fmla="*/ 150 w 428"/>
                  <a:gd name="T109" fmla="*/ 211 h 318"/>
                  <a:gd name="T110" fmla="*/ 175 w 428"/>
                  <a:gd name="T111" fmla="*/ 224 h 318"/>
                  <a:gd name="T112" fmla="*/ 215 w 428"/>
                  <a:gd name="T113" fmla="*/ 230 h 318"/>
                  <a:gd name="T114" fmla="*/ 250 w 428"/>
                  <a:gd name="T115" fmla="*/ 224 h 318"/>
                  <a:gd name="T116" fmla="*/ 260 w 428"/>
                  <a:gd name="T117" fmla="*/ 206 h 318"/>
                  <a:gd name="T118" fmla="*/ 252 w 428"/>
                  <a:gd name="T119" fmla="*/ 19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28" h="318">
                    <a:moveTo>
                      <a:pt x="31" y="318"/>
                    </a:moveTo>
                    <a:cubicBezTo>
                      <a:pt x="396" y="318"/>
                      <a:pt x="396" y="318"/>
                      <a:pt x="396" y="318"/>
                    </a:cubicBezTo>
                    <a:cubicBezTo>
                      <a:pt x="414" y="318"/>
                      <a:pt x="428" y="304"/>
                      <a:pt x="428" y="287"/>
                    </a:cubicBezTo>
                    <a:cubicBezTo>
                      <a:pt x="428" y="31"/>
                      <a:pt x="428" y="31"/>
                      <a:pt x="428" y="31"/>
                    </a:cubicBezTo>
                    <a:cubicBezTo>
                      <a:pt x="428" y="14"/>
                      <a:pt x="414" y="0"/>
                      <a:pt x="396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287"/>
                      <a:pt x="0" y="287"/>
                      <a:pt x="0" y="287"/>
                    </a:cubicBezTo>
                    <a:cubicBezTo>
                      <a:pt x="0" y="304"/>
                      <a:pt x="14" y="318"/>
                      <a:pt x="31" y="318"/>
                    </a:cubicBezTo>
                    <a:close/>
                    <a:moveTo>
                      <a:pt x="252" y="190"/>
                    </a:moveTo>
                    <a:cubicBezTo>
                      <a:pt x="247" y="185"/>
                      <a:pt x="238" y="181"/>
                      <a:pt x="225" y="177"/>
                    </a:cubicBezTo>
                    <a:cubicBezTo>
                      <a:pt x="187" y="165"/>
                      <a:pt x="187" y="165"/>
                      <a:pt x="187" y="165"/>
                    </a:cubicBezTo>
                    <a:cubicBezTo>
                      <a:pt x="183" y="164"/>
                      <a:pt x="175" y="161"/>
                      <a:pt x="170" y="159"/>
                    </a:cubicBezTo>
                    <a:cubicBezTo>
                      <a:pt x="170" y="159"/>
                      <a:pt x="152" y="152"/>
                      <a:pt x="144" y="144"/>
                    </a:cubicBezTo>
                    <a:cubicBezTo>
                      <a:pt x="137" y="137"/>
                      <a:pt x="133" y="127"/>
                      <a:pt x="133" y="115"/>
                    </a:cubicBezTo>
                    <a:cubicBezTo>
                      <a:pt x="133" y="109"/>
                      <a:pt x="134" y="104"/>
                      <a:pt x="137" y="99"/>
                    </a:cubicBezTo>
                    <a:cubicBezTo>
                      <a:pt x="139" y="93"/>
                      <a:pt x="143" y="88"/>
                      <a:pt x="149" y="84"/>
                    </a:cubicBezTo>
                    <a:cubicBezTo>
                      <a:pt x="154" y="80"/>
                      <a:pt x="161" y="77"/>
                      <a:pt x="170" y="74"/>
                    </a:cubicBezTo>
                    <a:cubicBezTo>
                      <a:pt x="178" y="71"/>
                      <a:pt x="189" y="70"/>
                      <a:pt x="201" y="70"/>
                    </a:cubicBezTo>
                    <a:cubicBezTo>
                      <a:pt x="201" y="59"/>
                      <a:pt x="201" y="59"/>
                      <a:pt x="201" y="59"/>
                    </a:cubicBezTo>
                    <a:cubicBezTo>
                      <a:pt x="201" y="54"/>
                      <a:pt x="205" y="50"/>
                      <a:pt x="210" y="50"/>
                    </a:cubicBezTo>
                    <a:cubicBezTo>
                      <a:pt x="218" y="50"/>
                      <a:pt x="218" y="50"/>
                      <a:pt x="218" y="50"/>
                    </a:cubicBezTo>
                    <a:cubicBezTo>
                      <a:pt x="223" y="50"/>
                      <a:pt x="227" y="54"/>
                      <a:pt x="227" y="59"/>
                    </a:cubicBezTo>
                    <a:cubicBezTo>
                      <a:pt x="227" y="62"/>
                      <a:pt x="227" y="62"/>
                      <a:pt x="227" y="62"/>
                    </a:cubicBezTo>
                    <a:cubicBezTo>
                      <a:pt x="227" y="67"/>
                      <a:pt x="231" y="72"/>
                      <a:pt x="236" y="73"/>
                    </a:cubicBezTo>
                    <a:cubicBezTo>
                      <a:pt x="236" y="73"/>
                      <a:pt x="251" y="76"/>
                      <a:pt x="262" y="80"/>
                    </a:cubicBezTo>
                    <a:cubicBezTo>
                      <a:pt x="273" y="85"/>
                      <a:pt x="282" y="91"/>
                      <a:pt x="289" y="97"/>
                    </a:cubicBezTo>
                    <a:cubicBezTo>
                      <a:pt x="283" y="105"/>
                      <a:pt x="283" y="105"/>
                      <a:pt x="283" y="105"/>
                    </a:cubicBezTo>
                    <a:cubicBezTo>
                      <a:pt x="279" y="109"/>
                      <a:pt x="273" y="109"/>
                      <a:pt x="269" y="107"/>
                    </a:cubicBezTo>
                    <a:cubicBezTo>
                      <a:pt x="269" y="107"/>
                      <a:pt x="257" y="98"/>
                      <a:pt x="246" y="94"/>
                    </a:cubicBezTo>
                    <a:cubicBezTo>
                      <a:pt x="234" y="90"/>
                      <a:pt x="221" y="88"/>
                      <a:pt x="207" y="88"/>
                    </a:cubicBezTo>
                    <a:cubicBezTo>
                      <a:pt x="194" y="88"/>
                      <a:pt x="185" y="90"/>
                      <a:pt x="179" y="94"/>
                    </a:cubicBezTo>
                    <a:cubicBezTo>
                      <a:pt x="173" y="98"/>
                      <a:pt x="170" y="103"/>
                      <a:pt x="170" y="108"/>
                    </a:cubicBezTo>
                    <a:cubicBezTo>
                      <a:pt x="170" y="112"/>
                      <a:pt x="171" y="115"/>
                      <a:pt x="172" y="118"/>
                    </a:cubicBezTo>
                    <a:cubicBezTo>
                      <a:pt x="173" y="121"/>
                      <a:pt x="175" y="123"/>
                      <a:pt x="178" y="125"/>
                    </a:cubicBezTo>
                    <a:cubicBezTo>
                      <a:pt x="180" y="127"/>
                      <a:pt x="184" y="129"/>
                      <a:pt x="188" y="131"/>
                    </a:cubicBezTo>
                    <a:cubicBezTo>
                      <a:pt x="193" y="133"/>
                      <a:pt x="198" y="135"/>
                      <a:pt x="204" y="137"/>
                    </a:cubicBezTo>
                    <a:cubicBezTo>
                      <a:pt x="242" y="149"/>
                      <a:pt x="242" y="149"/>
                      <a:pt x="242" y="149"/>
                    </a:cubicBezTo>
                    <a:cubicBezTo>
                      <a:pt x="246" y="151"/>
                      <a:pt x="254" y="154"/>
                      <a:pt x="259" y="155"/>
                    </a:cubicBezTo>
                    <a:cubicBezTo>
                      <a:pt x="259" y="155"/>
                      <a:pt x="276" y="163"/>
                      <a:pt x="285" y="170"/>
                    </a:cubicBezTo>
                    <a:cubicBezTo>
                      <a:pt x="293" y="178"/>
                      <a:pt x="297" y="188"/>
                      <a:pt x="297" y="199"/>
                    </a:cubicBezTo>
                    <a:cubicBezTo>
                      <a:pt x="297" y="206"/>
                      <a:pt x="296" y="212"/>
                      <a:pt x="294" y="218"/>
                    </a:cubicBezTo>
                    <a:cubicBezTo>
                      <a:pt x="291" y="223"/>
                      <a:pt x="287" y="228"/>
                      <a:pt x="282" y="233"/>
                    </a:cubicBezTo>
                    <a:cubicBezTo>
                      <a:pt x="276" y="237"/>
                      <a:pt x="269" y="241"/>
                      <a:pt x="260" y="244"/>
                    </a:cubicBezTo>
                    <a:cubicBezTo>
                      <a:pt x="251" y="246"/>
                      <a:pt x="240" y="248"/>
                      <a:pt x="227" y="248"/>
                    </a:cubicBezTo>
                    <a:cubicBezTo>
                      <a:pt x="227" y="259"/>
                      <a:pt x="227" y="259"/>
                      <a:pt x="227" y="259"/>
                    </a:cubicBezTo>
                    <a:cubicBezTo>
                      <a:pt x="227" y="264"/>
                      <a:pt x="223" y="268"/>
                      <a:pt x="218" y="268"/>
                    </a:cubicBezTo>
                    <a:cubicBezTo>
                      <a:pt x="210" y="268"/>
                      <a:pt x="210" y="268"/>
                      <a:pt x="210" y="268"/>
                    </a:cubicBezTo>
                    <a:cubicBezTo>
                      <a:pt x="205" y="268"/>
                      <a:pt x="201" y="264"/>
                      <a:pt x="201" y="259"/>
                    </a:cubicBezTo>
                    <a:cubicBezTo>
                      <a:pt x="201" y="257"/>
                      <a:pt x="201" y="257"/>
                      <a:pt x="201" y="257"/>
                    </a:cubicBezTo>
                    <a:cubicBezTo>
                      <a:pt x="201" y="252"/>
                      <a:pt x="197" y="247"/>
                      <a:pt x="192" y="247"/>
                    </a:cubicBezTo>
                    <a:cubicBezTo>
                      <a:pt x="192" y="247"/>
                      <a:pt x="173" y="244"/>
                      <a:pt x="160" y="239"/>
                    </a:cubicBezTo>
                    <a:cubicBezTo>
                      <a:pt x="148" y="234"/>
                      <a:pt x="138" y="228"/>
                      <a:pt x="130" y="221"/>
                    </a:cubicBezTo>
                    <a:cubicBezTo>
                      <a:pt x="137" y="213"/>
                      <a:pt x="137" y="213"/>
                      <a:pt x="137" y="213"/>
                    </a:cubicBezTo>
                    <a:cubicBezTo>
                      <a:pt x="140" y="209"/>
                      <a:pt x="146" y="209"/>
                      <a:pt x="150" y="211"/>
                    </a:cubicBezTo>
                    <a:cubicBezTo>
                      <a:pt x="150" y="211"/>
                      <a:pt x="162" y="220"/>
                      <a:pt x="175" y="224"/>
                    </a:cubicBezTo>
                    <a:cubicBezTo>
                      <a:pt x="187" y="228"/>
                      <a:pt x="200" y="230"/>
                      <a:pt x="215" y="230"/>
                    </a:cubicBezTo>
                    <a:cubicBezTo>
                      <a:pt x="231" y="230"/>
                      <a:pt x="243" y="228"/>
                      <a:pt x="250" y="224"/>
                    </a:cubicBezTo>
                    <a:cubicBezTo>
                      <a:pt x="256" y="219"/>
                      <a:pt x="260" y="214"/>
                      <a:pt x="260" y="206"/>
                    </a:cubicBezTo>
                    <a:cubicBezTo>
                      <a:pt x="260" y="200"/>
                      <a:pt x="257" y="194"/>
                      <a:pt x="252" y="1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16" name="îṥļîḑé-Freeform: Shape 26"/>
            <p:cNvSpPr/>
            <p:nvPr/>
          </p:nvSpPr>
          <p:spPr bwMode="auto">
            <a:xfrm rot="13500000">
              <a:off x="3728233" y="4398605"/>
              <a:ext cx="381000" cy="177800"/>
            </a:xfrm>
            <a:custGeom>
              <a:avLst/>
              <a:gdLst>
                <a:gd name="T0" fmla="*/ 64 w 129"/>
                <a:gd name="T1" fmla="*/ 0 h 60"/>
                <a:gd name="T2" fmla="*/ 0 w 129"/>
                <a:gd name="T3" fmla="*/ 60 h 60"/>
                <a:gd name="T4" fmla="*/ 129 w 129"/>
                <a:gd name="T5" fmla="*/ 60 h 60"/>
                <a:gd name="T6" fmla="*/ 64 w 129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60">
                  <a:moveTo>
                    <a:pt x="64" y="0"/>
                  </a:moveTo>
                  <a:cubicBezTo>
                    <a:pt x="56" y="34"/>
                    <a:pt x="31" y="60"/>
                    <a:pt x="0" y="60"/>
                  </a:cubicBezTo>
                  <a:cubicBezTo>
                    <a:pt x="129" y="60"/>
                    <a:pt x="129" y="60"/>
                    <a:pt x="129" y="60"/>
                  </a:cubicBezTo>
                  <a:cubicBezTo>
                    <a:pt x="98" y="60"/>
                    <a:pt x="72" y="34"/>
                    <a:pt x="64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îṥļîḑé-Oval 34"/>
            <p:cNvSpPr/>
            <p:nvPr/>
          </p:nvSpPr>
          <p:spPr bwMode="auto">
            <a:xfrm>
              <a:off x="6045280" y="2872736"/>
              <a:ext cx="1141147" cy="1138628"/>
            </a:xfrm>
            <a:prstGeom prst="ellipse">
              <a:avLst/>
            </a:prstGeom>
            <a:noFill/>
            <a:ln w="6350" cap="flat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18" name="Group 35"/>
            <p:cNvGrpSpPr/>
            <p:nvPr/>
          </p:nvGrpSpPr>
          <p:grpSpPr>
            <a:xfrm>
              <a:off x="6315603" y="3137293"/>
              <a:ext cx="620498" cy="622109"/>
              <a:chOff x="1981200" y="1565276"/>
              <a:chExt cx="609601" cy="611188"/>
            </a:xfrm>
            <a:solidFill>
              <a:schemeClr val="tx2"/>
            </a:solidFill>
          </p:grpSpPr>
          <p:sp>
            <p:nvSpPr>
              <p:cNvPr id="40" name="îṥļîḑé-Freeform: Shape 38"/>
              <p:cNvSpPr/>
              <p:nvPr/>
            </p:nvSpPr>
            <p:spPr bwMode="auto">
              <a:xfrm>
                <a:off x="2220913" y="1806576"/>
                <a:ext cx="127000" cy="130175"/>
              </a:xfrm>
              <a:custGeom>
                <a:avLst/>
                <a:gdLst>
                  <a:gd name="T0" fmla="*/ 147 w 191"/>
                  <a:gd name="T1" fmla="*/ 48 h 193"/>
                  <a:gd name="T2" fmla="*/ 120 w 191"/>
                  <a:gd name="T3" fmla="*/ 58 h 193"/>
                  <a:gd name="T4" fmla="*/ 105 w 191"/>
                  <a:gd name="T5" fmla="*/ 67 h 193"/>
                  <a:gd name="T6" fmla="*/ 73 w 191"/>
                  <a:gd name="T7" fmla="*/ 87 h 193"/>
                  <a:gd name="T8" fmla="*/ 59 w 191"/>
                  <a:gd name="T9" fmla="*/ 95 h 193"/>
                  <a:gd name="T10" fmla="*/ 48 w 191"/>
                  <a:gd name="T11" fmla="*/ 99 h 193"/>
                  <a:gd name="T12" fmla="*/ 39 w 191"/>
                  <a:gd name="T13" fmla="*/ 99 h 193"/>
                  <a:gd name="T14" fmla="*/ 31 w 191"/>
                  <a:gd name="T15" fmla="*/ 94 h 193"/>
                  <a:gd name="T16" fmla="*/ 26 w 191"/>
                  <a:gd name="T17" fmla="*/ 78 h 193"/>
                  <a:gd name="T18" fmla="*/ 38 w 191"/>
                  <a:gd name="T19" fmla="*/ 55 h 193"/>
                  <a:gd name="T20" fmla="*/ 67 w 191"/>
                  <a:gd name="T21" fmla="*/ 29 h 193"/>
                  <a:gd name="T22" fmla="*/ 90 w 191"/>
                  <a:gd name="T23" fmla="*/ 20 h 193"/>
                  <a:gd name="T24" fmla="*/ 97 w 191"/>
                  <a:gd name="T25" fmla="*/ 9 h 193"/>
                  <a:gd name="T26" fmla="*/ 96 w 191"/>
                  <a:gd name="T27" fmla="*/ 0 h 193"/>
                  <a:gd name="T28" fmla="*/ 66 w 191"/>
                  <a:gd name="T29" fmla="*/ 9 h 193"/>
                  <a:gd name="T30" fmla="*/ 45 w 191"/>
                  <a:gd name="T31" fmla="*/ 24 h 193"/>
                  <a:gd name="T32" fmla="*/ 32 w 191"/>
                  <a:gd name="T33" fmla="*/ 24 h 193"/>
                  <a:gd name="T34" fmla="*/ 30 w 191"/>
                  <a:gd name="T35" fmla="*/ 22 h 193"/>
                  <a:gd name="T36" fmla="*/ 17 w 191"/>
                  <a:gd name="T37" fmla="*/ 23 h 193"/>
                  <a:gd name="T38" fmla="*/ 12 w 191"/>
                  <a:gd name="T39" fmla="*/ 29 h 193"/>
                  <a:gd name="T40" fmla="*/ 13 w 191"/>
                  <a:gd name="T41" fmla="*/ 42 h 193"/>
                  <a:gd name="T42" fmla="*/ 21 w 191"/>
                  <a:gd name="T43" fmla="*/ 48 h 193"/>
                  <a:gd name="T44" fmla="*/ 5 w 191"/>
                  <a:gd name="T45" fmla="*/ 73 h 193"/>
                  <a:gd name="T46" fmla="*/ 0 w 191"/>
                  <a:gd name="T47" fmla="*/ 95 h 193"/>
                  <a:gd name="T48" fmla="*/ 3 w 191"/>
                  <a:gd name="T49" fmla="*/ 113 h 193"/>
                  <a:gd name="T50" fmla="*/ 13 w 191"/>
                  <a:gd name="T51" fmla="*/ 126 h 193"/>
                  <a:gd name="T52" fmla="*/ 41 w 191"/>
                  <a:gd name="T53" fmla="*/ 135 h 193"/>
                  <a:gd name="T54" fmla="*/ 68 w 191"/>
                  <a:gd name="T55" fmla="*/ 125 h 193"/>
                  <a:gd name="T56" fmla="*/ 83 w 191"/>
                  <a:gd name="T57" fmla="*/ 116 h 193"/>
                  <a:gd name="T58" fmla="*/ 115 w 191"/>
                  <a:gd name="T59" fmla="*/ 96 h 193"/>
                  <a:gd name="T60" fmla="*/ 141 w 191"/>
                  <a:gd name="T61" fmla="*/ 84 h 193"/>
                  <a:gd name="T62" fmla="*/ 158 w 191"/>
                  <a:gd name="T63" fmla="*/ 88 h 193"/>
                  <a:gd name="T64" fmla="*/ 165 w 191"/>
                  <a:gd name="T65" fmla="*/ 106 h 193"/>
                  <a:gd name="T66" fmla="*/ 149 w 191"/>
                  <a:gd name="T67" fmla="*/ 136 h 193"/>
                  <a:gd name="T68" fmla="*/ 119 w 191"/>
                  <a:gd name="T69" fmla="*/ 162 h 193"/>
                  <a:gd name="T70" fmla="*/ 94 w 191"/>
                  <a:gd name="T71" fmla="*/ 172 h 193"/>
                  <a:gd name="T72" fmla="*/ 88 w 191"/>
                  <a:gd name="T73" fmla="*/ 183 h 193"/>
                  <a:gd name="T74" fmla="*/ 89 w 191"/>
                  <a:gd name="T75" fmla="*/ 193 h 193"/>
                  <a:gd name="T76" fmla="*/ 121 w 191"/>
                  <a:gd name="T77" fmla="*/ 181 h 193"/>
                  <a:gd name="T78" fmla="*/ 146 w 191"/>
                  <a:gd name="T79" fmla="*/ 163 h 193"/>
                  <a:gd name="T80" fmla="*/ 159 w 191"/>
                  <a:gd name="T81" fmla="*/ 163 h 193"/>
                  <a:gd name="T82" fmla="*/ 161 w 191"/>
                  <a:gd name="T83" fmla="*/ 164 h 193"/>
                  <a:gd name="T84" fmla="*/ 173 w 191"/>
                  <a:gd name="T85" fmla="*/ 163 h 193"/>
                  <a:gd name="T86" fmla="*/ 178 w 191"/>
                  <a:gd name="T87" fmla="*/ 157 h 193"/>
                  <a:gd name="T88" fmla="*/ 177 w 191"/>
                  <a:gd name="T89" fmla="*/ 145 h 193"/>
                  <a:gd name="T90" fmla="*/ 169 w 191"/>
                  <a:gd name="T91" fmla="*/ 138 h 193"/>
                  <a:gd name="T92" fmla="*/ 186 w 191"/>
                  <a:gd name="T93" fmla="*/ 111 h 193"/>
                  <a:gd name="T94" fmla="*/ 191 w 191"/>
                  <a:gd name="T95" fmla="*/ 88 h 193"/>
                  <a:gd name="T96" fmla="*/ 187 w 191"/>
                  <a:gd name="T97" fmla="*/ 70 h 193"/>
                  <a:gd name="T98" fmla="*/ 176 w 191"/>
                  <a:gd name="T99" fmla="*/ 56 h 193"/>
                  <a:gd name="T100" fmla="*/ 147 w 191"/>
                  <a:gd name="T101" fmla="*/ 48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1" h="193">
                    <a:moveTo>
                      <a:pt x="147" y="48"/>
                    </a:moveTo>
                    <a:cubicBezTo>
                      <a:pt x="136" y="49"/>
                      <a:pt x="120" y="58"/>
                      <a:pt x="120" y="58"/>
                    </a:cubicBezTo>
                    <a:cubicBezTo>
                      <a:pt x="116" y="60"/>
                      <a:pt x="109" y="64"/>
                      <a:pt x="105" y="67"/>
                    </a:cubicBezTo>
                    <a:cubicBezTo>
                      <a:pt x="73" y="87"/>
                      <a:pt x="73" y="87"/>
                      <a:pt x="73" y="87"/>
                    </a:cubicBezTo>
                    <a:cubicBezTo>
                      <a:pt x="68" y="90"/>
                      <a:pt x="63" y="93"/>
                      <a:pt x="59" y="95"/>
                    </a:cubicBezTo>
                    <a:cubicBezTo>
                      <a:pt x="55" y="97"/>
                      <a:pt x="51" y="98"/>
                      <a:pt x="48" y="99"/>
                    </a:cubicBezTo>
                    <a:cubicBezTo>
                      <a:pt x="45" y="100"/>
                      <a:pt x="42" y="99"/>
                      <a:pt x="39" y="99"/>
                    </a:cubicBezTo>
                    <a:cubicBezTo>
                      <a:pt x="36" y="98"/>
                      <a:pt x="34" y="96"/>
                      <a:pt x="31" y="94"/>
                    </a:cubicBezTo>
                    <a:cubicBezTo>
                      <a:pt x="27" y="91"/>
                      <a:pt x="25" y="85"/>
                      <a:pt x="26" y="78"/>
                    </a:cubicBezTo>
                    <a:cubicBezTo>
                      <a:pt x="26" y="71"/>
                      <a:pt x="30" y="63"/>
                      <a:pt x="38" y="55"/>
                    </a:cubicBezTo>
                    <a:cubicBezTo>
                      <a:pt x="47" y="44"/>
                      <a:pt x="56" y="35"/>
                      <a:pt x="67" y="29"/>
                    </a:cubicBezTo>
                    <a:cubicBezTo>
                      <a:pt x="77" y="23"/>
                      <a:pt x="90" y="20"/>
                      <a:pt x="90" y="20"/>
                    </a:cubicBezTo>
                    <a:cubicBezTo>
                      <a:pt x="95" y="19"/>
                      <a:pt x="98" y="14"/>
                      <a:pt x="97" y="9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86" y="1"/>
                      <a:pt x="76" y="4"/>
                      <a:pt x="66" y="9"/>
                    </a:cubicBezTo>
                    <a:cubicBezTo>
                      <a:pt x="56" y="15"/>
                      <a:pt x="45" y="24"/>
                      <a:pt x="45" y="24"/>
                    </a:cubicBezTo>
                    <a:cubicBezTo>
                      <a:pt x="41" y="27"/>
                      <a:pt x="35" y="27"/>
                      <a:pt x="32" y="24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6" y="19"/>
                      <a:pt x="20" y="19"/>
                      <a:pt x="17" y="23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9" y="33"/>
                      <a:pt x="10" y="38"/>
                      <a:pt x="13" y="42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14" y="57"/>
                      <a:pt x="9" y="65"/>
                      <a:pt x="5" y="73"/>
                    </a:cubicBezTo>
                    <a:cubicBezTo>
                      <a:pt x="2" y="81"/>
                      <a:pt x="0" y="89"/>
                      <a:pt x="0" y="95"/>
                    </a:cubicBezTo>
                    <a:cubicBezTo>
                      <a:pt x="0" y="102"/>
                      <a:pt x="1" y="108"/>
                      <a:pt x="3" y="113"/>
                    </a:cubicBezTo>
                    <a:cubicBezTo>
                      <a:pt x="5" y="118"/>
                      <a:pt x="9" y="122"/>
                      <a:pt x="13" y="126"/>
                    </a:cubicBezTo>
                    <a:cubicBezTo>
                      <a:pt x="22" y="133"/>
                      <a:pt x="31" y="136"/>
                      <a:pt x="41" y="135"/>
                    </a:cubicBezTo>
                    <a:cubicBezTo>
                      <a:pt x="52" y="134"/>
                      <a:pt x="68" y="125"/>
                      <a:pt x="68" y="125"/>
                    </a:cubicBezTo>
                    <a:cubicBezTo>
                      <a:pt x="73" y="123"/>
                      <a:pt x="79" y="119"/>
                      <a:pt x="83" y="116"/>
                    </a:cubicBezTo>
                    <a:cubicBezTo>
                      <a:pt x="115" y="96"/>
                      <a:pt x="115" y="96"/>
                      <a:pt x="115" y="96"/>
                    </a:cubicBezTo>
                    <a:cubicBezTo>
                      <a:pt x="126" y="89"/>
                      <a:pt x="135" y="85"/>
                      <a:pt x="141" y="84"/>
                    </a:cubicBezTo>
                    <a:cubicBezTo>
                      <a:pt x="148" y="83"/>
                      <a:pt x="153" y="84"/>
                      <a:pt x="158" y="88"/>
                    </a:cubicBezTo>
                    <a:cubicBezTo>
                      <a:pt x="163" y="93"/>
                      <a:pt x="166" y="99"/>
                      <a:pt x="165" y="106"/>
                    </a:cubicBezTo>
                    <a:cubicBezTo>
                      <a:pt x="164" y="114"/>
                      <a:pt x="159" y="124"/>
                      <a:pt x="149" y="136"/>
                    </a:cubicBezTo>
                    <a:cubicBezTo>
                      <a:pt x="140" y="147"/>
                      <a:pt x="130" y="156"/>
                      <a:pt x="119" y="162"/>
                    </a:cubicBezTo>
                    <a:cubicBezTo>
                      <a:pt x="109" y="169"/>
                      <a:pt x="94" y="172"/>
                      <a:pt x="94" y="172"/>
                    </a:cubicBezTo>
                    <a:cubicBezTo>
                      <a:pt x="90" y="174"/>
                      <a:pt x="87" y="179"/>
                      <a:pt x="88" y="183"/>
                    </a:cubicBezTo>
                    <a:cubicBezTo>
                      <a:pt x="89" y="193"/>
                      <a:pt x="89" y="193"/>
                      <a:pt x="89" y="193"/>
                    </a:cubicBezTo>
                    <a:cubicBezTo>
                      <a:pt x="99" y="191"/>
                      <a:pt x="110" y="188"/>
                      <a:pt x="121" y="181"/>
                    </a:cubicBezTo>
                    <a:cubicBezTo>
                      <a:pt x="132" y="175"/>
                      <a:pt x="146" y="163"/>
                      <a:pt x="146" y="163"/>
                    </a:cubicBezTo>
                    <a:cubicBezTo>
                      <a:pt x="150" y="160"/>
                      <a:pt x="155" y="160"/>
                      <a:pt x="159" y="163"/>
                    </a:cubicBezTo>
                    <a:cubicBezTo>
                      <a:pt x="161" y="164"/>
                      <a:pt x="161" y="164"/>
                      <a:pt x="161" y="164"/>
                    </a:cubicBezTo>
                    <a:cubicBezTo>
                      <a:pt x="164" y="167"/>
                      <a:pt x="170" y="167"/>
                      <a:pt x="173" y="163"/>
                    </a:cubicBezTo>
                    <a:cubicBezTo>
                      <a:pt x="178" y="157"/>
                      <a:pt x="178" y="157"/>
                      <a:pt x="178" y="157"/>
                    </a:cubicBezTo>
                    <a:cubicBezTo>
                      <a:pt x="181" y="153"/>
                      <a:pt x="181" y="148"/>
                      <a:pt x="177" y="145"/>
                    </a:cubicBezTo>
                    <a:cubicBezTo>
                      <a:pt x="169" y="138"/>
                      <a:pt x="169" y="138"/>
                      <a:pt x="169" y="138"/>
                    </a:cubicBezTo>
                    <a:cubicBezTo>
                      <a:pt x="176" y="128"/>
                      <a:pt x="182" y="119"/>
                      <a:pt x="186" y="111"/>
                    </a:cubicBezTo>
                    <a:cubicBezTo>
                      <a:pt x="189" y="103"/>
                      <a:pt x="191" y="95"/>
                      <a:pt x="191" y="88"/>
                    </a:cubicBezTo>
                    <a:cubicBezTo>
                      <a:pt x="191" y="82"/>
                      <a:pt x="190" y="76"/>
                      <a:pt x="187" y="70"/>
                    </a:cubicBezTo>
                    <a:cubicBezTo>
                      <a:pt x="185" y="65"/>
                      <a:pt x="181" y="60"/>
                      <a:pt x="176" y="56"/>
                    </a:cubicBezTo>
                    <a:cubicBezTo>
                      <a:pt x="167" y="49"/>
                      <a:pt x="158" y="46"/>
                      <a:pt x="147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1" name="îṥļîḑé-Freeform: Shape 39"/>
              <p:cNvSpPr/>
              <p:nvPr/>
            </p:nvSpPr>
            <p:spPr bwMode="auto">
              <a:xfrm>
                <a:off x="2098675" y="2098676"/>
                <a:ext cx="119063" cy="77788"/>
              </a:xfrm>
              <a:custGeom>
                <a:avLst/>
                <a:gdLst>
                  <a:gd name="T0" fmla="*/ 0 w 178"/>
                  <a:gd name="T1" fmla="*/ 35 h 116"/>
                  <a:gd name="T2" fmla="*/ 81 w 178"/>
                  <a:gd name="T3" fmla="*/ 116 h 116"/>
                  <a:gd name="T4" fmla="*/ 178 w 178"/>
                  <a:gd name="T5" fmla="*/ 47 h 116"/>
                  <a:gd name="T6" fmla="*/ 0 w 178"/>
                  <a:gd name="T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8" h="116">
                    <a:moveTo>
                      <a:pt x="0" y="35"/>
                    </a:moveTo>
                    <a:cubicBezTo>
                      <a:pt x="27" y="62"/>
                      <a:pt x="54" y="89"/>
                      <a:pt x="81" y="116"/>
                    </a:cubicBezTo>
                    <a:cubicBezTo>
                      <a:pt x="116" y="95"/>
                      <a:pt x="148" y="72"/>
                      <a:pt x="178" y="47"/>
                    </a:cubicBezTo>
                    <a:cubicBezTo>
                      <a:pt x="133" y="1"/>
                      <a:pt x="57" y="0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2" name="îṥļîḑé-Freeform: Shape 40"/>
              <p:cNvSpPr/>
              <p:nvPr/>
            </p:nvSpPr>
            <p:spPr bwMode="auto">
              <a:xfrm>
                <a:off x="2047875" y="1625601"/>
                <a:ext cx="471488" cy="492125"/>
              </a:xfrm>
              <a:custGeom>
                <a:avLst/>
                <a:gdLst>
                  <a:gd name="T0" fmla="*/ 693 w 704"/>
                  <a:gd name="T1" fmla="*/ 267 h 735"/>
                  <a:gd name="T2" fmla="*/ 691 w 704"/>
                  <a:gd name="T3" fmla="*/ 265 h 735"/>
                  <a:gd name="T4" fmla="*/ 704 w 704"/>
                  <a:gd name="T5" fmla="*/ 71 h 735"/>
                  <a:gd name="T6" fmla="*/ 648 w 704"/>
                  <a:gd name="T7" fmla="*/ 16 h 735"/>
                  <a:gd name="T8" fmla="*/ 426 w 704"/>
                  <a:gd name="T9" fmla="*/ 0 h 735"/>
                  <a:gd name="T10" fmla="*/ 16 w 704"/>
                  <a:gd name="T11" fmla="*/ 475 h 735"/>
                  <a:gd name="T12" fmla="*/ 0 w 704"/>
                  <a:gd name="T13" fmla="*/ 666 h 735"/>
                  <a:gd name="T14" fmla="*/ 56 w 704"/>
                  <a:gd name="T15" fmla="*/ 722 h 735"/>
                  <a:gd name="T16" fmla="*/ 276 w 704"/>
                  <a:gd name="T17" fmla="*/ 735 h 735"/>
                  <a:gd name="T18" fmla="*/ 693 w 704"/>
                  <a:gd name="T19" fmla="*/ 267 h 735"/>
                  <a:gd name="T20" fmla="*/ 460 w 704"/>
                  <a:gd name="T21" fmla="*/ 476 h 735"/>
                  <a:gd name="T22" fmla="*/ 275 w 704"/>
                  <a:gd name="T23" fmla="*/ 467 h 735"/>
                  <a:gd name="T24" fmla="*/ 246 w 704"/>
                  <a:gd name="T25" fmla="*/ 262 h 735"/>
                  <a:gd name="T26" fmla="*/ 430 w 704"/>
                  <a:gd name="T27" fmla="*/ 272 h 735"/>
                  <a:gd name="T28" fmla="*/ 460 w 704"/>
                  <a:gd name="T29" fmla="*/ 476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04" h="735">
                    <a:moveTo>
                      <a:pt x="693" y="267"/>
                    </a:moveTo>
                    <a:cubicBezTo>
                      <a:pt x="692" y="267"/>
                      <a:pt x="692" y="266"/>
                      <a:pt x="691" y="265"/>
                    </a:cubicBezTo>
                    <a:cubicBezTo>
                      <a:pt x="634" y="208"/>
                      <a:pt x="633" y="115"/>
                      <a:pt x="704" y="71"/>
                    </a:cubicBezTo>
                    <a:cubicBezTo>
                      <a:pt x="686" y="53"/>
                      <a:pt x="667" y="34"/>
                      <a:pt x="648" y="16"/>
                    </a:cubicBezTo>
                    <a:cubicBezTo>
                      <a:pt x="578" y="59"/>
                      <a:pt x="484" y="58"/>
                      <a:pt x="426" y="0"/>
                    </a:cubicBezTo>
                    <a:cubicBezTo>
                      <a:pt x="272" y="142"/>
                      <a:pt x="169" y="333"/>
                      <a:pt x="16" y="475"/>
                    </a:cubicBezTo>
                    <a:cubicBezTo>
                      <a:pt x="72" y="531"/>
                      <a:pt x="71" y="623"/>
                      <a:pt x="0" y="666"/>
                    </a:cubicBezTo>
                    <a:cubicBezTo>
                      <a:pt x="19" y="685"/>
                      <a:pt x="37" y="703"/>
                      <a:pt x="56" y="722"/>
                    </a:cubicBezTo>
                    <a:cubicBezTo>
                      <a:pt x="127" y="679"/>
                      <a:pt x="219" y="678"/>
                      <a:pt x="276" y="735"/>
                    </a:cubicBezTo>
                    <a:cubicBezTo>
                      <a:pt x="432" y="596"/>
                      <a:pt x="537" y="406"/>
                      <a:pt x="693" y="267"/>
                    </a:cubicBezTo>
                    <a:close/>
                    <a:moveTo>
                      <a:pt x="460" y="476"/>
                    </a:moveTo>
                    <a:cubicBezTo>
                      <a:pt x="417" y="530"/>
                      <a:pt x="334" y="525"/>
                      <a:pt x="275" y="467"/>
                    </a:cubicBezTo>
                    <a:cubicBezTo>
                      <a:pt x="217" y="408"/>
                      <a:pt x="204" y="317"/>
                      <a:pt x="246" y="262"/>
                    </a:cubicBezTo>
                    <a:cubicBezTo>
                      <a:pt x="288" y="208"/>
                      <a:pt x="371" y="212"/>
                      <a:pt x="430" y="272"/>
                    </a:cubicBezTo>
                    <a:cubicBezTo>
                      <a:pt x="490" y="331"/>
                      <a:pt x="502" y="422"/>
                      <a:pt x="460" y="4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3" name="îṥļîḑé-Freeform: Shape 41"/>
              <p:cNvSpPr/>
              <p:nvPr/>
            </p:nvSpPr>
            <p:spPr bwMode="auto">
              <a:xfrm>
                <a:off x="2493963" y="1687513"/>
                <a:ext cx="96838" cy="104775"/>
              </a:xfrm>
              <a:custGeom>
                <a:avLst/>
                <a:gdLst>
                  <a:gd name="T0" fmla="*/ 47 w 146"/>
                  <a:gd name="T1" fmla="*/ 155 h 157"/>
                  <a:gd name="T2" fmla="*/ 49 w 146"/>
                  <a:gd name="T3" fmla="*/ 157 h 157"/>
                  <a:gd name="T4" fmla="*/ 146 w 146"/>
                  <a:gd name="T5" fmla="*/ 87 h 157"/>
                  <a:gd name="T6" fmla="*/ 59 w 146"/>
                  <a:gd name="T7" fmla="*/ 0 h 157"/>
                  <a:gd name="T8" fmla="*/ 47 w 146"/>
                  <a:gd name="T9" fmla="*/ 155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157">
                    <a:moveTo>
                      <a:pt x="47" y="155"/>
                    </a:moveTo>
                    <a:cubicBezTo>
                      <a:pt x="47" y="155"/>
                      <a:pt x="48" y="156"/>
                      <a:pt x="49" y="157"/>
                    </a:cubicBezTo>
                    <a:cubicBezTo>
                      <a:pt x="79" y="131"/>
                      <a:pt x="111" y="108"/>
                      <a:pt x="146" y="87"/>
                    </a:cubicBezTo>
                    <a:cubicBezTo>
                      <a:pt x="117" y="58"/>
                      <a:pt x="88" y="29"/>
                      <a:pt x="59" y="0"/>
                    </a:cubicBezTo>
                    <a:cubicBezTo>
                      <a:pt x="2" y="35"/>
                      <a:pt x="0" y="108"/>
                      <a:pt x="47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4" name="îṥļîḑé-Freeform: Shape 42"/>
              <p:cNvSpPr/>
              <p:nvPr/>
            </p:nvSpPr>
            <p:spPr bwMode="auto">
              <a:xfrm>
                <a:off x="2346325" y="1565276"/>
                <a:ext cx="122238" cy="80963"/>
              </a:xfrm>
              <a:custGeom>
                <a:avLst/>
                <a:gdLst>
                  <a:gd name="T0" fmla="*/ 181 w 181"/>
                  <a:gd name="T1" fmla="*/ 85 h 120"/>
                  <a:gd name="T2" fmla="*/ 96 w 181"/>
                  <a:gd name="T3" fmla="*/ 0 h 120"/>
                  <a:gd name="T4" fmla="*/ 0 w 181"/>
                  <a:gd name="T5" fmla="*/ 71 h 120"/>
                  <a:gd name="T6" fmla="*/ 181 w 181"/>
                  <a:gd name="T7" fmla="*/ 85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1" h="120">
                    <a:moveTo>
                      <a:pt x="181" y="85"/>
                    </a:moveTo>
                    <a:cubicBezTo>
                      <a:pt x="153" y="57"/>
                      <a:pt x="124" y="29"/>
                      <a:pt x="96" y="0"/>
                    </a:cubicBezTo>
                    <a:cubicBezTo>
                      <a:pt x="62" y="21"/>
                      <a:pt x="30" y="45"/>
                      <a:pt x="0" y="71"/>
                    </a:cubicBezTo>
                    <a:cubicBezTo>
                      <a:pt x="47" y="118"/>
                      <a:pt x="124" y="120"/>
                      <a:pt x="181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5" name="îṥļîḑé-Freeform: Shape 43"/>
              <p:cNvSpPr/>
              <p:nvPr/>
            </p:nvSpPr>
            <p:spPr bwMode="auto">
              <a:xfrm>
                <a:off x="1981200" y="1955801"/>
                <a:ext cx="93663" cy="101600"/>
              </a:xfrm>
              <a:custGeom>
                <a:avLst/>
                <a:gdLst>
                  <a:gd name="T0" fmla="*/ 96 w 141"/>
                  <a:gd name="T1" fmla="*/ 0 h 152"/>
                  <a:gd name="T2" fmla="*/ 0 w 141"/>
                  <a:gd name="T3" fmla="*/ 71 h 152"/>
                  <a:gd name="T4" fmla="*/ 81 w 141"/>
                  <a:gd name="T5" fmla="*/ 152 h 152"/>
                  <a:gd name="T6" fmla="*/ 96 w 141"/>
                  <a:gd name="T7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52">
                    <a:moveTo>
                      <a:pt x="96" y="0"/>
                    </a:moveTo>
                    <a:cubicBezTo>
                      <a:pt x="66" y="26"/>
                      <a:pt x="34" y="50"/>
                      <a:pt x="0" y="71"/>
                    </a:cubicBezTo>
                    <a:cubicBezTo>
                      <a:pt x="27" y="98"/>
                      <a:pt x="54" y="125"/>
                      <a:pt x="81" y="152"/>
                    </a:cubicBezTo>
                    <a:cubicBezTo>
                      <a:pt x="139" y="118"/>
                      <a:pt x="141" y="45"/>
                      <a:pt x="9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6" name="îṥļîḑé-Freeform: Shape 44"/>
              <p:cNvSpPr/>
              <p:nvPr/>
            </p:nvSpPr>
            <p:spPr bwMode="auto">
              <a:xfrm>
                <a:off x="2370138" y="1960563"/>
                <a:ext cx="195263" cy="195263"/>
              </a:xfrm>
              <a:custGeom>
                <a:avLst/>
                <a:gdLst>
                  <a:gd name="T0" fmla="*/ 146 w 292"/>
                  <a:gd name="T1" fmla="*/ 0 h 292"/>
                  <a:gd name="T2" fmla="*/ 0 w 292"/>
                  <a:gd name="T3" fmla="*/ 146 h 292"/>
                  <a:gd name="T4" fmla="*/ 146 w 292"/>
                  <a:gd name="T5" fmla="*/ 292 h 292"/>
                  <a:gd name="T6" fmla="*/ 292 w 292"/>
                  <a:gd name="T7" fmla="*/ 146 h 292"/>
                  <a:gd name="T8" fmla="*/ 146 w 292"/>
                  <a:gd name="T9" fmla="*/ 0 h 292"/>
                  <a:gd name="T10" fmla="*/ 146 w 292"/>
                  <a:gd name="T11" fmla="*/ 201 h 292"/>
                  <a:gd name="T12" fmla="*/ 92 w 292"/>
                  <a:gd name="T13" fmla="*/ 146 h 292"/>
                  <a:gd name="T14" fmla="*/ 146 w 292"/>
                  <a:gd name="T15" fmla="*/ 92 h 292"/>
                  <a:gd name="T16" fmla="*/ 200 w 292"/>
                  <a:gd name="T17" fmla="*/ 146 h 292"/>
                  <a:gd name="T18" fmla="*/ 146 w 292"/>
                  <a:gd name="T19" fmla="*/ 201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2" h="292">
                    <a:moveTo>
                      <a:pt x="146" y="0"/>
                    </a:moveTo>
                    <a:cubicBezTo>
                      <a:pt x="65" y="0"/>
                      <a:pt x="0" y="66"/>
                      <a:pt x="0" y="146"/>
                    </a:cubicBezTo>
                    <a:cubicBezTo>
                      <a:pt x="0" y="227"/>
                      <a:pt x="65" y="292"/>
                      <a:pt x="146" y="292"/>
                    </a:cubicBezTo>
                    <a:cubicBezTo>
                      <a:pt x="227" y="292"/>
                      <a:pt x="292" y="227"/>
                      <a:pt x="292" y="146"/>
                    </a:cubicBezTo>
                    <a:cubicBezTo>
                      <a:pt x="292" y="66"/>
                      <a:pt x="227" y="0"/>
                      <a:pt x="146" y="0"/>
                    </a:cubicBezTo>
                    <a:close/>
                    <a:moveTo>
                      <a:pt x="146" y="201"/>
                    </a:moveTo>
                    <a:cubicBezTo>
                      <a:pt x="116" y="201"/>
                      <a:pt x="92" y="176"/>
                      <a:pt x="92" y="146"/>
                    </a:cubicBezTo>
                    <a:cubicBezTo>
                      <a:pt x="92" y="117"/>
                      <a:pt x="116" y="92"/>
                      <a:pt x="146" y="92"/>
                    </a:cubicBezTo>
                    <a:cubicBezTo>
                      <a:pt x="176" y="92"/>
                      <a:pt x="200" y="117"/>
                      <a:pt x="200" y="146"/>
                    </a:cubicBezTo>
                    <a:cubicBezTo>
                      <a:pt x="200" y="176"/>
                      <a:pt x="176" y="201"/>
                      <a:pt x="146" y="2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7" name="îṥļîḑé-Freeform: Shape 45"/>
              <p:cNvSpPr/>
              <p:nvPr/>
            </p:nvSpPr>
            <p:spPr bwMode="auto">
              <a:xfrm>
                <a:off x="1990725" y="1604963"/>
                <a:ext cx="195263" cy="195263"/>
              </a:xfrm>
              <a:custGeom>
                <a:avLst/>
                <a:gdLst>
                  <a:gd name="T0" fmla="*/ 146 w 292"/>
                  <a:gd name="T1" fmla="*/ 292 h 292"/>
                  <a:gd name="T2" fmla="*/ 292 w 292"/>
                  <a:gd name="T3" fmla="*/ 146 h 292"/>
                  <a:gd name="T4" fmla="*/ 146 w 292"/>
                  <a:gd name="T5" fmla="*/ 0 h 292"/>
                  <a:gd name="T6" fmla="*/ 0 w 292"/>
                  <a:gd name="T7" fmla="*/ 146 h 292"/>
                  <a:gd name="T8" fmla="*/ 146 w 292"/>
                  <a:gd name="T9" fmla="*/ 292 h 292"/>
                  <a:gd name="T10" fmla="*/ 146 w 292"/>
                  <a:gd name="T11" fmla="*/ 92 h 292"/>
                  <a:gd name="T12" fmla="*/ 200 w 292"/>
                  <a:gd name="T13" fmla="*/ 146 h 292"/>
                  <a:gd name="T14" fmla="*/ 146 w 292"/>
                  <a:gd name="T15" fmla="*/ 201 h 292"/>
                  <a:gd name="T16" fmla="*/ 91 w 292"/>
                  <a:gd name="T17" fmla="*/ 146 h 292"/>
                  <a:gd name="T18" fmla="*/ 146 w 292"/>
                  <a:gd name="T19" fmla="*/ 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2" h="292">
                    <a:moveTo>
                      <a:pt x="146" y="292"/>
                    </a:moveTo>
                    <a:cubicBezTo>
                      <a:pt x="226" y="292"/>
                      <a:pt x="292" y="227"/>
                      <a:pt x="292" y="146"/>
                    </a:cubicBezTo>
                    <a:cubicBezTo>
                      <a:pt x="292" y="66"/>
                      <a:pt x="226" y="0"/>
                      <a:pt x="146" y="0"/>
                    </a:cubicBezTo>
                    <a:cubicBezTo>
                      <a:pt x="65" y="0"/>
                      <a:pt x="0" y="66"/>
                      <a:pt x="0" y="146"/>
                    </a:cubicBezTo>
                    <a:cubicBezTo>
                      <a:pt x="0" y="227"/>
                      <a:pt x="65" y="292"/>
                      <a:pt x="146" y="292"/>
                    </a:cubicBezTo>
                    <a:close/>
                    <a:moveTo>
                      <a:pt x="146" y="92"/>
                    </a:moveTo>
                    <a:cubicBezTo>
                      <a:pt x="175" y="92"/>
                      <a:pt x="200" y="116"/>
                      <a:pt x="200" y="146"/>
                    </a:cubicBezTo>
                    <a:cubicBezTo>
                      <a:pt x="200" y="176"/>
                      <a:pt x="175" y="201"/>
                      <a:pt x="146" y="201"/>
                    </a:cubicBezTo>
                    <a:cubicBezTo>
                      <a:pt x="116" y="201"/>
                      <a:pt x="91" y="176"/>
                      <a:pt x="91" y="146"/>
                    </a:cubicBezTo>
                    <a:cubicBezTo>
                      <a:pt x="91" y="116"/>
                      <a:pt x="116" y="92"/>
                      <a:pt x="146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19" name="îṥļîḑé-Freeform: Shape 36"/>
            <p:cNvSpPr/>
            <p:nvPr/>
          </p:nvSpPr>
          <p:spPr bwMode="auto">
            <a:xfrm rot="2700000">
              <a:off x="7415537" y="2399867"/>
              <a:ext cx="381000" cy="177800"/>
            </a:xfrm>
            <a:custGeom>
              <a:avLst/>
              <a:gdLst>
                <a:gd name="T0" fmla="*/ 64 w 129"/>
                <a:gd name="T1" fmla="*/ 0 h 60"/>
                <a:gd name="T2" fmla="*/ 0 w 129"/>
                <a:gd name="T3" fmla="*/ 60 h 60"/>
                <a:gd name="T4" fmla="*/ 129 w 129"/>
                <a:gd name="T5" fmla="*/ 60 h 60"/>
                <a:gd name="T6" fmla="*/ 64 w 129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60">
                  <a:moveTo>
                    <a:pt x="64" y="0"/>
                  </a:moveTo>
                  <a:cubicBezTo>
                    <a:pt x="56" y="34"/>
                    <a:pt x="31" y="60"/>
                    <a:pt x="0" y="60"/>
                  </a:cubicBezTo>
                  <a:cubicBezTo>
                    <a:pt x="129" y="60"/>
                    <a:pt x="129" y="60"/>
                    <a:pt x="129" y="60"/>
                  </a:cubicBezTo>
                  <a:cubicBezTo>
                    <a:pt x="98" y="60"/>
                    <a:pt x="72" y="34"/>
                    <a:pt x="64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îṥļîḑé-Oval 47"/>
            <p:cNvSpPr/>
            <p:nvPr/>
          </p:nvSpPr>
          <p:spPr bwMode="auto">
            <a:xfrm>
              <a:off x="6045280" y="4626023"/>
              <a:ext cx="1141147" cy="1141148"/>
            </a:xfrm>
            <a:prstGeom prst="ellipse">
              <a:avLst/>
            </a:prstGeom>
            <a:noFill/>
            <a:ln w="6350" cap="flat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21" name="Group 48"/>
            <p:cNvGrpSpPr/>
            <p:nvPr/>
          </p:nvGrpSpPr>
          <p:grpSpPr>
            <a:xfrm>
              <a:off x="6315596" y="4937880"/>
              <a:ext cx="556096" cy="532544"/>
              <a:chOff x="5699125" y="234951"/>
              <a:chExt cx="487363" cy="466725"/>
            </a:xfrm>
            <a:solidFill>
              <a:schemeClr val="tx2"/>
            </a:solidFill>
          </p:grpSpPr>
          <p:sp>
            <p:nvSpPr>
              <p:cNvPr id="35" name="îṥļîḑé-Freeform: Shape 51"/>
              <p:cNvSpPr/>
              <p:nvPr/>
            </p:nvSpPr>
            <p:spPr bwMode="auto">
              <a:xfrm>
                <a:off x="5700713" y="234951"/>
                <a:ext cx="485775" cy="239713"/>
              </a:xfrm>
              <a:custGeom>
                <a:avLst/>
                <a:gdLst>
                  <a:gd name="T0" fmla="*/ 16 w 727"/>
                  <a:gd name="T1" fmla="*/ 357 h 357"/>
                  <a:gd name="T2" fmla="*/ 22 w 727"/>
                  <a:gd name="T3" fmla="*/ 356 h 357"/>
                  <a:gd name="T4" fmla="*/ 251 w 727"/>
                  <a:gd name="T5" fmla="*/ 260 h 357"/>
                  <a:gd name="T6" fmla="*/ 493 w 727"/>
                  <a:gd name="T7" fmla="*/ 210 h 357"/>
                  <a:gd name="T8" fmla="*/ 661 w 727"/>
                  <a:gd name="T9" fmla="*/ 72 h 357"/>
                  <a:gd name="T10" fmla="*/ 688 w 727"/>
                  <a:gd name="T11" fmla="*/ 104 h 357"/>
                  <a:gd name="T12" fmla="*/ 727 w 727"/>
                  <a:gd name="T13" fmla="*/ 0 h 357"/>
                  <a:gd name="T14" fmla="*/ 617 w 727"/>
                  <a:gd name="T15" fmla="*/ 18 h 357"/>
                  <a:gd name="T16" fmla="*/ 644 w 727"/>
                  <a:gd name="T17" fmla="*/ 51 h 357"/>
                  <a:gd name="T18" fmla="*/ 481 w 727"/>
                  <a:gd name="T19" fmla="*/ 184 h 357"/>
                  <a:gd name="T20" fmla="*/ 244 w 727"/>
                  <a:gd name="T21" fmla="*/ 233 h 357"/>
                  <a:gd name="T22" fmla="*/ 11 w 727"/>
                  <a:gd name="T23" fmla="*/ 331 h 357"/>
                  <a:gd name="T24" fmla="*/ 3 w 727"/>
                  <a:gd name="T25" fmla="*/ 349 h 357"/>
                  <a:gd name="T26" fmla="*/ 16 w 727"/>
                  <a:gd name="T27" fmla="*/ 357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7" h="357">
                    <a:moveTo>
                      <a:pt x="16" y="357"/>
                    </a:moveTo>
                    <a:cubicBezTo>
                      <a:pt x="18" y="357"/>
                      <a:pt x="20" y="357"/>
                      <a:pt x="22" y="356"/>
                    </a:cubicBezTo>
                    <a:cubicBezTo>
                      <a:pt x="251" y="260"/>
                      <a:pt x="251" y="260"/>
                      <a:pt x="251" y="260"/>
                    </a:cubicBezTo>
                    <a:cubicBezTo>
                      <a:pt x="493" y="210"/>
                      <a:pt x="493" y="210"/>
                      <a:pt x="493" y="210"/>
                    </a:cubicBezTo>
                    <a:cubicBezTo>
                      <a:pt x="661" y="72"/>
                      <a:pt x="661" y="72"/>
                      <a:pt x="661" y="72"/>
                    </a:cubicBezTo>
                    <a:cubicBezTo>
                      <a:pt x="688" y="104"/>
                      <a:pt x="688" y="104"/>
                      <a:pt x="688" y="104"/>
                    </a:cubicBezTo>
                    <a:cubicBezTo>
                      <a:pt x="727" y="0"/>
                      <a:pt x="727" y="0"/>
                      <a:pt x="727" y="0"/>
                    </a:cubicBezTo>
                    <a:cubicBezTo>
                      <a:pt x="617" y="18"/>
                      <a:pt x="617" y="18"/>
                      <a:pt x="617" y="18"/>
                    </a:cubicBezTo>
                    <a:cubicBezTo>
                      <a:pt x="644" y="51"/>
                      <a:pt x="644" y="51"/>
                      <a:pt x="644" y="51"/>
                    </a:cubicBezTo>
                    <a:cubicBezTo>
                      <a:pt x="481" y="184"/>
                      <a:pt x="481" y="184"/>
                      <a:pt x="481" y="184"/>
                    </a:cubicBezTo>
                    <a:cubicBezTo>
                      <a:pt x="244" y="233"/>
                      <a:pt x="244" y="233"/>
                      <a:pt x="244" y="233"/>
                    </a:cubicBezTo>
                    <a:cubicBezTo>
                      <a:pt x="11" y="331"/>
                      <a:pt x="11" y="331"/>
                      <a:pt x="11" y="331"/>
                    </a:cubicBezTo>
                    <a:cubicBezTo>
                      <a:pt x="4" y="334"/>
                      <a:pt x="0" y="342"/>
                      <a:pt x="3" y="349"/>
                    </a:cubicBezTo>
                    <a:cubicBezTo>
                      <a:pt x="6" y="354"/>
                      <a:pt x="11" y="357"/>
                      <a:pt x="16" y="3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îṥļîḑé-Rectangle 52"/>
              <p:cNvSpPr/>
              <p:nvPr/>
            </p:nvSpPr>
            <p:spPr bwMode="auto">
              <a:xfrm>
                <a:off x="5699125" y="549276"/>
                <a:ext cx="92075" cy="152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7" name="îṥļîḑé-Rectangle 53"/>
              <p:cNvSpPr/>
              <p:nvPr/>
            </p:nvSpPr>
            <p:spPr bwMode="auto">
              <a:xfrm>
                <a:off x="5826125" y="496888"/>
                <a:ext cx="93663" cy="2047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8" name="îṥļîḑé-Rectangle 54"/>
              <p:cNvSpPr/>
              <p:nvPr/>
            </p:nvSpPr>
            <p:spPr bwMode="auto">
              <a:xfrm>
                <a:off x="5959475" y="469901"/>
                <a:ext cx="93663" cy="2317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9" name="îṥļîḑé-Rectangle 55"/>
              <p:cNvSpPr/>
              <p:nvPr/>
            </p:nvSpPr>
            <p:spPr bwMode="auto">
              <a:xfrm>
                <a:off x="6092825" y="363538"/>
                <a:ext cx="93663" cy="338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22" name="îṥļîḑé-Freeform: Shape 49"/>
            <p:cNvSpPr/>
            <p:nvPr/>
          </p:nvSpPr>
          <p:spPr bwMode="auto">
            <a:xfrm rot="5400000">
              <a:off x="7355142" y="5117964"/>
              <a:ext cx="381000" cy="177800"/>
            </a:xfrm>
            <a:custGeom>
              <a:avLst/>
              <a:gdLst>
                <a:gd name="T0" fmla="*/ 64 w 129"/>
                <a:gd name="T1" fmla="*/ 0 h 60"/>
                <a:gd name="T2" fmla="*/ 0 w 129"/>
                <a:gd name="T3" fmla="*/ 60 h 60"/>
                <a:gd name="T4" fmla="*/ 129 w 129"/>
                <a:gd name="T5" fmla="*/ 60 h 60"/>
                <a:gd name="T6" fmla="*/ 64 w 129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60">
                  <a:moveTo>
                    <a:pt x="64" y="0"/>
                  </a:moveTo>
                  <a:cubicBezTo>
                    <a:pt x="56" y="34"/>
                    <a:pt x="31" y="60"/>
                    <a:pt x="0" y="60"/>
                  </a:cubicBezTo>
                  <a:cubicBezTo>
                    <a:pt x="129" y="60"/>
                    <a:pt x="129" y="60"/>
                    <a:pt x="129" y="60"/>
                  </a:cubicBezTo>
                  <a:cubicBezTo>
                    <a:pt x="98" y="60"/>
                    <a:pt x="72" y="34"/>
                    <a:pt x="64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îṥļîḑé-TextBox 60"/>
            <p:cNvSpPr txBox="1"/>
            <p:nvPr/>
          </p:nvSpPr>
          <p:spPr>
            <a:xfrm>
              <a:off x="1330790" y="1355132"/>
              <a:ext cx="2666365" cy="900430"/>
            </a:xfrm>
            <a:prstGeom prst="rect">
              <a:avLst/>
            </a:prstGeom>
            <a:noFill/>
          </p:spPr>
          <p:txBody>
            <a:bodyPr wrap="none" lIns="0" tIns="0" rIns="360000" bIns="0" anchor="b" anchorCtr="0">
              <a:normAutofit/>
            </a:bodyPr>
            <a:lstStyle/>
            <a:p>
              <a:pPr algn="ctr"/>
              <a:r>
                <a:rPr lang="zh-CN" altLang="en-US" sz="2800" b="1">
                  <a:solidFill>
                    <a:schemeClr val="accent1">
                      <a:lumMod val="100000"/>
                    </a:schemeClr>
                  </a:solidFill>
                </a:rPr>
                <a:t>获取数据得到训</a:t>
              </a:r>
              <a:endParaRPr lang="zh-CN" altLang="en-US" sz="2800" b="1">
                <a:solidFill>
                  <a:schemeClr val="accent1">
                    <a:lumMod val="100000"/>
                  </a:schemeClr>
                </a:solidFill>
              </a:endParaRPr>
            </a:p>
            <a:p>
              <a:pPr algn="ctr"/>
              <a:r>
                <a:rPr lang="zh-CN" altLang="en-US" sz="2800" b="1">
                  <a:solidFill>
                    <a:schemeClr val="accent1">
                      <a:lumMod val="100000"/>
                    </a:schemeClr>
                  </a:solidFill>
                </a:rPr>
                <a:t>练集和测试集</a:t>
              </a:r>
              <a:endParaRPr lang="zh-CN" altLang="en-US" sz="2800" b="1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  <p:sp>
          <p:nvSpPr>
            <p:cNvPr id="31" name="îṥļîḑé-TextBox 63"/>
            <p:cNvSpPr txBox="1"/>
            <p:nvPr/>
          </p:nvSpPr>
          <p:spPr>
            <a:xfrm>
              <a:off x="7408376" y="1605322"/>
              <a:ext cx="2836545" cy="1189990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algn="ctr"/>
              <a:r>
                <a:rPr lang="zh-CN" altLang="en-US" sz="2800" b="1">
                  <a:solidFill>
                    <a:schemeClr val="accent1">
                      <a:lumMod val="100000"/>
                    </a:schemeClr>
                  </a:solidFill>
                </a:rPr>
                <a:t>模型训练和</a:t>
              </a:r>
              <a:endParaRPr lang="zh-CN" altLang="en-US" sz="2800" b="1">
                <a:solidFill>
                  <a:schemeClr val="accent1">
                    <a:lumMod val="100000"/>
                  </a:schemeClr>
                </a:solidFill>
              </a:endParaRPr>
            </a:p>
            <a:p>
              <a:pPr algn="ctr"/>
              <a:r>
                <a:rPr lang="zh-CN" altLang="en-US" sz="2800" b="1">
                  <a:solidFill>
                    <a:schemeClr val="accent1">
                      <a:lumMod val="100000"/>
                    </a:schemeClr>
                  </a:solidFill>
                </a:rPr>
                <a:t>预测</a:t>
              </a:r>
              <a:endParaRPr lang="zh-CN" altLang="en-US" sz="2800" b="1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  <p:sp>
          <p:nvSpPr>
            <p:cNvPr id="29" name="îṥļîḑé-TextBox 66"/>
            <p:cNvSpPr txBox="1"/>
            <p:nvPr/>
          </p:nvSpPr>
          <p:spPr>
            <a:xfrm>
              <a:off x="938996" y="4011337"/>
              <a:ext cx="2907030" cy="1322705"/>
            </a:xfrm>
            <a:prstGeom prst="rect">
              <a:avLst/>
            </a:prstGeom>
            <a:noFill/>
          </p:spPr>
          <p:txBody>
            <a:bodyPr wrap="none" lIns="0" tIns="0" rIns="360000" bIns="0" anchor="b" anchorCtr="0">
              <a:normAutofit/>
            </a:bodyPr>
            <a:lstStyle/>
            <a:p>
              <a:pPr algn="ctr"/>
              <a:r>
                <a:rPr lang="zh-CN" altLang="en-US" sz="2800" b="1">
                  <a:solidFill>
                    <a:schemeClr val="accent1">
                      <a:lumMod val="100000"/>
                    </a:schemeClr>
                  </a:solidFill>
                </a:rPr>
                <a:t>根据方案进行</a:t>
              </a:r>
              <a:endParaRPr lang="zh-CN" altLang="en-US" sz="2800" b="1">
                <a:solidFill>
                  <a:schemeClr val="accent1">
                    <a:lumMod val="100000"/>
                  </a:schemeClr>
                </a:solidFill>
              </a:endParaRPr>
            </a:p>
            <a:p>
              <a:pPr algn="ctr"/>
              <a:r>
                <a:rPr lang="zh-CN" altLang="en-US" sz="2800" b="1">
                  <a:solidFill>
                    <a:schemeClr val="accent1">
                      <a:lumMod val="100000"/>
                    </a:schemeClr>
                  </a:solidFill>
                </a:rPr>
                <a:t>数据集处理</a:t>
              </a:r>
              <a:endParaRPr lang="zh-CN" altLang="en-US" sz="2000" b="1">
                <a:solidFill>
                  <a:schemeClr val="accent3">
                    <a:lumMod val="100000"/>
                  </a:schemeClr>
                </a:solidFill>
              </a:endParaRPr>
            </a:p>
          </p:txBody>
        </p:sp>
        <p:sp>
          <p:nvSpPr>
            <p:cNvPr id="27" name="îṥļîḑé-TextBox 69"/>
            <p:cNvSpPr txBox="1"/>
            <p:nvPr/>
          </p:nvSpPr>
          <p:spPr>
            <a:xfrm>
              <a:off x="7408376" y="4290102"/>
              <a:ext cx="2509520" cy="12820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algn="ctr"/>
              <a:r>
                <a:rPr lang="zh-CN" altLang="en-US" sz="2800" b="1">
                  <a:solidFill>
                    <a:schemeClr val="accent1">
                      <a:lumMod val="100000"/>
                    </a:schemeClr>
                  </a:solidFill>
                </a:rPr>
                <a:t>根据结果</a:t>
              </a:r>
              <a:endParaRPr lang="zh-CN" altLang="en-US" sz="2800" b="1">
                <a:solidFill>
                  <a:schemeClr val="accent1">
                    <a:lumMod val="100000"/>
                  </a:schemeClr>
                </a:solidFill>
              </a:endParaRPr>
            </a:p>
            <a:p>
              <a:pPr algn="ctr"/>
              <a:r>
                <a:rPr lang="zh-CN" altLang="en-US" sz="2800" b="1">
                  <a:solidFill>
                    <a:schemeClr val="accent1">
                      <a:lumMod val="100000"/>
                    </a:schemeClr>
                  </a:solidFill>
                </a:rPr>
                <a:t>评估选择</a:t>
              </a:r>
              <a:endParaRPr lang="zh-CN" altLang="en-US" sz="2800" b="1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1528" y="254295"/>
            <a:ext cx="362677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方案优点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grpSp>
        <p:nvGrpSpPr>
          <p:cNvPr id="4" name="0da6ba7a-3b74-4f0d-a425-d549447ff346"/>
          <p:cNvGrpSpPr>
            <a:grpSpLocks noChangeAspect="1"/>
          </p:cNvGrpSpPr>
          <p:nvPr/>
        </p:nvGrpSpPr>
        <p:grpSpPr>
          <a:xfrm>
            <a:off x="1015359" y="2059387"/>
            <a:ext cx="10171134" cy="3709111"/>
            <a:chOff x="1015359" y="1548109"/>
            <a:chExt cx="10171134" cy="3709111"/>
          </a:xfrm>
        </p:grpSpPr>
        <p:grpSp>
          <p:nvGrpSpPr>
            <p:cNvPr id="5" name="组合 4"/>
            <p:cNvGrpSpPr/>
            <p:nvPr/>
          </p:nvGrpSpPr>
          <p:grpSpPr>
            <a:xfrm>
              <a:off x="3692881" y="1600780"/>
              <a:ext cx="4806238" cy="3656440"/>
              <a:chOff x="2214367" y="334535"/>
              <a:chExt cx="7435483" cy="5656691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2214367" y="334535"/>
                <a:ext cx="2753726" cy="2713098"/>
                <a:chOff x="2806700" y="1498598"/>
                <a:chExt cx="2787651" cy="2746522"/>
              </a:xfrm>
            </p:grpSpPr>
            <p:sp>
              <p:nvSpPr>
                <p:cNvPr id="45" name="íṡľíḍè-任意多边形: 形状 23"/>
                <p:cNvSpPr/>
                <p:nvPr/>
              </p:nvSpPr>
              <p:spPr>
                <a:xfrm>
                  <a:off x="2806700" y="2547937"/>
                  <a:ext cx="2787651" cy="1697183"/>
                </a:xfrm>
                <a:custGeom>
                  <a:avLst/>
                  <a:gdLst>
                    <a:gd name="connsiteX0" fmla="*/ 0 w 2787651"/>
                    <a:gd name="connsiteY0" fmla="*/ 0 h 1697183"/>
                    <a:gd name="connsiteX1" fmla="*/ 986427 w 2787651"/>
                    <a:gd name="connsiteY1" fmla="*/ 0 h 1697183"/>
                    <a:gd name="connsiteX2" fmla="*/ 2787651 w 2787651"/>
                    <a:gd name="connsiteY2" fmla="*/ 1466955 h 1697183"/>
                    <a:gd name="connsiteX3" fmla="*/ 2787651 w 2787651"/>
                    <a:gd name="connsiteY3" fmla="*/ 1697183 h 1697183"/>
                    <a:gd name="connsiteX4" fmla="*/ 0 w 2787651"/>
                    <a:gd name="connsiteY4" fmla="*/ 284163 h 1697183"/>
                    <a:gd name="connsiteX5" fmla="*/ 0 w 2787651"/>
                    <a:gd name="connsiteY5" fmla="*/ 0 h 1697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87651" h="1697183">
                      <a:moveTo>
                        <a:pt x="0" y="0"/>
                      </a:moveTo>
                      <a:lnTo>
                        <a:pt x="986427" y="0"/>
                      </a:lnTo>
                      <a:lnTo>
                        <a:pt x="2787651" y="1466955"/>
                      </a:lnTo>
                      <a:lnTo>
                        <a:pt x="2787651" y="1697183"/>
                      </a:lnTo>
                      <a:lnTo>
                        <a:pt x="0" y="2841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6" name="íṡľíḍè-Rectangle 51"/>
                <p:cNvSpPr/>
                <p:nvPr/>
              </p:nvSpPr>
              <p:spPr>
                <a:xfrm>
                  <a:off x="2806700" y="1498600"/>
                  <a:ext cx="1333500" cy="1333500"/>
                </a:xfrm>
                <a:prstGeom prst="rect">
                  <a:avLst/>
                </a:prstGeom>
                <a:solidFill>
                  <a:schemeClr val="accent1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7" name="íṡľíḍè-任意多边形: 形状 6"/>
                <p:cNvSpPr/>
                <p:nvPr/>
              </p:nvSpPr>
              <p:spPr>
                <a:xfrm rot="11379122">
                  <a:off x="4139870" y="1499101"/>
                  <a:ext cx="6265" cy="3399"/>
                </a:xfrm>
                <a:custGeom>
                  <a:avLst/>
                  <a:gdLst>
                    <a:gd name="connsiteX0" fmla="*/ 6265 w 6265"/>
                    <a:gd name="connsiteY0" fmla="*/ 3399 h 3399"/>
                    <a:gd name="connsiteX1" fmla="*/ 0 w 6265"/>
                    <a:gd name="connsiteY1" fmla="*/ 0 h 3399"/>
                    <a:gd name="connsiteX2" fmla="*/ 5687 w 6265"/>
                    <a:gd name="connsiteY2" fmla="*/ 0 h 3399"/>
                    <a:gd name="connsiteX3" fmla="*/ 6265 w 6265"/>
                    <a:gd name="connsiteY3" fmla="*/ 3399 h 3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65" h="3399">
                      <a:moveTo>
                        <a:pt x="6265" y="3399"/>
                      </a:moveTo>
                      <a:lnTo>
                        <a:pt x="0" y="0"/>
                      </a:lnTo>
                      <a:lnTo>
                        <a:pt x="5687" y="0"/>
                      </a:lnTo>
                      <a:lnTo>
                        <a:pt x="6265" y="3399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8" name="íṡľíḍè-任意多边形: 形状 19"/>
                <p:cNvSpPr/>
                <p:nvPr/>
              </p:nvSpPr>
              <p:spPr>
                <a:xfrm>
                  <a:off x="4130886" y="1498598"/>
                  <a:ext cx="1463465" cy="2517751"/>
                </a:xfrm>
                <a:custGeom>
                  <a:avLst/>
                  <a:gdLst>
                    <a:gd name="connsiteX0" fmla="*/ 9315 w 1463465"/>
                    <a:gd name="connsiteY0" fmla="*/ 0 h 2517751"/>
                    <a:gd name="connsiteX1" fmla="*/ 1463465 w 1463465"/>
                    <a:gd name="connsiteY1" fmla="*/ 1936472 h 2517751"/>
                    <a:gd name="connsiteX2" fmla="*/ 1463465 w 1463465"/>
                    <a:gd name="connsiteY2" fmla="*/ 2517751 h 2517751"/>
                    <a:gd name="connsiteX3" fmla="*/ 0 w 1463465"/>
                    <a:gd name="connsiteY3" fmla="*/ 1324869 h 2517751"/>
                    <a:gd name="connsiteX4" fmla="*/ 9315 w 1463465"/>
                    <a:gd name="connsiteY4" fmla="*/ 0 h 2517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63465" h="2517751">
                      <a:moveTo>
                        <a:pt x="9315" y="0"/>
                      </a:moveTo>
                      <a:lnTo>
                        <a:pt x="1463465" y="1936472"/>
                      </a:lnTo>
                      <a:lnTo>
                        <a:pt x="1463465" y="2517751"/>
                      </a:lnTo>
                      <a:lnTo>
                        <a:pt x="0" y="1324869"/>
                      </a:lnTo>
                      <a:lnTo>
                        <a:pt x="9315" y="0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6896124" y="334536"/>
                <a:ext cx="2753726" cy="2713098"/>
                <a:chOff x="6854360" y="1201310"/>
                <a:chExt cx="2168918" cy="2136918"/>
              </a:xfrm>
            </p:grpSpPr>
            <p:sp>
              <p:nvSpPr>
                <p:cNvPr id="41" name="íṡľíḍè-任意多边形: 形状 27"/>
                <p:cNvSpPr/>
                <p:nvPr/>
              </p:nvSpPr>
              <p:spPr>
                <a:xfrm flipH="1">
                  <a:off x="6854360" y="2017743"/>
                  <a:ext cx="2168918" cy="1320485"/>
                </a:xfrm>
                <a:custGeom>
                  <a:avLst/>
                  <a:gdLst>
                    <a:gd name="connsiteX0" fmla="*/ 0 w 2787651"/>
                    <a:gd name="connsiteY0" fmla="*/ 0 h 1697183"/>
                    <a:gd name="connsiteX1" fmla="*/ 986427 w 2787651"/>
                    <a:gd name="connsiteY1" fmla="*/ 0 h 1697183"/>
                    <a:gd name="connsiteX2" fmla="*/ 2787651 w 2787651"/>
                    <a:gd name="connsiteY2" fmla="*/ 1466955 h 1697183"/>
                    <a:gd name="connsiteX3" fmla="*/ 2787651 w 2787651"/>
                    <a:gd name="connsiteY3" fmla="*/ 1697183 h 1697183"/>
                    <a:gd name="connsiteX4" fmla="*/ 0 w 2787651"/>
                    <a:gd name="connsiteY4" fmla="*/ 284163 h 1697183"/>
                    <a:gd name="connsiteX5" fmla="*/ 0 w 2787651"/>
                    <a:gd name="connsiteY5" fmla="*/ 0 h 1697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87651" h="1697183">
                      <a:moveTo>
                        <a:pt x="0" y="0"/>
                      </a:moveTo>
                      <a:lnTo>
                        <a:pt x="986427" y="0"/>
                      </a:lnTo>
                      <a:lnTo>
                        <a:pt x="2787651" y="1466955"/>
                      </a:lnTo>
                      <a:lnTo>
                        <a:pt x="2787651" y="1697183"/>
                      </a:lnTo>
                      <a:lnTo>
                        <a:pt x="0" y="2841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2" name="íṡľíḍè-Rectangle 47"/>
                <p:cNvSpPr/>
                <p:nvPr/>
              </p:nvSpPr>
              <p:spPr>
                <a:xfrm flipH="1">
                  <a:off x="7985755" y="1201312"/>
                  <a:ext cx="1037523" cy="1037523"/>
                </a:xfrm>
                <a:prstGeom prst="rect">
                  <a:avLst/>
                </a:prstGeom>
                <a:solidFill>
                  <a:schemeClr val="accent2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3" name="íṡľíḍè-任意多边形: 形状 29"/>
                <p:cNvSpPr/>
                <p:nvPr/>
              </p:nvSpPr>
              <p:spPr>
                <a:xfrm rot="10220878" flipH="1">
                  <a:off x="7981137" y="1201701"/>
                  <a:ext cx="4874" cy="2645"/>
                </a:xfrm>
                <a:custGeom>
                  <a:avLst/>
                  <a:gdLst>
                    <a:gd name="connsiteX0" fmla="*/ 6265 w 6265"/>
                    <a:gd name="connsiteY0" fmla="*/ 3399 h 3399"/>
                    <a:gd name="connsiteX1" fmla="*/ 0 w 6265"/>
                    <a:gd name="connsiteY1" fmla="*/ 0 h 3399"/>
                    <a:gd name="connsiteX2" fmla="*/ 5687 w 6265"/>
                    <a:gd name="connsiteY2" fmla="*/ 0 h 3399"/>
                    <a:gd name="connsiteX3" fmla="*/ 6265 w 6265"/>
                    <a:gd name="connsiteY3" fmla="*/ 3399 h 3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65" h="3399">
                      <a:moveTo>
                        <a:pt x="6265" y="3399"/>
                      </a:moveTo>
                      <a:lnTo>
                        <a:pt x="0" y="0"/>
                      </a:lnTo>
                      <a:lnTo>
                        <a:pt x="5687" y="0"/>
                      </a:lnTo>
                      <a:lnTo>
                        <a:pt x="6265" y="3399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4" name="íṡľíḍè-任意多边形: 形状 30"/>
                <p:cNvSpPr/>
                <p:nvPr/>
              </p:nvSpPr>
              <p:spPr>
                <a:xfrm flipH="1">
                  <a:off x="6854360" y="1201310"/>
                  <a:ext cx="1138642" cy="1958924"/>
                </a:xfrm>
                <a:custGeom>
                  <a:avLst/>
                  <a:gdLst>
                    <a:gd name="connsiteX0" fmla="*/ 9315 w 1463465"/>
                    <a:gd name="connsiteY0" fmla="*/ 0 h 2517751"/>
                    <a:gd name="connsiteX1" fmla="*/ 1463465 w 1463465"/>
                    <a:gd name="connsiteY1" fmla="*/ 1936472 h 2517751"/>
                    <a:gd name="connsiteX2" fmla="*/ 1463465 w 1463465"/>
                    <a:gd name="connsiteY2" fmla="*/ 2517751 h 2517751"/>
                    <a:gd name="connsiteX3" fmla="*/ 0 w 1463465"/>
                    <a:gd name="connsiteY3" fmla="*/ 1324869 h 2517751"/>
                    <a:gd name="connsiteX4" fmla="*/ 9315 w 1463465"/>
                    <a:gd name="connsiteY4" fmla="*/ 0 h 2517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63465" h="2517751">
                      <a:moveTo>
                        <a:pt x="9315" y="0"/>
                      </a:moveTo>
                      <a:lnTo>
                        <a:pt x="1463465" y="1936472"/>
                      </a:lnTo>
                      <a:lnTo>
                        <a:pt x="1463465" y="2517751"/>
                      </a:lnTo>
                      <a:lnTo>
                        <a:pt x="0" y="1324869"/>
                      </a:lnTo>
                      <a:lnTo>
                        <a:pt x="9315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2214367" y="3278128"/>
                <a:ext cx="2753726" cy="2713098"/>
                <a:chOff x="3166867" y="3519772"/>
                <a:chExt cx="2168918" cy="2136918"/>
              </a:xfrm>
            </p:grpSpPr>
            <p:sp>
              <p:nvSpPr>
                <p:cNvPr id="37" name="íṡľíḍè-任意多边形: 形状 32"/>
                <p:cNvSpPr/>
                <p:nvPr/>
              </p:nvSpPr>
              <p:spPr>
                <a:xfrm flipV="1">
                  <a:off x="3166867" y="3519772"/>
                  <a:ext cx="2168918" cy="1320485"/>
                </a:xfrm>
                <a:custGeom>
                  <a:avLst/>
                  <a:gdLst>
                    <a:gd name="connsiteX0" fmla="*/ 0 w 2787651"/>
                    <a:gd name="connsiteY0" fmla="*/ 0 h 1697183"/>
                    <a:gd name="connsiteX1" fmla="*/ 986427 w 2787651"/>
                    <a:gd name="connsiteY1" fmla="*/ 0 h 1697183"/>
                    <a:gd name="connsiteX2" fmla="*/ 2787651 w 2787651"/>
                    <a:gd name="connsiteY2" fmla="*/ 1466955 h 1697183"/>
                    <a:gd name="connsiteX3" fmla="*/ 2787651 w 2787651"/>
                    <a:gd name="connsiteY3" fmla="*/ 1697183 h 1697183"/>
                    <a:gd name="connsiteX4" fmla="*/ 0 w 2787651"/>
                    <a:gd name="connsiteY4" fmla="*/ 284163 h 1697183"/>
                    <a:gd name="connsiteX5" fmla="*/ 0 w 2787651"/>
                    <a:gd name="connsiteY5" fmla="*/ 0 h 1697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87651" h="1697183">
                      <a:moveTo>
                        <a:pt x="0" y="0"/>
                      </a:moveTo>
                      <a:lnTo>
                        <a:pt x="986427" y="0"/>
                      </a:lnTo>
                      <a:lnTo>
                        <a:pt x="2787651" y="1466955"/>
                      </a:lnTo>
                      <a:lnTo>
                        <a:pt x="2787651" y="1697183"/>
                      </a:lnTo>
                      <a:lnTo>
                        <a:pt x="0" y="2841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8" name="íṡľíḍè-Rectangle 43"/>
                <p:cNvSpPr/>
                <p:nvPr/>
              </p:nvSpPr>
              <p:spPr>
                <a:xfrm flipV="1">
                  <a:off x="3166867" y="4619165"/>
                  <a:ext cx="1037523" cy="1037523"/>
                </a:xfrm>
                <a:prstGeom prst="rect">
                  <a:avLst/>
                </a:prstGeom>
                <a:solidFill>
                  <a:schemeClr val="accent6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9" name="íṡľíḍè-任意多边形: 形状 34"/>
                <p:cNvSpPr/>
                <p:nvPr/>
              </p:nvSpPr>
              <p:spPr>
                <a:xfrm rot="10220878" flipV="1">
                  <a:off x="4204133" y="5653654"/>
                  <a:ext cx="4874" cy="2645"/>
                </a:xfrm>
                <a:custGeom>
                  <a:avLst/>
                  <a:gdLst>
                    <a:gd name="connsiteX0" fmla="*/ 6265 w 6265"/>
                    <a:gd name="connsiteY0" fmla="*/ 3399 h 3399"/>
                    <a:gd name="connsiteX1" fmla="*/ 0 w 6265"/>
                    <a:gd name="connsiteY1" fmla="*/ 0 h 3399"/>
                    <a:gd name="connsiteX2" fmla="*/ 5687 w 6265"/>
                    <a:gd name="connsiteY2" fmla="*/ 0 h 3399"/>
                    <a:gd name="connsiteX3" fmla="*/ 6265 w 6265"/>
                    <a:gd name="connsiteY3" fmla="*/ 3399 h 3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65" h="3399">
                      <a:moveTo>
                        <a:pt x="6265" y="3399"/>
                      </a:moveTo>
                      <a:lnTo>
                        <a:pt x="0" y="0"/>
                      </a:lnTo>
                      <a:lnTo>
                        <a:pt x="5687" y="0"/>
                      </a:lnTo>
                      <a:lnTo>
                        <a:pt x="6265" y="3399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0" name="íṡľíḍè-任意多边形: 形状 35"/>
                <p:cNvSpPr/>
                <p:nvPr/>
              </p:nvSpPr>
              <p:spPr>
                <a:xfrm flipV="1">
                  <a:off x="4197143" y="3697766"/>
                  <a:ext cx="1138642" cy="1958924"/>
                </a:xfrm>
                <a:custGeom>
                  <a:avLst/>
                  <a:gdLst>
                    <a:gd name="connsiteX0" fmla="*/ 9315 w 1463465"/>
                    <a:gd name="connsiteY0" fmla="*/ 0 h 2517751"/>
                    <a:gd name="connsiteX1" fmla="*/ 1463465 w 1463465"/>
                    <a:gd name="connsiteY1" fmla="*/ 1936472 h 2517751"/>
                    <a:gd name="connsiteX2" fmla="*/ 1463465 w 1463465"/>
                    <a:gd name="connsiteY2" fmla="*/ 2517751 h 2517751"/>
                    <a:gd name="connsiteX3" fmla="*/ 0 w 1463465"/>
                    <a:gd name="connsiteY3" fmla="*/ 1324869 h 2517751"/>
                    <a:gd name="connsiteX4" fmla="*/ 9315 w 1463465"/>
                    <a:gd name="connsiteY4" fmla="*/ 0 h 2517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63465" h="2517751">
                      <a:moveTo>
                        <a:pt x="9315" y="0"/>
                      </a:moveTo>
                      <a:lnTo>
                        <a:pt x="1463465" y="1936472"/>
                      </a:lnTo>
                      <a:lnTo>
                        <a:pt x="1463465" y="2517751"/>
                      </a:lnTo>
                      <a:lnTo>
                        <a:pt x="0" y="1324869"/>
                      </a:lnTo>
                      <a:lnTo>
                        <a:pt x="9315" y="0"/>
                      </a:ln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6896124" y="3278128"/>
                <a:ext cx="2753726" cy="2713098"/>
                <a:chOff x="6854360" y="3519772"/>
                <a:chExt cx="2168918" cy="2136918"/>
              </a:xfrm>
            </p:grpSpPr>
            <p:sp>
              <p:nvSpPr>
                <p:cNvPr id="33" name="íṡľíḍè-任意多边形: 形状 37"/>
                <p:cNvSpPr/>
                <p:nvPr/>
              </p:nvSpPr>
              <p:spPr>
                <a:xfrm flipH="1" flipV="1">
                  <a:off x="6854360" y="3519772"/>
                  <a:ext cx="2168918" cy="1320485"/>
                </a:xfrm>
                <a:custGeom>
                  <a:avLst/>
                  <a:gdLst>
                    <a:gd name="connsiteX0" fmla="*/ 0 w 2787651"/>
                    <a:gd name="connsiteY0" fmla="*/ 0 h 1697183"/>
                    <a:gd name="connsiteX1" fmla="*/ 986427 w 2787651"/>
                    <a:gd name="connsiteY1" fmla="*/ 0 h 1697183"/>
                    <a:gd name="connsiteX2" fmla="*/ 2787651 w 2787651"/>
                    <a:gd name="connsiteY2" fmla="*/ 1466955 h 1697183"/>
                    <a:gd name="connsiteX3" fmla="*/ 2787651 w 2787651"/>
                    <a:gd name="connsiteY3" fmla="*/ 1697183 h 1697183"/>
                    <a:gd name="connsiteX4" fmla="*/ 0 w 2787651"/>
                    <a:gd name="connsiteY4" fmla="*/ 284163 h 1697183"/>
                    <a:gd name="connsiteX5" fmla="*/ 0 w 2787651"/>
                    <a:gd name="connsiteY5" fmla="*/ 0 h 1697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87651" h="1697183">
                      <a:moveTo>
                        <a:pt x="0" y="0"/>
                      </a:moveTo>
                      <a:lnTo>
                        <a:pt x="986427" y="0"/>
                      </a:lnTo>
                      <a:lnTo>
                        <a:pt x="2787651" y="1466955"/>
                      </a:lnTo>
                      <a:lnTo>
                        <a:pt x="2787651" y="1697183"/>
                      </a:lnTo>
                      <a:lnTo>
                        <a:pt x="0" y="2841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4" name="íṡľíḍè-Rectangle 39"/>
                <p:cNvSpPr/>
                <p:nvPr/>
              </p:nvSpPr>
              <p:spPr>
                <a:xfrm flipH="1" flipV="1">
                  <a:off x="7985755" y="4619165"/>
                  <a:ext cx="1037523" cy="1037523"/>
                </a:xfrm>
                <a:prstGeom prst="rect">
                  <a:avLst/>
                </a:prstGeom>
                <a:solidFill>
                  <a:schemeClr val="accent4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5" name="íṡľíḍè-任意多边形: 形状 39"/>
                <p:cNvSpPr/>
                <p:nvPr/>
              </p:nvSpPr>
              <p:spPr>
                <a:xfrm rot="11379122" flipH="1" flipV="1">
                  <a:off x="7981137" y="5653654"/>
                  <a:ext cx="4874" cy="2645"/>
                </a:xfrm>
                <a:custGeom>
                  <a:avLst/>
                  <a:gdLst>
                    <a:gd name="connsiteX0" fmla="*/ 6265 w 6265"/>
                    <a:gd name="connsiteY0" fmla="*/ 3399 h 3399"/>
                    <a:gd name="connsiteX1" fmla="*/ 0 w 6265"/>
                    <a:gd name="connsiteY1" fmla="*/ 0 h 3399"/>
                    <a:gd name="connsiteX2" fmla="*/ 5687 w 6265"/>
                    <a:gd name="connsiteY2" fmla="*/ 0 h 3399"/>
                    <a:gd name="connsiteX3" fmla="*/ 6265 w 6265"/>
                    <a:gd name="connsiteY3" fmla="*/ 3399 h 3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65" h="3399">
                      <a:moveTo>
                        <a:pt x="6265" y="3399"/>
                      </a:moveTo>
                      <a:lnTo>
                        <a:pt x="0" y="0"/>
                      </a:lnTo>
                      <a:lnTo>
                        <a:pt x="5687" y="0"/>
                      </a:lnTo>
                      <a:lnTo>
                        <a:pt x="6265" y="3399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6" name="íṡľíḍè-任意多边形: 形状 40"/>
                <p:cNvSpPr/>
                <p:nvPr/>
              </p:nvSpPr>
              <p:spPr>
                <a:xfrm flipH="1" flipV="1">
                  <a:off x="6854360" y="3697766"/>
                  <a:ext cx="1138642" cy="1958924"/>
                </a:xfrm>
                <a:custGeom>
                  <a:avLst/>
                  <a:gdLst>
                    <a:gd name="connsiteX0" fmla="*/ 9315 w 1463465"/>
                    <a:gd name="connsiteY0" fmla="*/ 0 h 2517751"/>
                    <a:gd name="connsiteX1" fmla="*/ 1463465 w 1463465"/>
                    <a:gd name="connsiteY1" fmla="*/ 1936472 h 2517751"/>
                    <a:gd name="connsiteX2" fmla="*/ 1463465 w 1463465"/>
                    <a:gd name="connsiteY2" fmla="*/ 2517751 h 2517751"/>
                    <a:gd name="connsiteX3" fmla="*/ 0 w 1463465"/>
                    <a:gd name="connsiteY3" fmla="*/ 1324869 h 2517751"/>
                    <a:gd name="connsiteX4" fmla="*/ 9315 w 1463465"/>
                    <a:gd name="connsiteY4" fmla="*/ 0 h 2517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63465" h="2517751">
                      <a:moveTo>
                        <a:pt x="9315" y="0"/>
                      </a:moveTo>
                      <a:lnTo>
                        <a:pt x="1463465" y="1936472"/>
                      </a:lnTo>
                      <a:lnTo>
                        <a:pt x="1463465" y="2517751"/>
                      </a:lnTo>
                      <a:lnTo>
                        <a:pt x="0" y="1324869"/>
                      </a:lnTo>
                      <a:lnTo>
                        <a:pt x="9315" y="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</p:grpSp>
          <p:sp>
            <p:nvSpPr>
              <p:cNvPr id="27" name="íṡľíḍè-Rectangle 32"/>
              <p:cNvSpPr/>
              <p:nvPr/>
            </p:nvSpPr>
            <p:spPr>
              <a:xfrm>
                <a:off x="4840574" y="2070168"/>
                <a:ext cx="2185424" cy="2185424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4252408" y="1481919"/>
                <a:ext cx="3362199" cy="3361911"/>
                <a:chOff x="4252408" y="1481919"/>
                <a:chExt cx="3362199" cy="3361911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9" name="íṡľíḍè-Trapezoid 34"/>
                <p:cNvSpPr/>
                <p:nvPr/>
              </p:nvSpPr>
              <p:spPr>
                <a:xfrm flipV="1">
                  <a:off x="4395429" y="1481919"/>
                  <a:ext cx="3079746" cy="588238"/>
                </a:xfrm>
                <a:prstGeom prst="trapezoid">
                  <a:avLst>
                    <a:gd name="adj" fmla="val 7465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0" name="íṡľíḍè-Trapezoid 35"/>
                <p:cNvSpPr/>
                <p:nvPr/>
              </p:nvSpPr>
              <p:spPr>
                <a:xfrm>
                  <a:off x="4389855" y="4255592"/>
                  <a:ext cx="3079746" cy="588238"/>
                </a:xfrm>
                <a:prstGeom prst="trapezoid">
                  <a:avLst>
                    <a:gd name="adj" fmla="val 7465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1" name="íṡľíḍè-Trapezoid 36"/>
                <p:cNvSpPr/>
                <p:nvPr/>
              </p:nvSpPr>
              <p:spPr>
                <a:xfrm rot="16200000">
                  <a:off x="6840239" y="2868945"/>
                  <a:ext cx="960498" cy="588238"/>
                </a:xfrm>
                <a:prstGeom prst="trapezoid">
                  <a:avLst>
                    <a:gd name="adj" fmla="val 50494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2" name="íṡľíḍè-Trapezoid 37"/>
                <p:cNvSpPr/>
                <p:nvPr/>
              </p:nvSpPr>
              <p:spPr>
                <a:xfrm rot="5400000" flipH="1">
                  <a:off x="4066278" y="2868945"/>
                  <a:ext cx="960498" cy="588238"/>
                </a:xfrm>
                <a:prstGeom prst="trapezoid">
                  <a:avLst>
                    <a:gd name="adj" fmla="val 50494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</p:grpSp>
        </p:grpSp>
        <p:sp>
          <p:nvSpPr>
            <p:cNvPr id="22" name="íṡľíḍè-Rectangle 27"/>
            <p:cNvSpPr/>
            <p:nvPr/>
          </p:nvSpPr>
          <p:spPr>
            <a:xfrm>
              <a:off x="1015359" y="1548109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Autofit/>
            </a:bodyPr>
            <a:lstStyle/>
            <a:p>
              <a:pPr lvl="0" algn="ctr" defTabSz="914400">
                <a:defRPr/>
              </a:pPr>
              <a:r>
                <a:rPr lang="zh-CN" altLang="en-US" sz="2400" b="1" dirty="0">
                  <a:solidFill>
                    <a:schemeClr val="accent1"/>
                  </a:solidFill>
                </a:rPr>
                <a:t>完整的数据分析</a:t>
              </a:r>
              <a:endParaRPr lang="zh-CN" altLang="en-US" sz="2400" b="1" dirty="0">
                <a:solidFill>
                  <a:schemeClr val="accent1"/>
                </a:solidFill>
              </a:endParaRPr>
            </a:p>
            <a:p>
              <a:pPr lvl="0" algn="ctr" defTabSz="914400">
                <a:defRPr/>
              </a:pPr>
              <a:r>
                <a:rPr lang="zh-CN" altLang="en-US" sz="2400" b="1" dirty="0">
                  <a:solidFill>
                    <a:schemeClr val="accent1"/>
                  </a:solidFill>
                </a:rPr>
                <a:t>和处理框架</a:t>
              </a:r>
              <a:endParaRPr lang="zh-CN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20" name="íṡľíḍè-Rectangle 25"/>
            <p:cNvSpPr/>
            <p:nvPr/>
          </p:nvSpPr>
          <p:spPr>
            <a:xfrm>
              <a:off x="8729164" y="1548109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Autofit/>
            </a:bodyPr>
            <a:lstStyle/>
            <a:p>
              <a:pPr lvl="0" algn="ctr" defTabSz="914400">
                <a:buClrTx/>
                <a:buSzTx/>
                <a:buNone/>
                <a:defRPr/>
              </a:pPr>
              <a:r>
                <a:rPr lang="zh-CN" altLang="en-US" sz="2400" b="1" dirty="0">
                  <a:solidFill>
                    <a:schemeClr val="accent1"/>
                  </a:solidFill>
                </a:rPr>
                <a:t>预测模型稳定</a:t>
              </a:r>
              <a:endParaRPr lang="zh-CN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íṡľíḍè-Rectangle 23"/>
            <p:cNvSpPr/>
            <p:nvPr/>
          </p:nvSpPr>
          <p:spPr>
            <a:xfrm>
              <a:off x="1015359" y="4346557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Autofit/>
            </a:bodyPr>
            <a:lstStyle/>
            <a:p>
              <a:pPr lvl="0" algn="ctr" defTabSz="914400">
                <a:buClrTx/>
                <a:buSzTx/>
                <a:buNone/>
                <a:defRPr/>
              </a:pPr>
              <a:r>
                <a:rPr lang="zh-CN" altLang="en-US" sz="2400" b="1" dirty="0">
                  <a:solidFill>
                    <a:schemeClr val="accent1"/>
                  </a:solidFill>
                </a:rPr>
                <a:t>泛化能力强</a:t>
              </a:r>
              <a:endParaRPr lang="zh-CN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6" name="íṡľíḍè-Rectangle 21"/>
            <p:cNvSpPr/>
            <p:nvPr/>
          </p:nvSpPr>
          <p:spPr>
            <a:xfrm>
              <a:off x="8729164" y="4346557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Autofit/>
            </a:bodyPr>
            <a:lstStyle/>
            <a:p>
              <a:pPr lvl="0" algn="ctr" defTabSz="914400">
                <a:buClrTx/>
                <a:buSzTx/>
                <a:buNone/>
                <a:defRPr/>
              </a:pPr>
              <a:r>
                <a:rPr lang="zh-CN" altLang="en-US" sz="2400" b="1" dirty="0">
                  <a:solidFill>
                    <a:schemeClr val="accent1"/>
                  </a:solidFill>
                </a:rPr>
                <a:t>模型速度快，具有</a:t>
              </a:r>
              <a:endParaRPr lang="zh-CN" altLang="en-US" sz="2400" b="1" dirty="0">
                <a:solidFill>
                  <a:schemeClr val="accent1"/>
                </a:solidFill>
              </a:endParaRPr>
            </a:p>
            <a:p>
              <a:pPr lvl="0" algn="ctr" defTabSz="914400">
                <a:buClrTx/>
                <a:buSzTx/>
                <a:buNone/>
                <a:defRPr/>
              </a:pPr>
              <a:r>
                <a:rPr lang="zh-CN" altLang="en-US" sz="2400" b="1" dirty="0">
                  <a:solidFill>
                    <a:schemeClr val="accent1"/>
                  </a:solidFill>
                </a:rPr>
                <a:t>实时性和准确性</a:t>
              </a:r>
              <a:endParaRPr lang="zh-CN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0" name="íṡľíḍè-任意多边形: 形状 61"/>
            <p:cNvSpPr/>
            <p:nvPr/>
          </p:nvSpPr>
          <p:spPr bwMode="auto">
            <a:xfrm>
              <a:off x="7899557" y="1805424"/>
              <a:ext cx="390823" cy="390099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íṡľíḍè-任意多边形: 形状 62"/>
            <p:cNvSpPr/>
            <p:nvPr/>
          </p:nvSpPr>
          <p:spPr bwMode="auto">
            <a:xfrm>
              <a:off x="3899580" y="1809855"/>
              <a:ext cx="490015" cy="402752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íṡľíḍè-任意多边形: 形状 63"/>
            <p:cNvSpPr/>
            <p:nvPr/>
          </p:nvSpPr>
          <p:spPr bwMode="auto">
            <a:xfrm>
              <a:off x="7885058" y="4593708"/>
              <a:ext cx="419820" cy="404552"/>
            </a:xfrm>
            <a:custGeom>
              <a:avLst/>
              <a:gdLst>
                <a:gd name="T0" fmla="*/ 0 w 208"/>
                <a:gd name="T1" fmla="*/ 68 h 201"/>
                <a:gd name="T2" fmla="*/ 8 w 208"/>
                <a:gd name="T3" fmla="*/ 78 h 201"/>
                <a:gd name="T4" fmla="*/ 31 w 208"/>
                <a:gd name="T5" fmla="*/ 72 h 201"/>
                <a:gd name="T6" fmla="*/ 64 w 208"/>
                <a:gd name="T7" fmla="*/ 172 h 201"/>
                <a:gd name="T8" fmla="*/ 106 w 208"/>
                <a:gd name="T9" fmla="*/ 189 h 201"/>
                <a:gd name="T10" fmla="*/ 197 w 208"/>
                <a:gd name="T11" fmla="*/ 62 h 201"/>
                <a:gd name="T12" fmla="*/ 114 w 208"/>
                <a:gd name="T13" fmla="*/ 67 h 201"/>
                <a:gd name="T14" fmla="*/ 137 w 208"/>
                <a:gd name="T15" fmla="*/ 94 h 201"/>
                <a:gd name="T16" fmla="*/ 109 w 208"/>
                <a:gd name="T17" fmla="*/ 130 h 201"/>
                <a:gd name="T18" fmla="*/ 93 w 208"/>
                <a:gd name="T19" fmla="*/ 90 h 201"/>
                <a:gd name="T20" fmla="*/ 60 w 208"/>
                <a:gd name="T21" fmla="*/ 22 h 201"/>
                <a:gd name="T22" fmla="*/ 0 w 208"/>
                <a:gd name="T23" fmla="*/ 6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8" h="201">
                  <a:moveTo>
                    <a:pt x="0" y="6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25" y="65"/>
                    <a:pt x="31" y="72"/>
                  </a:cubicBezTo>
                  <a:cubicBezTo>
                    <a:pt x="36" y="78"/>
                    <a:pt x="57" y="157"/>
                    <a:pt x="64" y="172"/>
                  </a:cubicBezTo>
                  <a:cubicBezTo>
                    <a:pt x="70" y="184"/>
                    <a:pt x="87" y="201"/>
                    <a:pt x="106" y="189"/>
                  </a:cubicBezTo>
                  <a:cubicBezTo>
                    <a:pt x="125" y="177"/>
                    <a:pt x="186" y="124"/>
                    <a:pt x="197" y="62"/>
                  </a:cubicBezTo>
                  <a:cubicBezTo>
                    <a:pt x="208" y="0"/>
                    <a:pt x="123" y="13"/>
                    <a:pt x="114" y="67"/>
                  </a:cubicBezTo>
                  <a:cubicBezTo>
                    <a:pt x="137" y="54"/>
                    <a:pt x="149" y="73"/>
                    <a:pt x="137" y="94"/>
                  </a:cubicBezTo>
                  <a:cubicBezTo>
                    <a:pt x="126" y="116"/>
                    <a:pt x="115" y="130"/>
                    <a:pt x="109" y="130"/>
                  </a:cubicBezTo>
                  <a:cubicBezTo>
                    <a:pt x="104" y="130"/>
                    <a:pt x="100" y="116"/>
                    <a:pt x="93" y="90"/>
                  </a:cubicBezTo>
                  <a:cubicBezTo>
                    <a:pt x="87" y="64"/>
                    <a:pt x="87" y="17"/>
                    <a:pt x="60" y="22"/>
                  </a:cubicBezTo>
                  <a:cubicBezTo>
                    <a:pt x="34" y="27"/>
                    <a:pt x="0" y="68"/>
                    <a:pt x="0" y="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íṡľíḍè-任意多边形: 形状 64"/>
            <p:cNvSpPr>
              <a:spLocks noChangeAspect="1"/>
            </p:cNvSpPr>
            <p:nvPr/>
          </p:nvSpPr>
          <p:spPr bwMode="auto">
            <a:xfrm>
              <a:off x="3914426" y="4587190"/>
              <a:ext cx="460321" cy="459834"/>
            </a:xfrm>
            <a:custGeom>
              <a:avLst/>
              <a:gdLst>
                <a:gd name="T0" fmla="*/ 374 w 400"/>
                <a:gd name="T1" fmla="*/ 100 h 400"/>
                <a:gd name="T2" fmla="*/ 301 w 400"/>
                <a:gd name="T3" fmla="*/ 27 h 400"/>
                <a:gd name="T4" fmla="*/ 200 w 400"/>
                <a:gd name="T5" fmla="*/ 0 h 400"/>
                <a:gd name="T6" fmla="*/ 100 w 400"/>
                <a:gd name="T7" fmla="*/ 27 h 400"/>
                <a:gd name="T8" fmla="*/ 27 w 400"/>
                <a:gd name="T9" fmla="*/ 100 h 400"/>
                <a:gd name="T10" fmla="*/ 0 w 400"/>
                <a:gd name="T11" fmla="*/ 200 h 400"/>
                <a:gd name="T12" fmla="*/ 27 w 400"/>
                <a:gd name="T13" fmla="*/ 301 h 400"/>
                <a:gd name="T14" fmla="*/ 100 w 400"/>
                <a:gd name="T15" fmla="*/ 374 h 400"/>
                <a:gd name="T16" fmla="*/ 200 w 400"/>
                <a:gd name="T17" fmla="*/ 400 h 400"/>
                <a:gd name="T18" fmla="*/ 301 w 400"/>
                <a:gd name="T19" fmla="*/ 374 h 400"/>
                <a:gd name="T20" fmla="*/ 374 w 400"/>
                <a:gd name="T21" fmla="*/ 301 h 400"/>
                <a:gd name="T22" fmla="*/ 400 w 400"/>
                <a:gd name="T23" fmla="*/ 200 h 400"/>
                <a:gd name="T24" fmla="*/ 374 w 400"/>
                <a:gd name="T25" fmla="*/ 100 h 400"/>
                <a:gd name="T26" fmla="*/ 330 w 400"/>
                <a:gd name="T27" fmla="*/ 170 h 400"/>
                <a:gd name="T28" fmla="*/ 188 w 400"/>
                <a:gd name="T29" fmla="*/ 311 h 400"/>
                <a:gd name="T30" fmla="*/ 176 w 400"/>
                <a:gd name="T31" fmla="*/ 316 h 400"/>
                <a:gd name="T32" fmla="*/ 165 w 400"/>
                <a:gd name="T33" fmla="*/ 311 h 400"/>
                <a:gd name="T34" fmla="*/ 70 w 400"/>
                <a:gd name="T35" fmla="*/ 217 h 400"/>
                <a:gd name="T36" fmla="*/ 66 w 400"/>
                <a:gd name="T37" fmla="*/ 205 h 400"/>
                <a:gd name="T38" fmla="*/ 70 w 400"/>
                <a:gd name="T39" fmla="*/ 193 h 400"/>
                <a:gd name="T40" fmla="*/ 94 w 400"/>
                <a:gd name="T41" fmla="*/ 170 h 400"/>
                <a:gd name="T42" fmla="*/ 106 w 400"/>
                <a:gd name="T43" fmla="*/ 165 h 400"/>
                <a:gd name="T44" fmla="*/ 118 w 400"/>
                <a:gd name="T45" fmla="*/ 170 h 400"/>
                <a:gd name="T46" fmla="*/ 176 w 400"/>
                <a:gd name="T47" fmla="*/ 229 h 400"/>
                <a:gd name="T48" fmla="*/ 283 w 400"/>
                <a:gd name="T49" fmla="*/ 123 h 400"/>
                <a:gd name="T50" fmla="*/ 295 w 400"/>
                <a:gd name="T51" fmla="*/ 118 h 400"/>
                <a:gd name="T52" fmla="*/ 306 w 400"/>
                <a:gd name="T53" fmla="*/ 123 h 400"/>
                <a:gd name="T54" fmla="*/ 330 w 400"/>
                <a:gd name="T55" fmla="*/ 146 h 400"/>
                <a:gd name="T56" fmla="*/ 335 w 400"/>
                <a:gd name="T57" fmla="*/ 158 h 400"/>
                <a:gd name="T58" fmla="*/ 330 w 400"/>
                <a:gd name="T59" fmla="*/ 170 h 400"/>
                <a:gd name="T60" fmla="*/ 330 w 400"/>
                <a:gd name="T61" fmla="*/ 170 h 400"/>
                <a:gd name="T62" fmla="*/ 330 w 400"/>
                <a:gd name="T63" fmla="*/ 17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400">
                  <a:moveTo>
                    <a:pt x="374" y="100"/>
                  </a:moveTo>
                  <a:cubicBezTo>
                    <a:pt x="356" y="69"/>
                    <a:pt x="331" y="45"/>
                    <a:pt x="301" y="27"/>
                  </a:cubicBezTo>
                  <a:cubicBezTo>
                    <a:pt x="270" y="9"/>
                    <a:pt x="237" y="0"/>
                    <a:pt x="200" y="0"/>
                  </a:cubicBezTo>
                  <a:cubicBezTo>
                    <a:pt x="164" y="0"/>
                    <a:pt x="130" y="9"/>
                    <a:pt x="100" y="27"/>
                  </a:cubicBezTo>
                  <a:cubicBezTo>
                    <a:pt x="69" y="45"/>
                    <a:pt x="45" y="69"/>
                    <a:pt x="27" y="100"/>
                  </a:cubicBezTo>
                  <a:cubicBezTo>
                    <a:pt x="9" y="130"/>
                    <a:pt x="0" y="164"/>
                    <a:pt x="0" y="200"/>
                  </a:cubicBezTo>
                  <a:cubicBezTo>
                    <a:pt x="0" y="237"/>
                    <a:pt x="9" y="270"/>
                    <a:pt x="27" y="301"/>
                  </a:cubicBezTo>
                  <a:cubicBezTo>
                    <a:pt x="45" y="331"/>
                    <a:pt x="69" y="356"/>
                    <a:pt x="100" y="374"/>
                  </a:cubicBezTo>
                  <a:cubicBezTo>
                    <a:pt x="130" y="391"/>
                    <a:pt x="164" y="400"/>
                    <a:pt x="200" y="400"/>
                  </a:cubicBezTo>
                  <a:cubicBezTo>
                    <a:pt x="237" y="400"/>
                    <a:pt x="270" y="391"/>
                    <a:pt x="301" y="374"/>
                  </a:cubicBezTo>
                  <a:cubicBezTo>
                    <a:pt x="331" y="356"/>
                    <a:pt x="356" y="331"/>
                    <a:pt x="374" y="301"/>
                  </a:cubicBezTo>
                  <a:cubicBezTo>
                    <a:pt x="392" y="270"/>
                    <a:pt x="400" y="237"/>
                    <a:pt x="400" y="200"/>
                  </a:cubicBezTo>
                  <a:cubicBezTo>
                    <a:pt x="400" y="164"/>
                    <a:pt x="392" y="130"/>
                    <a:pt x="374" y="100"/>
                  </a:cubicBezTo>
                  <a:close/>
                  <a:moveTo>
                    <a:pt x="330" y="170"/>
                  </a:moveTo>
                  <a:cubicBezTo>
                    <a:pt x="188" y="311"/>
                    <a:pt x="188" y="311"/>
                    <a:pt x="188" y="311"/>
                  </a:cubicBezTo>
                  <a:cubicBezTo>
                    <a:pt x="185" y="315"/>
                    <a:pt x="181" y="316"/>
                    <a:pt x="176" y="316"/>
                  </a:cubicBezTo>
                  <a:cubicBezTo>
                    <a:pt x="172" y="316"/>
                    <a:pt x="168" y="315"/>
                    <a:pt x="165" y="311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67" y="214"/>
                    <a:pt x="66" y="210"/>
                    <a:pt x="66" y="205"/>
                  </a:cubicBezTo>
                  <a:cubicBezTo>
                    <a:pt x="66" y="200"/>
                    <a:pt x="67" y="196"/>
                    <a:pt x="70" y="193"/>
                  </a:cubicBezTo>
                  <a:cubicBezTo>
                    <a:pt x="94" y="170"/>
                    <a:pt x="94" y="170"/>
                    <a:pt x="94" y="170"/>
                  </a:cubicBezTo>
                  <a:cubicBezTo>
                    <a:pt x="97" y="166"/>
                    <a:pt x="101" y="165"/>
                    <a:pt x="106" y="165"/>
                  </a:cubicBezTo>
                  <a:cubicBezTo>
                    <a:pt x="110" y="165"/>
                    <a:pt x="114" y="166"/>
                    <a:pt x="118" y="170"/>
                  </a:cubicBezTo>
                  <a:cubicBezTo>
                    <a:pt x="176" y="229"/>
                    <a:pt x="176" y="229"/>
                    <a:pt x="176" y="229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6" y="119"/>
                    <a:pt x="290" y="118"/>
                    <a:pt x="295" y="118"/>
                  </a:cubicBezTo>
                  <a:cubicBezTo>
                    <a:pt x="299" y="118"/>
                    <a:pt x="303" y="119"/>
                    <a:pt x="306" y="123"/>
                  </a:cubicBezTo>
                  <a:cubicBezTo>
                    <a:pt x="330" y="146"/>
                    <a:pt x="330" y="146"/>
                    <a:pt x="330" y="146"/>
                  </a:cubicBezTo>
                  <a:cubicBezTo>
                    <a:pt x="333" y="149"/>
                    <a:pt x="335" y="153"/>
                    <a:pt x="335" y="158"/>
                  </a:cubicBezTo>
                  <a:cubicBezTo>
                    <a:pt x="335" y="163"/>
                    <a:pt x="333" y="167"/>
                    <a:pt x="330" y="170"/>
                  </a:cubicBezTo>
                  <a:close/>
                  <a:moveTo>
                    <a:pt x="330" y="170"/>
                  </a:moveTo>
                  <a:cubicBezTo>
                    <a:pt x="330" y="170"/>
                    <a:pt x="330" y="170"/>
                    <a:pt x="330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íṡľíḍè-任意多边形: 形状 66"/>
            <p:cNvSpPr/>
            <p:nvPr/>
          </p:nvSpPr>
          <p:spPr bwMode="auto">
            <a:xfrm>
              <a:off x="5659819" y="3061638"/>
              <a:ext cx="813348" cy="687337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8960" y="997235"/>
            <a:ext cx="10374080" cy="486352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55240" y="1254623"/>
            <a:ext cx="9483998" cy="434875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rgbClr val="B1B3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PA_文本框 2"/>
          <p:cNvSpPr txBox="1"/>
          <p:nvPr>
            <p:custDataLst>
              <p:tags r:id="rId2"/>
            </p:custDataLst>
          </p:nvPr>
        </p:nvSpPr>
        <p:spPr>
          <a:xfrm>
            <a:off x="3719213" y="3840770"/>
            <a:ext cx="4752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spc="300" dirty="0" smtClean="0">
                <a:solidFill>
                  <a:schemeClr val="accent1"/>
                </a:solidFill>
                <a:cs typeface="+mn-ea"/>
                <a:sym typeface="+mn-lt"/>
              </a:rPr>
              <a:t>THANK YOU</a:t>
            </a:r>
            <a:endParaRPr lang="zh-CN" altLang="en-US" sz="3600" spc="3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3" name="PA_文本框 4"/>
          <p:cNvSpPr txBox="1"/>
          <p:nvPr>
            <p:custDataLst>
              <p:tags r:id="rId3"/>
            </p:custDataLst>
          </p:nvPr>
        </p:nvSpPr>
        <p:spPr>
          <a:xfrm>
            <a:off x="2818016" y="2303096"/>
            <a:ext cx="6557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 smtClean="0">
                <a:cs typeface="+mn-ea"/>
                <a:sym typeface="+mn-lt"/>
              </a:rPr>
              <a:t>非常感谢您的聆听</a:t>
            </a:r>
            <a:endParaRPr lang="zh-CN" altLang="en-US" sz="5400" spc="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145314" y="1162923"/>
            <a:ext cx="6183086" cy="4531704"/>
            <a:chOff x="5399314" y="1916338"/>
            <a:chExt cx="4140001" cy="3034287"/>
          </a:xfrm>
        </p:grpSpPr>
        <p:sp>
          <p:nvSpPr>
            <p:cNvPr id="3" name="MH_Entry_1">
              <a:hlinkClick r:id="rId1" action="ppaction://hlinksldjump"/>
            </p:cNvPr>
            <p:cNvSpPr/>
            <p:nvPr>
              <p:custDataLst>
                <p:tags r:id="rId2"/>
              </p:custDataLst>
            </p:nvPr>
          </p:nvSpPr>
          <p:spPr>
            <a:xfrm>
              <a:off x="5399314" y="1916338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fontAlgn="auto">
                <a:lnSpc>
                  <a:spcPct val="120000"/>
                </a:lnSpc>
              </a:pPr>
              <a:r>
                <a:rPr lang="zh-CN" altLang="en-US" sz="3200" b="1" spc="600" dirty="0" smtClean="0">
                  <a:solidFill>
                    <a:schemeClr val="tx1"/>
                  </a:solidFill>
                  <a:cs typeface="+mn-ea"/>
                  <a:sym typeface="+mn-lt"/>
                </a:rPr>
                <a:t>   </a:t>
              </a:r>
              <a:r>
                <a:rPr lang="zh-CN" altLang="en-US" sz="3200" b="1" spc="600" dirty="0" smtClean="0">
                  <a:solidFill>
                    <a:schemeClr val="tx1"/>
                  </a:solidFill>
                  <a:cs typeface="+mn-ea"/>
                  <a:sym typeface="+mn-ea"/>
                </a:rPr>
                <a:t>数据来源和问题背景</a:t>
              </a:r>
              <a:endParaRPr lang="zh-CN" altLang="en-US" sz="3200" b="1" spc="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" name="MH_Number_1">
              <a:hlinkClick r:id="rId1" action="ppaction://hlinksldjump"/>
            </p:cNvPr>
            <p:cNvSpPr/>
            <p:nvPr>
              <p:custDataLst>
                <p:tags r:id="rId3"/>
              </p:custDataLst>
            </p:nvPr>
          </p:nvSpPr>
          <p:spPr>
            <a:xfrm>
              <a:off x="5399314" y="1945528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 dirty="0">
                  <a:solidFill>
                    <a:srgbClr val="FFFFFF"/>
                  </a:solidFill>
                  <a:cs typeface="+mn-ea"/>
                  <a:sym typeface="+mn-lt"/>
                </a:rPr>
                <a:t>1</a:t>
              </a:r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" name="MH_Entry_2">
              <a:hlinkClick r:id="rId4" action="ppaction://hlinksldjump"/>
            </p:cNvPr>
            <p:cNvSpPr/>
            <p:nvPr>
              <p:custDataLst>
                <p:tags r:id="rId5"/>
              </p:custDataLst>
            </p:nvPr>
          </p:nvSpPr>
          <p:spPr>
            <a:xfrm>
              <a:off x="5399314" y="2774221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fontAlgn="auto">
                <a:lnSpc>
                  <a:spcPct val="120000"/>
                </a:lnSpc>
              </a:pPr>
              <a:r>
                <a:rPr lang="zh-CN" altLang="en-US" sz="3200" spc="600" dirty="0" smtClean="0">
                  <a:solidFill>
                    <a:schemeClr val="tx1"/>
                  </a:solidFill>
                  <a:cs typeface="+mn-ea"/>
                  <a:sym typeface="+mn-lt"/>
                </a:rPr>
                <a:t>   </a:t>
              </a:r>
              <a:r>
                <a:rPr lang="zh-CN" altLang="en-US" sz="3200" b="1" spc="600" dirty="0" smtClean="0">
                  <a:solidFill>
                    <a:schemeClr val="tx1"/>
                  </a:solidFill>
                  <a:cs typeface="+mn-ea"/>
                  <a:sym typeface="+mn-ea"/>
                </a:rPr>
                <a:t>数据分析和处理</a:t>
              </a:r>
              <a:endParaRPr lang="zh-CN" altLang="en-US" sz="3200" b="1" spc="600" dirty="0" smtClean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" name="MH_Number_2">
              <a:hlinkClick r:id="rId4" action="ppaction://hlinksldjump"/>
            </p:cNvPr>
            <p:cNvSpPr/>
            <p:nvPr>
              <p:custDataLst>
                <p:tags r:id="rId6"/>
              </p:custDataLst>
            </p:nvPr>
          </p:nvSpPr>
          <p:spPr>
            <a:xfrm>
              <a:off x="5399314" y="2803411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>
                  <a:solidFill>
                    <a:srgbClr val="FFFFFF"/>
                  </a:solidFill>
                  <a:cs typeface="+mn-ea"/>
                  <a:sym typeface="+mn-lt"/>
                </a:rPr>
                <a:t>2</a:t>
              </a:r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7" name="MH_Entry_3">
              <a:hlinkClick r:id="rId4" action="ppaction://hlinksldjump"/>
            </p:cNvPr>
            <p:cNvSpPr/>
            <p:nvPr>
              <p:custDataLst>
                <p:tags r:id="rId7"/>
              </p:custDataLst>
            </p:nvPr>
          </p:nvSpPr>
          <p:spPr>
            <a:xfrm>
              <a:off x="5399314" y="3632104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spc="600" dirty="0" smtClean="0">
                  <a:solidFill>
                    <a:schemeClr val="tx1"/>
                  </a:solidFill>
                  <a:cs typeface="+mn-ea"/>
                  <a:sym typeface="+mn-lt"/>
                </a:rPr>
                <a:t>   </a:t>
              </a:r>
              <a:r>
                <a:rPr lang="zh-CN" altLang="en-US" sz="3200" b="1" spc="600" dirty="0" smtClean="0">
                  <a:solidFill>
                    <a:schemeClr val="tx1"/>
                  </a:solidFill>
                  <a:cs typeface="+mn-ea"/>
                  <a:sym typeface="+mn-lt"/>
                </a:rPr>
                <a:t>模型工作</a:t>
              </a:r>
              <a:endParaRPr lang="zh-CN" altLang="en-US" sz="3200" b="1" spc="600" dirty="0" smtClean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" name="MH_Number_3">
              <a:hlinkClick r:id="rId4" action="ppaction://hlinksldjump"/>
            </p:cNvPr>
            <p:cNvSpPr/>
            <p:nvPr>
              <p:custDataLst>
                <p:tags r:id="rId8"/>
              </p:custDataLst>
            </p:nvPr>
          </p:nvSpPr>
          <p:spPr>
            <a:xfrm>
              <a:off x="5399314" y="3661294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>
                  <a:solidFill>
                    <a:srgbClr val="FFFFFF"/>
                  </a:solidFill>
                  <a:cs typeface="+mn-ea"/>
                  <a:sym typeface="+mn-lt"/>
                </a:rPr>
                <a:t>3</a:t>
              </a:r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9" name="MH_Entry_4">
              <a:hlinkClick r:id="rId9" action="ppaction://hlinksldjump"/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399314" y="4489987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spc="600" dirty="0" smtClean="0">
                  <a:solidFill>
                    <a:schemeClr val="tx1"/>
                  </a:solidFill>
                  <a:cs typeface="+mn-ea"/>
                  <a:sym typeface="+mn-lt"/>
                </a:rPr>
                <a:t>   </a:t>
              </a:r>
              <a:r>
                <a:rPr lang="zh-CN" altLang="en-US" sz="3200" b="1" spc="600" dirty="0" smtClean="0">
                  <a:solidFill>
                    <a:schemeClr val="tx1"/>
                  </a:solidFill>
                  <a:cs typeface="+mn-ea"/>
                  <a:sym typeface="+mn-lt"/>
                </a:rPr>
                <a:t>解决方案</a:t>
              </a:r>
              <a:endParaRPr lang="zh-CN" altLang="en-US" sz="3200" b="1" spc="600" dirty="0" smtClean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" name="MH_Number_4">
              <a:hlinkClick r:id="rId9" action="ppaction://hlinksldjump"/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399314" y="4519177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>
                  <a:solidFill>
                    <a:srgbClr val="FFFFFF"/>
                  </a:solidFill>
                  <a:cs typeface="+mn-ea"/>
                  <a:sym typeface="+mn-lt"/>
                </a:rPr>
                <a:t>4</a:t>
              </a:r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" name="PA_MH_Others_1"/>
          <p:cNvSpPr txBox="1"/>
          <p:nvPr>
            <p:custDataLst>
              <p:tags r:id="rId12"/>
            </p:custDataLst>
          </p:nvPr>
        </p:nvSpPr>
        <p:spPr>
          <a:xfrm>
            <a:off x="1636805" y="2057400"/>
            <a:ext cx="1435100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660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目</a:t>
            </a:r>
            <a:endParaRPr lang="en-US" altLang="zh-CN" sz="660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660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录</a:t>
            </a:r>
            <a:endParaRPr lang="zh-CN" altLang="en-US" sz="660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PA_MH_Others_2"/>
          <p:cNvSpPr txBox="1"/>
          <p:nvPr>
            <p:custDataLst>
              <p:tags r:id="rId13"/>
            </p:custDataLst>
          </p:nvPr>
        </p:nvSpPr>
        <p:spPr>
          <a:xfrm rot="5400000">
            <a:off x="-152555" y="3167165"/>
            <a:ext cx="3693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spc="400" dirty="0">
                <a:solidFill>
                  <a:schemeClr val="accent1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2800" spc="400" dirty="0">
              <a:solidFill>
                <a:schemeClr val="accent1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489753"/>
            <a:ext cx="12192000" cy="3908202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688023"/>
            <a:ext cx="12192000" cy="351376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rgbClr val="B1B3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06345" y="2634615"/>
            <a:ext cx="7178675" cy="1619885"/>
            <a:chOff x="6010522" y="2177416"/>
            <a:chExt cx="6240118" cy="1198053"/>
          </a:xfrm>
        </p:grpSpPr>
        <p:sp>
          <p:nvSpPr>
            <p:cNvPr id="10" name="MH_Title"/>
            <p:cNvSpPr/>
            <p:nvPr>
              <p:custDataLst>
                <p:tags r:id="rId2"/>
              </p:custDataLst>
            </p:nvPr>
          </p:nvSpPr>
          <p:spPr>
            <a:xfrm>
              <a:off x="6010522" y="2177416"/>
              <a:ext cx="6240118" cy="1198053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 algn="ctr"/>
              <a:r>
                <a:rPr lang="zh-CN" altLang="en-US" sz="4000" spc="600" dirty="0" smtClean="0">
                  <a:solidFill>
                    <a:schemeClr val="tx1"/>
                  </a:solidFill>
                  <a:cs typeface="+mn-ea"/>
                  <a:sym typeface="+mn-lt"/>
                </a:rPr>
                <a:t> </a:t>
              </a:r>
              <a:r>
                <a:rPr lang="zh-CN" altLang="en-US" sz="4000">
                  <a:solidFill>
                    <a:schemeClr val="tx1"/>
                  </a:solidFill>
                  <a:sym typeface="+mn-ea"/>
                </a:rPr>
                <a:t>数据来源和问题背景</a:t>
              </a:r>
              <a:endParaRPr lang="zh-CN" altLang="en-US" sz="4000" spc="600" dirty="0">
                <a:solidFill>
                  <a:schemeClr val="tx1"/>
                </a:solidFill>
                <a:cs typeface="+mn-ea"/>
                <a:sym typeface="+mn-ea"/>
              </a:endParaRPr>
            </a:p>
          </p:txBody>
        </p:sp>
        <p:sp>
          <p:nvSpPr>
            <p:cNvPr id="17" name="MH_Others_1"/>
            <p:cNvSpPr/>
            <p:nvPr>
              <p:custDataLst>
                <p:tags r:id="rId3"/>
              </p:custDataLst>
            </p:nvPr>
          </p:nvSpPr>
          <p:spPr>
            <a:xfrm>
              <a:off x="6010522" y="2220943"/>
              <a:ext cx="1154368" cy="1154368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7223" y="254295"/>
            <a:ext cx="362677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问题背景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grpSp>
        <p:nvGrpSpPr>
          <p:cNvPr id="4" name="88216c01-8cbc-4591-9b0f-de391bfde3cb"/>
          <p:cNvGrpSpPr>
            <a:grpSpLocks noChangeAspect="1"/>
          </p:cNvGrpSpPr>
          <p:nvPr/>
        </p:nvGrpSpPr>
        <p:grpSpPr>
          <a:xfrm>
            <a:off x="1027287" y="1586766"/>
            <a:ext cx="7969720" cy="4535610"/>
            <a:chOff x="-2011821" y="1412776"/>
            <a:chExt cx="7969718" cy="4535609"/>
          </a:xfrm>
        </p:grpSpPr>
        <p:grpSp>
          <p:nvGrpSpPr>
            <p:cNvPr id="5" name="组合 4"/>
            <p:cNvGrpSpPr/>
            <p:nvPr/>
          </p:nvGrpSpPr>
          <p:grpSpPr>
            <a:xfrm>
              <a:off x="767408" y="1412776"/>
              <a:ext cx="5190489" cy="4535609"/>
              <a:chOff x="6581" y="980439"/>
              <a:chExt cx="6463231" cy="5647772"/>
            </a:xfrm>
          </p:grpSpPr>
          <p:sp>
            <p:nvSpPr>
              <p:cNvPr id="10" name="is1ide-Arc 11"/>
              <p:cNvSpPr/>
              <p:nvPr/>
            </p:nvSpPr>
            <p:spPr>
              <a:xfrm>
                <a:off x="1092572" y="2066431"/>
                <a:ext cx="3475787" cy="3475788"/>
              </a:xfrm>
              <a:prstGeom prst="arc">
                <a:avLst>
                  <a:gd name="adj1" fmla="val 21244691"/>
                  <a:gd name="adj2" fmla="val 15268458"/>
                </a:avLst>
              </a:prstGeom>
              <a:ln w="73025" cap="rnd">
                <a:solidFill>
                  <a:schemeClr val="accent1">
                    <a:shade val="50000"/>
                    <a:alpha val="2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" name="is1ide-Oval 12"/>
              <p:cNvSpPr/>
              <p:nvPr/>
            </p:nvSpPr>
            <p:spPr>
              <a:xfrm>
                <a:off x="1796375" y="2770233"/>
                <a:ext cx="2068186" cy="2068186"/>
              </a:xfrm>
              <a:prstGeom prst="ellipse">
                <a:avLst/>
              </a:prstGeom>
              <a:blipFill dpi="0" rotWithShape="1">
                <a:blip r:embed="rId1"/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" name="is1ide-Arc 13"/>
              <p:cNvSpPr/>
              <p:nvPr/>
            </p:nvSpPr>
            <p:spPr>
              <a:xfrm>
                <a:off x="632483" y="1606343"/>
                <a:ext cx="4395965" cy="4395964"/>
              </a:xfrm>
              <a:prstGeom prst="arc">
                <a:avLst>
                  <a:gd name="adj1" fmla="val 11926710"/>
                  <a:gd name="adj2" fmla="val 1730256"/>
                </a:avLst>
              </a:prstGeom>
              <a:ln w="73025" cap="rnd">
                <a:solidFill>
                  <a:schemeClr val="accent1">
                    <a:shade val="50000"/>
                    <a:alpha val="2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" name="is1ide-Oval 14"/>
              <p:cNvSpPr/>
              <p:nvPr/>
            </p:nvSpPr>
            <p:spPr>
              <a:xfrm>
                <a:off x="4036201" y="1987192"/>
                <a:ext cx="695337" cy="69533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" name="is1ide-任意多边形: 形状 36"/>
              <p:cNvSpPr/>
              <p:nvPr/>
            </p:nvSpPr>
            <p:spPr bwMode="auto">
              <a:xfrm>
                <a:off x="4256136" y="2201638"/>
                <a:ext cx="255466" cy="255466"/>
              </a:xfrm>
              <a:custGeom>
                <a:avLst/>
                <a:gdLst>
                  <a:gd name="connsiteX0" fmla="*/ 221853 w 338138"/>
                  <a:gd name="connsiteY0" fmla="*/ 169862 h 338138"/>
                  <a:gd name="connsiteX1" fmla="*/ 243284 w 338138"/>
                  <a:gd name="connsiteY1" fmla="*/ 169862 h 338138"/>
                  <a:gd name="connsiteX2" fmla="*/ 254000 w 338138"/>
                  <a:gd name="connsiteY2" fmla="*/ 180379 h 338138"/>
                  <a:gd name="connsiteX3" fmla="*/ 254000 w 338138"/>
                  <a:gd name="connsiteY3" fmla="*/ 243483 h 338138"/>
                  <a:gd name="connsiteX4" fmla="*/ 243284 w 338138"/>
                  <a:gd name="connsiteY4" fmla="*/ 254000 h 338138"/>
                  <a:gd name="connsiteX5" fmla="*/ 221853 w 338138"/>
                  <a:gd name="connsiteY5" fmla="*/ 254000 h 338138"/>
                  <a:gd name="connsiteX6" fmla="*/ 211137 w 338138"/>
                  <a:gd name="connsiteY6" fmla="*/ 243483 h 338138"/>
                  <a:gd name="connsiteX7" fmla="*/ 211137 w 338138"/>
                  <a:gd name="connsiteY7" fmla="*/ 180379 h 338138"/>
                  <a:gd name="connsiteX8" fmla="*/ 221853 w 338138"/>
                  <a:gd name="connsiteY8" fmla="*/ 169862 h 338138"/>
                  <a:gd name="connsiteX9" fmla="*/ 94853 w 338138"/>
                  <a:gd name="connsiteY9" fmla="*/ 127000 h 338138"/>
                  <a:gd name="connsiteX10" fmla="*/ 116284 w 338138"/>
                  <a:gd name="connsiteY10" fmla="*/ 127000 h 338138"/>
                  <a:gd name="connsiteX11" fmla="*/ 127000 w 338138"/>
                  <a:gd name="connsiteY11" fmla="*/ 137583 h 338138"/>
                  <a:gd name="connsiteX12" fmla="*/ 127000 w 338138"/>
                  <a:gd name="connsiteY12" fmla="*/ 243417 h 338138"/>
                  <a:gd name="connsiteX13" fmla="*/ 116284 w 338138"/>
                  <a:gd name="connsiteY13" fmla="*/ 254000 h 338138"/>
                  <a:gd name="connsiteX14" fmla="*/ 94853 w 338138"/>
                  <a:gd name="connsiteY14" fmla="*/ 254000 h 338138"/>
                  <a:gd name="connsiteX15" fmla="*/ 84137 w 338138"/>
                  <a:gd name="connsiteY15" fmla="*/ 243417 h 338138"/>
                  <a:gd name="connsiteX16" fmla="*/ 84137 w 338138"/>
                  <a:gd name="connsiteY16" fmla="*/ 137583 h 338138"/>
                  <a:gd name="connsiteX17" fmla="*/ 94853 w 338138"/>
                  <a:gd name="connsiteY17" fmla="*/ 127000 h 338138"/>
                  <a:gd name="connsiteX18" fmla="*/ 285353 w 338138"/>
                  <a:gd name="connsiteY18" fmla="*/ 85725 h 338138"/>
                  <a:gd name="connsiteX19" fmla="*/ 306784 w 338138"/>
                  <a:gd name="connsiteY19" fmla="*/ 85725 h 338138"/>
                  <a:gd name="connsiteX20" fmla="*/ 317500 w 338138"/>
                  <a:gd name="connsiteY20" fmla="*/ 96242 h 338138"/>
                  <a:gd name="connsiteX21" fmla="*/ 317500 w 338138"/>
                  <a:gd name="connsiteY21" fmla="*/ 243483 h 338138"/>
                  <a:gd name="connsiteX22" fmla="*/ 306784 w 338138"/>
                  <a:gd name="connsiteY22" fmla="*/ 254000 h 338138"/>
                  <a:gd name="connsiteX23" fmla="*/ 285353 w 338138"/>
                  <a:gd name="connsiteY23" fmla="*/ 254000 h 338138"/>
                  <a:gd name="connsiteX24" fmla="*/ 274637 w 338138"/>
                  <a:gd name="connsiteY24" fmla="*/ 243483 h 338138"/>
                  <a:gd name="connsiteX25" fmla="*/ 274637 w 338138"/>
                  <a:gd name="connsiteY25" fmla="*/ 96242 h 338138"/>
                  <a:gd name="connsiteX26" fmla="*/ 285353 w 338138"/>
                  <a:gd name="connsiteY26" fmla="*/ 85725 h 338138"/>
                  <a:gd name="connsiteX27" fmla="*/ 158353 w 338138"/>
                  <a:gd name="connsiteY27" fmla="*/ 42862 h 338138"/>
                  <a:gd name="connsiteX28" fmla="*/ 179784 w 338138"/>
                  <a:gd name="connsiteY28" fmla="*/ 42862 h 338138"/>
                  <a:gd name="connsiteX29" fmla="*/ 190500 w 338138"/>
                  <a:gd name="connsiteY29" fmla="*/ 53419 h 338138"/>
                  <a:gd name="connsiteX30" fmla="*/ 190500 w 338138"/>
                  <a:gd name="connsiteY30" fmla="*/ 243443 h 338138"/>
                  <a:gd name="connsiteX31" fmla="*/ 179784 w 338138"/>
                  <a:gd name="connsiteY31" fmla="*/ 254000 h 338138"/>
                  <a:gd name="connsiteX32" fmla="*/ 158353 w 338138"/>
                  <a:gd name="connsiteY32" fmla="*/ 254000 h 338138"/>
                  <a:gd name="connsiteX33" fmla="*/ 147637 w 338138"/>
                  <a:gd name="connsiteY33" fmla="*/ 243443 h 338138"/>
                  <a:gd name="connsiteX34" fmla="*/ 147637 w 338138"/>
                  <a:gd name="connsiteY34" fmla="*/ 53419 h 338138"/>
                  <a:gd name="connsiteX35" fmla="*/ 158353 w 338138"/>
                  <a:gd name="connsiteY35" fmla="*/ 42862 h 338138"/>
                  <a:gd name="connsiteX36" fmla="*/ 0 w 338138"/>
                  <a:gd name="connsiteY36" fmla="*/ 0 h 338138"/>
                  <a:gd name="connsiteX37" fmla="*/ 42267 w 338138"/>
                  <a:gd name="connsiteY37" fmla="*/ 0 h 338138"/>
                  <a:gd name="connsiteX38" fmla="*/ 42267 w 338138"/>
                  <a:gd name="connsiteY38" fmla="*/ 295871 h 338138"/>
                  <a:gd name="connsiteX39" fmla="*/ 338138 w 338138"/>
                  <a:gd name="connsiteY39" fmla="*/ 295871 h 338138"/>
                  <a:gd name="connsiteX40" fmla="*/ 338138 w 338138"/>
                  <a:gd name="connsiteY40" fmla="*/ 338138 h 338138"/>
                  <a:gd name="connsiteX41" fmla="*/ 21133 w 338138"/>
                  <a:gd name="connsiteY41" fmla="*/ 338138 h 338138"/>
                  <a:gd name="connsiteX42" fmla="*/ 0 w 338138"/>
                  <a:gd name="connsiteY42" fmla="*/ 317005 h 338138"/>
                  <a:gd name="connsiteX43" fmla="*/ 0 w 338138"/>
                  <a:gd name="connsiteY43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38138" h="338138">
                    <a:moveTo>
                      <a:pt x="221853" y="169862"/>
                    </a:moveTo>
                    <a:cubicBezTo>
                      <a:pt x="221853" y="169862"/>
                      <a:pt x="221853" y="169862"/>
                      <a:pt x="243284" y="169862"/>
                    </a:cubicBezTo>
                    <a:cubicBezTo>
                      <a:pt x="248642" y="169862"/>
                      <a:pt x="254000" y="175121"/>
                      <a:pt x="254000" y="180379"/>
                    </a:cubicBezTo>
                    <a:cubicBezTo>
                      <a:pt x="254000" y="180379"/>
                      <a:pt x="254000" y="180379"/>
                      <a:pt x="254000" y="243483"/>
                    </a:cubicBezTo>
                    <a:cubicBezTo>
                      <a:pt x="254000" y="248742"/>
                      <a:pt x="248642" y="254000"/>
                      <a:pt x="243284" y="254000"/>
                    </a:cubicBezTo>
                    <a:cubicBezTo>
                      <a:pt x="243284" y="254000"/>
                      <a:pt x="243284" y="254000"/>
                      <a:pt x="221853" y="254000"/>
                    </a:cubicBezTo>
                    <a:cubicBezTo>
                      <a:pt x="216495" y="254000"/>
                      <a:pt x="211137" y="248742"/>
                      <a:pt x="211137" y="243483"/>
                    </a:cubicBezTo>
                    <a:cubicBezTo>
                      <a:pt x="211137" y="243483"/>
                      <a:pt x="211137" y="243483"/>
                      <a:pt x="211137" y="180379"/>
                    </a:cubicBezTo>
                    <a:cubicBezTo>
                      <a:pt x="211137" y="175121"/>
                      <a:pt x="216495" y="169862"/>
                      <a:pt x="221853" y="169862"/>
                    </a:cubicBezTo>
                    <a:close/>
                    <a:moveTo>
                      <a:pt x="94853" y="127000"/>
                    </a:moveTo>
                    <a:cubicBezTo>
                      <a:pt x="94853" y="127000"/>
                      <a:pt x="94853" y="127000"/>
                      <a:pt x="116284" y="127000"/>
                    </a:cubicBezTo>
                    <a:cubicBezTo>
                      <a:pt x="121642" y="127000"/>
                      <a:pt x="127000" y="132292"/>
                      <a:pt x="127000" y="137583"/>
                    </a:cubicBezTo>
                    <a:cubicBezTo>
                      <a:pt x="127000" y="137583"/>
                      <a:pt x="127000" y="137583"/>
                      <a:pt x="127000" y="243417"/>
                    </a:cubicBezTo>
                    <a:cubicBezTo>
                      <a:pt x="127000" y="248708"/>
                      <a:pt x="121642" y="254000"/>
                      <a:pt x="116284" y="254000"/>
                    </a:cubicBezTo>
                    <a:cubicBezTo>
                      <a:pt x="116284" y="254000"/>
                      <a:pt x="116284" y="254000"/>
                      <a:pt x="94853" y="254000"/>
                    </a:cubicBezTo>
                    <a:cubicBezTo>
                      <a:pt x="89495" y="254000"/>
                      <a:pt x="84137" y="248708"/>
                      <a:pt x="84137" y="243417"/>
                    </a:cubicBezTo>
                    <a:cubicBezTo>
                      <a:pt x="84137" y="243417"/>
                      <a:pt x="84137" y="243417"/>
                      <a:pt x="84137" y="137583"/>
                    </a:cubicBezTo>
                    <a:cubicBezTo>
                      <a:pt x="84137" y="132292"/>
                      <a:pt x="89495" y="127000"/>
                      <a:pt x="94853" y="127000"/>
                    </a:cubicBezTo>
                    <a:close/>
                    <a:moveTo>
                      <a:pt x="285353" y="85725"/>
                    </a:moveTo>
                    <a:cubicBezTo>
                      <a:pt x="285353" y="85725"/>
                      <a:pt x="285353" y="85725"/>
                      <a:pt x="306784" y="85725"/>
                    </a:cubicBezTo>
                    <a:cubicBezTo>
                      <a:pt x="312142" y="85725"/>
                      <a:pt x="317500" y="90984"/>
                      <a:pt x="317500" y="96242"/>
                    </a:cubicBezTo>
                    <a:cubicBezTo>
                      <a:pt x="317500" y="96242"/>
                      <a:pt x="317500" y="96242"/>
                      <a:pt x="317500" y="243483"/>
                    </a:cubicBezTo>
                    <a:cubicBezTo>
                      <a:pt x="317500" y="248742"/>
                      <a:pt x="312142" y="254000"/>
                      <a:pt x="306784" y="254000"/>
                    </a:cubicBezTo>
                    <a:cubicBezTo>
                      <a:pt x="306784" y="254000"/>
                      <a:pt x="306784" y="254000"/>
                      <a:pt x="285353" y="254000"/>
                    </a:cubicBezTo>
                    <a:cubicBezTo>
                      <a:pt x="279995" y="254000"/>
                      <a:pt x="274637" y="248742"/>
                      <a:pt x="274637" y="243483"/>
                    </a:cubicBezTo>
                    <a:cubicBezTo>
                      <a:pt x="274637" y="243483"/>
                      <a:pt x="274637" y="243483"/>
                      <a:pt x="274637" y="96242"/>
                    </a:cubicBezTo>
                    <a:cubicBezTo>
                      <a:pt x="274637" y="90984"/>
                      <a:pt x="279995" y="85725"/>
                      <a:pt x="285353" y="85725"/>
                    </a:cubicBezTo>
                    <a:close/>
                    <a:moveTo>
                      <a:pt x="158353" y="42862"/>
                    </a:moveTo>
                    <a:cubicBezTo>
                      <a:pt x="158353" y="42862"/>
                      <a:pt x="158353" y="42862"/>
                      <a:pt x="179784" y="42862"/>
                    </a:cubicBezTo>
                    <a:cubicBezTo>
                      <a:pt x="185142" y="42862"/>
                      <a:pt x="190500" y="48140"/>
                      <a:pt x="190500" y="53419"/>
                    </a:cubicBezTo>
                    <a:cubicBezTo>
                      <a:pt x="190500" y="53419"/>
                      <a:pt x="190500" y="53419"/>
                      <a:pt x="190500" y="243443"/>
                    </a:cubicBezTo>
                    <a:cubicBezTo>
                      <a:pt x="190500" y="248722"/>
                      <a:pt x="185142" y="254000"/>
                      <a:pt x="179784" y="254000"/>
                    </a:cubicBezTo>
                    <a:cubicBezTo>
                      <a:pt x="179784" y="254000"/>
                      <a:pt x="179784" y="254000"/>
                      <a:pt x="158353" y="254000"/>
                    </a:cubicBezTo>
                    <a:cubicBezTo>
                      <a:pt x="152995" y="254000"/>
                      <a:pt x="147637" y="248722"/>
                      <a:pt x="147637" y="243443"/>
                    </a:cubicBezTo>
                    <a:cubicBezTo>
                      <a:pt x="147637" y="243443"/>
                      <a:pt x="147637" y="243443"/>
                      <a:pt x="147637" y="53419"/>
                    </a:cubicBezTo>
                    <a:cubicBezTo>
                      <a:pt x="147637" y="48140"/>
                      <a:pt x="152995" y="42862"/>
                      <a:pt x="158353" y="42862"/>
                    </a:cubicBez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42267" y="0"/>
                    </a:cubicBezTo>
                    <a:cubicBezTo>
                      <a:pt x="42267" y="0"/>
                      <a:pt x="42267" y="0"/>
                      <a:pt x="42267" y="295871"/>
                    </a:cubicBezTo>
                    <a:lnTo>
                      <a:pt x="338138" y="295871"/>
                    </a:lnTo>
                    <a:cubicBezTo>
                      <a:pt x="338138" y="295871"/>
                      <a:pt x="338138" y="295871"/>
                      <a:pt x="338138" y="338138"/>
                    </a:cubicBezTo>
                    <a:cubicBezTo>
                      <a:pt x="338138" y="338138"/>
                      <a:pt x="338138" y="338138"/>
                      <a:pt x="21133" y="338138"/>
                    </a:cubicBezTo>
                    <a:cubicBezTo>
                      <a:pt x="9246" y="338138"/>
                      <a:pt x="0" y="328892"/>
                      <a:pt x="0" y="317005"/>
                    </a:cubicBezTo>
                    <a:cubicBezTo>
                      <a:pt x="0" y="317005"/>
                      <a:pt x="0" y="31700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" name="is1ide-Oval 16"/>
              <p:cNvSpPr/>
              <p:nvPr/>
            </p:nvSpPr>
            <p:spPr>
              <a:xfrm>
                <a:off x="1131146" y="4589431"/>
                <a:ext cx="695337" cy="69533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" name="is1ide-任意多边形: 形状 38"/>
              <p:cNvSpPr/>
              <p:nvPr/>
            </p:nvSpPr>
            <p:spPr bwMode="auto">
              <a:xfrm>
                <a:off x="1351081" y="4803877"/>
                <a:ext cx="255466" cy="255466"/>
              </a:xfrm>
              <a:custGeom>
                <a:avLst/>
                <a:gdLst>
                  <a:gd name="connsiteX0" fmla="*/ 221853 w 338138"/>
                  <a:gd name="connsiteY0" fmla="*/ 169862 h 338138"/>
                  <a:gd name="connsiteX1" fmla="*/ 243284 w 338138"/>
                  <a:gd name="connsiteY1" fmla="*/ 169862 h 338138"/>
                  <a:gd name="connsiteX2" fmla="*/ 254000 w 338138"/>
                  <a:gd name="connsiteY2" fmla="*/ 180379 h 338138"/>
                  <a:gd name="connsiteX3" fmla="*/ 254000 w 338138"/>
                  <a:gd name="connsiteY3" fmla="*/ 243483 h 338138"/>
                  <a:gd name="connsiteX4" fmla="*/ 243284 w 338138"/>
                  <a:gd name="connsiteY4" fmla="*/ 254000 h 338138"/>
                  <a:gd name="connsiteX5" fmla="*/ 221853 w 338138"/>
                  <a:gd name="connsiteY5" fmla="*/ 254000 h 338138"/>
                  <a:gd name="connsiteX6" fmla="*/ 211137 w 338138"/>
                  <a:gd name="connsiteY6" fmla="*/ 243483 h 338138"/>
                  <a:gd name="connsiteX7" fmla="*/ 211137 w 338138"/>
                  <a:gd name="connsiteY7" fmla="*/ 180379 h 338138"/>
                  <a:gd name="connsiteX8" fmla="*/ 221853 w 338138"/>
                  <a:gd name="connsiteY8" fmla="*/ 169862 h 338138"/>
                  <a:gd name="connsiteX9" fmla="*/ 94853 w 338138"/>
                  <a:gd name="connsiteY9" fmla="*/ 127000 h 338138"/>
                  <a:gd name="connsiteX10" fmla="*/ 116284 w 338138"/>
                  <a:gd name="connsiteY10" fmla="*/ 127000 h 338138"/>
                  <a:gd name="connsiteX11" fmla="*/ 127000 w 338138"/>
                  <a:gd name="connsiteY11" fmla="*/ 137583 h 338138"/>
                  <a:gd name="connsiteX12" fmla="*/ 127000 w 338138"/>
                  <a:gd name="connsiteY12" fmla="*/ 243417 h 338138"/>
                  <a:gd name="connsiteX13" fmla="*/ 116284 w 338138"/>
                  <a:gd name="connsiteY13" fmla="*/ 254000 h 338138"/>
                  <a:gd name="connsiteX14" fmla="*/ 94853 w 338138"/>
                  <a:gd name="connsiteY14" fmla="*/ 254000 h 338138"/>
                  <a:gd name="connsiteX15" fmla="*/ 84137 w 338138"/>
                  <a:gd name="connsiteY15" fmla="*/ 243417 h 338138"/>
                  <a:gd name="connsiteX16" fmla="*/ 84137 w 338138"/>
                  <a:gd name="connsiteY16" fmla="*/ 137583 h 338138"/>
                  <a:gd name="connsiteX17" fmla="*/ 94853 w 338138"/>
                  <a:gd name="connsiteY17" fmla="*/ 127000 h 338138"/>
                  <a:gd name="connsiteX18" fmla="*/ 285353 w 338138"/>
                  <a:gd name="connsiteY18" fmla="*/ 85725 h 338138"/>
                  <a:gd name="connsiteX19" fmla="*/ 306784 w 338138"/>
                  <a:gd name="connsiteY19" fmla="*/ 85725 h 338138"/>
                  <a:gd name="connsiteX20" fmla="*/ 317500 w 338138"/>
                  <a:gd name="connsiteY20" fmla="*/ 96242 h 338138"/>
                  <a:gd name="connsiteX21" fmla="*/ 317500 w 338138"/>
                  <a:gd name="connsiteY21" fmla="*/ 243483 h 338138"/>
                  <a:gd name="connsiteX22" fmla="*/ 306784 w 338138"/>
                  <a:gd name="connsiteY22" fmla="*/ 254000 h 338138"/>
                  <a:gd name="connsiteX23" fmla="*/ 285353 w 338138"/>
                  <a:gd name="connsiteY23" fmla="*/ 254000 h 338138"/>
                  <a:gd name="connsiteX24" fmla="*/ 274637 w 338138"/>
                  <a:gd name="connsiteY24" fmla="*/ 243483 h 338138"/>
                  <a:gd name="connsiteX25" fmla="*/ 274637 w 338138"/>
                  <a:gd name="connsiteY25" fmla="*/ 96242 h 338138"/>
                  <a:gd name="connsiteX26" fmla="*/ 285353 w 338138"/>
                  <a:gd name="connsiteY26" fmla="*/ 85725 h 338138"/>
                  <a:gd name="connsiteX27" fmla="*/ 158353 w 338138"/>
                  <a:gd name="connsiteY27" fmla="*/ 42862 h 338138"/>
                  <a:gd name="connsiteX28" fmla="*/ 179784 w 338138"/>
                  <a:gd name="connsiteY28" fmla="*/ 42862 h 338138"/>
                  <a:gd name="connsiteX29" fmla="*/ 190500 w 338138"/>
                  <a:gd name="connsiteY29" fmla="*/ 53419 h 338138"/>
                  <a:gd name="connsiteX30" fmla="*/ 190500 w 338138"/>
                  <a:gd name="connsiteY30" fmla="*/ 243443 h 338138"/>
                  <a:gd name="connsiteX31" fmla="*/ 179784 w 338138"/>
                  <a:gd name="connsiteY31" fmla="*/ 254000 h 338138"/>
                  <a:gd name="connsiteX32" fmla="*/ 158353 w 338138"/>
                  <a:gd name="connsiteY32" fmla="*/ 254000 h 338138"/>
                  <a:gd name="connsiteX33" fmla="*/ 147637 w 338138"/>
                  <a:gd name="connsiteY33" fmla="*/ 243443 h 338138"/>
                  <a:gd name="connsiteX34" fmla="*/ 147637 w 338138"/>
                  <a:gd name="connsiteY34" fmla="*/ 53419 h 338138"/>
                  <a:gd name="connsiteX35" fmla="*/ 158353 w 338138"/>
                  <a:gd name="connsiteY35" fmla="*/ 42862 h 338138"/>
                  <a:gd name="connsiteX36" fmla="*/ 0 w 338138"/>
                  <a:gd name="connsiteY36" fmla="*/ 0 h 338138"/>
                  <a:gd name="connsiteX37" fmla="*/ 42267 w 338138"/>
                  <a:gd name="connsiteY37" fmla="*/ 0 h 338138"/>
                  <a:gd name="connsiteX38" fmla="*/ 42267 w 338138"/>
                  <a:gd name="connsiteY38" fmla="*/ 295871 h 338138"/>
                  <a:gd name="connsiteX39" fmla="*/ 338138 w 338138"/>
                  <a:gd name="connsiteY39" fmla="*/ 295871 h 338138"/>
                  <a:gd name="connsiteX40" fmla="*/ 338138 w 338138"/>
                  <a:gd name="connsiteY40" fmla="*/ 338138 h 338138"/>
                  <a:gd name="connsiteX41" fmla="*/ 21133 w 338138"/>
                  <a:gd name="connsiteY41" fmla="*/ 338138 h 338138"/>
                  <a:gd name="connsiteX42" fmla="*/ 0 w 338138"/>
                  <a:gd name="connsiteY42" fmla="*/ 317005 h 338138"/>
                  <a:gd name="connsiteX43" fmla="*/ 0 w 338138"/>
                  <a:gd name="connsiteY43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38138" h="338138">
                    <a:moveTo>
                      <a:pt x="221853" y="169862"/>
                    </a:moveTo>
                    <a:cubicBezTo>
                      <a:pt x="221853" y="169862"/>
                      <a:pt x="221853" y="169862"/>
                      <a:pt x="243284" y="169862"/>
                    </a:cubicBezTo>
                    <a:cubicBezTo>
                      <a:pt x="248642" y="169862"/>
                      <a:pt x="254000" y="175121"/>
                      <a:pt x="254000" y="180379"/>
                    </a:cubicBezTo>
                    <a:cubicBezTo>
                      <a:pt x="254000" y="180379"/>
                      <a:pt x="254000" y="180379"/>
                      <a:pt x="254000" y="243483"/>
                    </a:cubicBezTo>
                    <a:cubicBezTo>
                      <a:pt x="254000" y="248742"/>
                      <a:pt x="248642" y="254000"/>
                      <a:pt x="243284" y="254000"/>
                    </a:cubicBezTo>
                    <a:cubicBezTo>
                      <a:pt x="243284" y="254000"/>
                      <a:pt x="243284" y="254000"/>
                      <a:pt x="221853" y="254000"/>
                    </a:cubicBezTo>
                    <a:cubicBezTo>
                      <a:pt x="216495" y="254000"/>
                      <a:pt x="211137" y="248742"/>
                      <a:pt x="211137" y="243483"/>
                    </a:cubicBezTo>
                    <a:cubicBezTo>
                      <a:pt x="211137" y="243483"/>
                      <a:pt x="211137" y="243483"/>
                      <a:pt x="211137" y="180379"/>
                    </a:cubicBezTo>
                    <a:cubicBezTo>
                      <a:pt x="211137" y="175121"/>
                      <a:pt x="216495" y="169862"/>
                      <a:pt x="221853" y="169862"/>
                    </a:cubicBezTo>
                    <a:close/>
                    <a:moveTo>
                      <a:pt x="94853" y="127000"/>
                    </a:moveTo>
                    <a:cubicBezTo>
                      <a:pt x="94853" y="127000"/>
                      <a:pt x="94853" y="127000"/>
                      <a:pt x="116284" y="127000"/>
                    </a:cubicBezTo>
                    <a:cubicBezTo>
                      <a:pt x="121642" y="127000"/>
                      <a:pt x="127000" y="132292"/>
                      <a:pt x="127000" y="137583"/>
                    </a:cubicBezTo>
                    <a:cubicBezTo>
                      <a:pt x="127000" y="137583"/>
                      <a:pt x="127000" y="137583"/>
                      <a:pt x="127000" y="243417"/>
                    </a:cubicBezTo>
                    <a:cubicBezTo>
                      <a:pt x="127000" y="248708"/>
                      <a:pt x="121642" y="254000"/>
                      <a:pt x="116284" y="254000"/>
                    </a:cubicBezTo>
                    <a:cubicBezTo>
                      <a:pt x="116284" y="254000"/>
                      <a:pt x="116284" y="254000"/>
                      <a:pt x="94853" y="254000"/>
                    </a:cubicBezTo>
                    <a:cubicBezTo>
                      <a:pt x="89495" y="254000"/>
                      <a:pt x="84137" y="248708"/>
                      <a:pt x="84137" y="243417"/>
                    </a:cubicBezTo>
                    <a:cubicBezTo>
                      <a:pt x="84137" y="243417"/>
                      <a:pt x="84137" y="243417"/>
                      <a:pt x="84137" y="137583"/>
                    </a:cubicBezTo>
                    <a:cubicBezTo>
                      <a:pt x="84137" y="132292"/>
                      <a:pt x="89495" y="127000"/>
                      <a:pt x="94853" y="127000"/>
                    </a:cubicBezTo>
                    <a:close/>
                    <a:moveTo>
                      <a:pt x="285353" y="85725"/>
                    </a:moveTo>
                    <a:cubicBezTo>
                      <a:pt x="285353" y="85725"/>
                      <a:pt x="285353" y="85725"/>
                      <a:pt x="306784" y="85725"/>
                    </a:cubicBezTo>
                    <a:cubicBezTo>
                      <a:pt x="312142" y="85725"/>
                      <a:pt x="317500" y="90984"/>
                      <a:pt x="317500" y="96242"/>
                    </a:cubicBezTo>
                    <a:cubicBezTo>
                      <a:pt x="317500" y="96242"/>
                      <a:pt x="317500" y="96242"/>
                      <a:pt x="317500" y="243483"/>
                    </a:cubicBezTo>
                    <a:cubicBezTo>
                      <a:pt x="317500" y="248742"/>
                      <a:pt x="312142" y="254000"/>
                      <a:pt x="306784" y="254000"/>
                    </a:cubicBezTo>
                    <a:cubicBezTo>
                      <a:pt x="306784" y="254000"/>
                      <a:pt x="306784" y="254000"/>
                      <a:pt x="285353" y="254000"/>
                    </a:cubicBezTo>
                    <a:cubicBezTo>
                      <a:pt x="279995" y="254000"/>
                      <a:pt x="274637" y="248742"/>
                      <a:pt x="274637" y="243483"/>
                    </a:cubicBezTo>
                    <a:cubicBezTo>
                      <a:pt x="274637" y="243483"/>
                      <a:pt x="274637" y="243483"/>
                      <a:pt x="274637" y="96242"/>
                    </a:cubicBezTo>
                    <a:cubicBezTo>
                      <a:pt x="274637" y="90984"/>
                      <a:pt x="279995" y="85725"/>
                      <a:pt x="285353" y="85725"/>
                    </a:cubicBezTo>
                    <a:close/>
                    <a:moveTo>
                      <a:pt x="158353" y="42862"/>
                    </a:moveTo>
                    <a:cubicBezTo>
                      <a:pt x="158353" y="42862"/>
                      <a:pt x="158353" y="42862"/>
                      <a:pt x="179784" y="42862"/>
                    </a:cubicBezTo>
                    <a:cubicBezTo>
                      <a:pt x="185142" y="42862"/>
                      <a:pt x="190500" y="48140"/>
                      <a:pt x="190500" y="53419"/>
                    </a:cubicBezTo>
                    <a:cubicBezTo>
                      <a:pt x="190500" y="53419"/>
                      <a:pt x="190500" y="53419"/>
                      <a:pt x="190500" y="243443"/>
                    </a:cubicBezTo>
                    <a:cubicBezTo>
                      <a:pt x="190500" y="248722"/>
                      <a:pt x="185142" y="254000"/>
                      <a:pt x="179784" y="254000"/>
                    </a:cubicBezTo>
                    <a:cubicBezTo>
                      <a:pt x="179784" y="254000"/>
                      <a:pt x="179784" y="254000"/>
                      <a:pt x="158353" y="254000"/>
                    </a:cubicBezTo>
                    <a:cubicBezTo>
                      <a:pt x="152995" y="254000"/>
                      <a:pt x="147637" y="248722"/>
                      <a:pt x="147637" y="243443"/>
                    </a:cubicBezTo>
                    <a:cubicBezTo>
                      <a:pt x="147637" y="243443"/>
                      <a:pt x="147637" y="243443"/>
                      <a:pt x="147637" y="53419"/>
                    </a:cubicBezTo>
                    <a:cubicBezTo>
                      <a:pt x="147637" y="48140"/>
                      <a:pt x="152995" y="42862"/>
                      <a:pt x="158353" y="42862"/>
                    </a:cubicBez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42267" y="0"/>
                    </a:cubicBezTo>
                    <a:cubicBezTo>
                      <a:pt x="42267" y="0"/>
                      <a:pt x="42267" y="0"/>
                      <a:pt x="42267" y="295871"/>
                    </a:cubicBezTo>
                    <a:lnTo>
                      <a:pt x="338138" y="295871"/>
                    </a:lnTo>
                    <a:cubicBezTo>
                      <a:pt x="338138" y="295871"/>
                      <a:pt x="338138" y="295871"/>
                      <a:pt x="338138" y="338138"/>
                    </a:cubicBezTo>
                    <a:cubicBezTo>
                      <a:pt x="338138" y="338138"/>
                      <a:pt x="338138" y="338138"/>
                      <a:pt x="21133" y="338138"/>
                    </a:cubicBezTo>
                    <a:cubicBezTo>
                      <a:pt x="9246" y="338138"/>
                      <a:pt x="0" y="328892"/>
                      <a:pt x="0" y="317005"/>
                    </a:cubicBezTo>
                    <a:cubicBezTo>
                      <a:pt x="0" y="317005"/>
                      <a:pt x="0" y="31700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" name="is1ide-Arc 18"/>
              <p:cNvSpPr/>
              <p:nvPr/>
            </p:nvSpPr>
            <p:spPr>
              <a:xfrm rot="5400000">
                <a:off x="6580" y="980440"/>
                <a:ext cx="5647772" cy="5647770"/>
              </a:xfrm>
              <a:prstGeom prst="arc">
                <a:avLst>
                  <a:gd name="adj1" fmla="val 11926710"/>
                  <a:gd name="adj2" fmla="val 1730256"/>
                </a:avLst>
              </a:prstGeom>
              <a:ln w="73025" cap="rnd">
                <a:solidFill>
                  <a:schemeClr val="accent1">
                    <a:shade val="50000"/>
                    <a:alpha val="2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" name="is1ide-Oval 19"/>
              <p:cNvSpPr/>
              <p:nvPr/>
            </p:nvSpPr>
            <p:spPr>
              <a:xfrm>
                <a:off x="5324247" y="3456656"/>
                <a:ext cx="695337" cy="69533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" name="is1ide-任意多边形: 形状 41"/>
              <p:cNvSpPr/>
              <p:nvPr/>
            </p:nvSpPr>
            <p:spPr bwMode="auto">
              <a:xfrm>
                <a:off x="5544182" y="3671102"/>
                <a:ext cx="255466" cy="255466"/>
              </a:xfrm>
              <a:custGeom>
                <a:avLst/>
                <a:gdLst>
                  <a:gd name="connsiteX0" fmla="*/ 221853 w 338138"/>
                  <a:gd name="connsiteY0" fmla="*/ 169862 h 338138"/>
                  <a:gd name="connsiteX1" fmla="*/ 243284 w 338138"/>
                  <a:gd name="connsiteY1" fmla="*/ 169862 h 338138"/>
                  <a:gd name="connsiteX2" fmla="*/ 254000 w 338138"/>
                  <a:gd name="connsiteY2" fmla="*/ 180379 h 338138"/>
                  <a:gd name="connsiteX3" fmla="*/ 254000 w 338138"/>
                  <a:gd name="connsiteY3" fmla="*/ 243483 h 338138"/>
                  <a:gd name="connsiteX4" fmla="*/ 243284 w 338138"/>
                  <a:gd name="connsiteY4" fmla="*/ 254000 h 338138"/>
                  <a:gd name="connsiteX5" fmla="*/ 221853 w 338138"/>
                  <a:gd name="connsiteY5" fmla="*/ 254000 h 338138"/>
                  <a:gd name="connsiteX6" fmla="*/ 211137 w 338138"/>
                  <a:gd name="connsiteY6" fmla="*/ 243483 h 338138"/>
                  <a:gd name="connsiteX7" fmla="*/ 211137 w 338138"/>
                  <a:gd name="connsiteY7" fmla="*/ 180379 h 338138"/>
                  <a:gd name="connsiteX8" fmla="*/ 221853 w 338138"/>
                  <a:gd name="connsiteY8" fmla="*/ 169862 h 338138"/>
                  <a:gd name="connsiteX9" fmla="*/ 94853 w 338138"/>
                  <a:gd name="connsiteY9" fmla="*/ 127000 h 338138"/>
                  <a:gd name="connsiteX10" fmla="*/ 116284 w 338138"/>
                  <a:gd name="connsiteY10" fmla="*/ 127000 h 338138"/>
                  <a:gd name="connsiteX11" fmla="*/ 127000 w 338138"/>
                  <a:gd name="connsiteY11" fmla="*/ 137583 h 338138"/>
                  <a:gd name="connsiteX12" fmla="*/ 127000 w 338138"/>
                  <a:gd name="connsiteY12" fmla="*/ 243417 h 338138"/>
                  <a:gd name="connsiteX13" fmla="*/ 116284 w 338138"/>
                  <a:gd name="connsiteY13" fmla="*/ 254000 h 338138"/>
                  <a:gd name="connsiteX14" fmla="*/ 94853 w 338138"/>
                  <a:gd name="connsiteY14" fmla="*/ 254000 h 338138"/>
                  <a:gd name="connsiteX15" fmla="*/ 84137 w 338138"/>
                  <a:gd name="connsiteY15" fmla="*/ 243417 h 338138"/>
                  <a:gd name="connsiteX16" fmla="*/ 84137 w 338138"/>
                  <a:gd name="connsiteY16" fmla="*/ 137583 h 338138"/>
                  <a:gd name="connsiteX17" fmla="*/ 94853 w 338138"/>
                  <a:gd name="connsiteY17" fmla="*/ 127000 h 338138"/>
                  <a:gd name="connsiteX18" fmla="*/ 285353 w 338138"/>
                  <a:gd name="connsiteY18" fmla="*/ 85725 h 338138"/>
                  <a:gd name="connsiteX19" fmla="*/ 306784 w 338138"/>
                  <a:gd name="connsiteY19" fmla="*/ 85725 h 338138"/>
                  <a:gd name="connsiteX20" fmla="*/ 317500 w 338138"/>
                  <a:gd name="connsiteY20" fmla="*/ 96242 h 338138"/>
                  <a:gd name="connsiteX21" fmla="*/ 317500 w 338138"/>
                  <a:gd name="connsiteY21" fmla="*/ 243483 h 338138"/>
                  <a:gd name="connsiteX22" fmla="*/ 306784 w 338138"/>
                  <a:gd name="connsiteY22" fmla="*/ 254000 h 338138"/>
                  <a:gd name="connsiteX23" fmla="*/ 285353 w 338138"/>
                  <a:gd name="connsiteY23" fmla="*/ 254000 h 338138"/>
                  <a:gd name="connsiteX24" fmla="*/ 274637 w 338138"/>
                  <a:gd name="connsiteY24" fmla="*/ 243483 h 338138"/>
                  <a:gd name="connsiteX25" fmla="*/ 274637 w 338138"/>
                  <a:gd name="connsiteY25" fmla="*/ 96242 h 338138"/>
                  <a:gd name="connsiteX26" fmla="*/ 285353 w 338138"/>
                  <a:gd name="connsiteY26" fmla="*/ 85725 h 338138"/>
                  <a:gd name="connsiteX27" fmla="*/ 158353 w 338138"/>
                  <a:gd name="connsiteY27" fmla="*/ 42862 h 338138"/>
                  <a:gd name="connsiteX28" fmla="*/ 179784 w 338138"/>
                  <a:gd name="connsiteY28" fmla="*/ 42862 h 338138"/>
                  <a:gd name="connsiteX29" fmla="*/ 190500 w 338138"/>
                  <a:gd name="connsiteY29" fmla="*/ 53419 h 338138"/>
                  <a:gd name="connsiteX30" fmla="*/ 190500 w 338138"/>
                  <a:gd name="connsiteY30" fmla="*/ 243443 h 338138"/>
                  <a:gd name="connsiteX31" fmla="*/ 179784 w 338138"/>
                  <a:gd name="connsiteY31" fmla="*/ 254000 h 338138"/>
                  <a:gd name="connsiteX32" fmla="*/ 158353 w 338138"/>
                  <a:gd name="connsiteY32" fmla="*/ 254000 h 338138"/>
                  <a:gd name="connsiteX33" fmla="*/ 147637 w 338138"/>
                  <a:gd name="connsiteY33" fmla="*/ 243443 h 338138"/>
                  <a:gd name="connsiteX34" fmla="*/ 147637 w 338138"/>
                  <a:gd name="connsiteY34" fmla="*/ 53419 h 338138"/>
                  <a:gd name="connsiteX35" fmla="*/ 158353 w 338138"/>
                  <a:gd name="connsiteY35" fmla="*/ 42862 h 338138"/>
                  <a:gd name="connsiteX36" fmla="*/ 0 w 338138"/>
                  <a:gd name="connsiteY36" fmla="*/ 0 h 338138"/>
                  <a:gd name="connsiteX37" fmla="*/ 42267 w 338138"/>
                  <a:gd name="connsiteY37" fmla="*/ 0 h 338138"/>
                  <a:gd name="connsiteX38" fmla="*/ 42267 w 338138"/>
                  <a:gd name="connsiteY38" fmla="*/ 295871 h 338138"/>
                  <a:gd name="connsiteX39" fmla="*/ 338138 w 338138"/>
                  <a:gd name="connsiteY39" fmla="*/ 295871 h 338138"/>
                  <a:gd name="connsiteX40" fmla="*/ 338138 w 338138"/>
                  <a:gd name="connsiteY40" fmla="*/ 338138 h 338138"/>
                  <a:gd name="connsiteX41" fmla="*/ 21133 w 338138"/>
                  <a:gd name="connsiteY41" fmla="*/ 338138 h 338138"/>
                  <a:gd name="connsiteX42" fmla="*/ 0 w 338138"/>
                  <a:gd name="connsiteY42" fmla="*/ 317005 h 338138"/>
                  <a:gd name="connsiteX43" fmla="*/ 0 w 338138"/>
                  <a:gd name="connsiteY43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38138" h="338138">
                    <a:moveTo>
                      <a:pt x="221853" y="169862"/>
                    </a:moveTo>
                    <a:cubicBezTo>
                      <a:pt x="221853" y="169862"/>
                      <a:pt x="221853" y="169862"/>
                      <a:pt x="243284" y="169862"/>
                    </a:cubicBezTo>
                    <a:cubicBezTo>
                      <a:pt x="248642" y="169862"/>
                      <a:pt x="254000" y="175121"/>
                      <a:pt x="254000" y="180379"/>
                    </a:cubicBezTo>
                    <a:cubicBezTo>
                      <a:pt x="254000" y="180379"/>
                      <a:pt x="254000" y="180379"/>
                      <a:pt x="254000" y="243483"/>
                    </a:cubicBezTo>
                    <a:cubicBezTo>
                      <a:pt x="254000" y="248742"/>
                      <a:pt x="248642" y="254000"/>
                      <a:pt x="243284" y="254000"/>
                    </a:cubicBezTo>
                    <a:cubicBezTo>
                      <a:pt x="243284" y="254000"/>
                      <a:pt x="243284" y="254000"/>
                      <a:pt x="221853" y="254000"/>
                    </a:cubicBezTo>
                    <a:cubicBezTo>
                      <a:pt x="216495" y="254000"/>
                      <a:pt x="211137" y="248742"/>
                      <a:pt x="211137" y="243483"/>
                    </a:cubicBezTo>
                    <a:cubicBezTo>
                      <a:pt x="211137" y="243483"/>
                      <a:pt x="211137" y="243483"/>
                      <a:pt x="211137" y="180379"/>
                    </a:cubicBezTo>
                    <a:cubicBezTo>
                      <a:pt x="211137" y="175121"/>
                      <a:pt x="216495" y="169862"/>
                      <a:pt x="221853" y="169862"/>
                    </a:cubicBezTo>
                    <a:close/>
                    <a:moveTo>
                      <a:pt x="94853" y="127000"/>
                    </a:moveTo>
                    <a:cubicBezTo>
                      <a:pt x="94853" y="127000"/>
                      <a:pt x="94853" y="127000"/>
                      <a:pt x="116284" y="127000"/>
                    </a:cubicBezTo>
                    <a:cubicBezTo>
                      <a:pt x="121642" y="127000"/>
                      <a:pt x="127000" y="132292"/>
                      <a:pt x="127000" y="137583"/>
                    </a:cubicBezTo>
                    <a:cubicBezTo>
                      <a:pt x="127000" y="137583"/>
                      <a:pt x="127000" y="137583"/>
                      <a:pt x="127000" y="243417"/>
                    </a:cubicBezTo>
                    <a:cubicBezTo>
                      <a:pt x="127000" y="248708"/>
                      <a:pt x="121642" y="254000"/>
                      <a:pt x="116284" y="254000"/>
                    </a:cubicBezTo>
                    <a:cubicBezTo>
                      <a:pt x="116284" y="254000"/>
                      <a:pt x="116284" y="254000"/>
                      <a:pt x="94853" y="254000"/>
                    </a:cubicBezTo>
                    <a:cubicBezTo>
                      <a:pt x="89495" y="254000"/>
                      <a:pt x="84137" y="248708"/>
                      <a:pt x="84137" y="243417"/>
                    </a:cubicBezTo>
                    <a:cubicBezTo>
                      <a:pt x="84137" y="243417"/>
                      <a:pt x="84137" y="243417"/>
                      <a:pt x="84137" y="137583"/>
                    </a:cubicBezTo>
                    <a:cubicBezTo>
                      <a:pt x="84137" y="132292"/>
                      <a:pt x="89495" y="127000"/>
                      <a:pt x="94853" y="127000"/>
                    </a:cubicBezTo>
                    <a:close/>
                    <a:moveTo>
                      <a:pt x="285353" y="85725"/>
                    </a:moveTo>
                    <a:cubicBezTo>
                      <a:pt x="285353" y="85725"/>
                      <a:pt x="285353" y="85725"/>
                      <a:pt x="306784" y="85725"/>
                    </a:cubicBezTo>
                    <a:cubicBezTo>
                      <a:pt x="312142" y="85725"/>
                      <a:pt x="317500" y="90984"/>
                      <a:pt x="317500" y="96242"/>
                    </a:cubicBezTo>
                    <a:cubicBezTo>
                      <a:pt x="317500" y="96242"/>
                      <a:pt x="317500" y="96242"/>
                      <a:pt x="317500" y="243483"/>
                    </a:cubicBezTo>
                    <a:cubicBezTo>
                      <a:pt x="317500" y="248742"/>
                      <a:pt x="312142" y="254000"/>
                      <a:pt x="306784" y="254000"/>
                    </a:cubicBezTo>
                    <a:cubicBezTo>
                      <a:pt x="306784" y="254000"/>
                      <a:pt x="306784" y="254000"/>
                      <a:pt x="285353" y="254000"/>
                    </a:cubicBezTo>
                    <a:cubicBezTo>
                      <a:pt x="279995" y="254000"/>
                      <a:pt x="274637" y="248742"/>
                      <a:pt x="274637" y="243483"/>
                    </a:cubicBezTo>
                    <a:cubicBezTo>
                      <a:pt x="274637" y="243483"/>
                      <a:pt x="274637" y="243483"/>
                      <a:pt x="274637" y="96242"/>
                    </a:cubicBezTo>
                    <a:cubicBezTo>
                      <a:pt x="274637" y="90984"/>
                      <a:pt x="279995" y="85725"/>
                      <a:pt x="285353" y="85725"/>
                    </a:cubicBezTo>
                    <a:close/>
                    <a:moveTo>
                      <a:pt x="158353" y="42862"/>
                    </a:moveTo>
                    <a:cubicBezTo>
                      <a:pt x="158353" y="42862"/>
                      <a:pt x="158353" y="42862"/>
                      <a:pt x="179784" y="42862"/>
                    </a:cubicBezTo>
                    <a:cubicBezTo>
                      <a:pt x="185142" y="42862"/>
                      <a:pt x="190500" y="48140"/>
                      <a:pt x="190500" y="53419"/>
                    </a:cubicBezTo>
                    <a:cubicBezTo>
                      <a:pt x="190500" y="53419"/>
                      <a:pt x="190500" y="53419"/>
                      <a:pt x="190500" y="243443"/>
                    </a:cubicBezTo>
                    <a:cubicBezTo>
                      <a:pt x="190500" y="248722"/>
                      <a:pt x="185142" y="254000"/>
                      <a:pt x="179784" y="254000"/>
                    </a:cubicBezTo>
                    <a:cubicBezTo>
                      <a:pt x="179784" y="254000"/>
                      <a:pt x="179784" y="254000"/>
                      <a:pt x="158353" y="254000"/>
                    </a:cubicBezTo>
                    <a:cubicBezTo>
                      <a:pt x="152995" y="254000"/>
                      <a:pt x="147637" y="248722"/>
                      <a:pt x="147637" y="243443"/>
                    </a:cubicBezTo>
                    <a:cubicBezTo>
                      <a:pt x="147637" y="243443"/>
                      <a:pt x="147637" y="243443"/>
                      <a:pt x="147637" y="53419"/>
                    </a:cubicBezTo>
                    <a:cubicBezTo>
                      <a:pt x="147637" y="48140"/>
                      <a:pt x="152995" y="42862"/>
                      <a:pt x="158353" y="42862"/>
                    </a:cubicBez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42267" y="0"/>
                    </a:cubicBezTo>
                    <a:cubicBezTo>
                      <a:pt x="42267" y="0"/>
                      <a:pt x="42267" y="0"/>
                      <a:pt x="42267" y="295871"/>
                    </a:cubicBezTo>
                    <a:lnTo>
                      <a:pt x="338138" y="295871"/>
                    </a:lnTo>
                    <a:cubicBezTo>
                      <a:pt x="338138" y="295871"/>
                      <a:pt x="338138" y="295871"/>
                      <a:pt x="338138" y="338138"/>
                    </a:cubicBezTo>
                    <a:cubicBezTo>
                      <a:pt x="338138" y="338138"/>
                      <a:pt x="338138" y="338138"/>
                      <a:pt x="21133" y="338138"/>
                    </a:cubicBezTo>
                    <a:cubicBezTo>
                      <a:pt x="9246" y="338138"/>
                      <a:pt x="0" y="328892"/>
                      <a:pt x="0" y="317005"/>
                    </a:cubicBezTo>
                    <a:cubicBezTo>
                      <a:pt x="0" y="317005"/>
                      <a:pt x="0" y="31700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" name="is1ide-文本框 42"/>
              <p:cNvSpPr txBox="1"/>
              <p:nvPr/>
            </p:nvSpPr>
            <p:spPr>
              <a:xfrm>
                <a:off x="4873377" y="4185962"/>
                <a:ext cx="1596435" cy="6523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72000" rIns="72000" bIns="72000" anchor="ctr" anchorCtr="0">
                <a:normAutofit/>
              </a:bodyPr>
              <a:lstStyle/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zh-CN" altLang="en-US" sz="1800" b="1"/>
                  <a:t>征信体系</a:t>
                </a:r>
                <a:endParaRPr lang="zh-CN" altLang="en-US" sz="1800" b="1"/>
              </a:p>
            </p:txBody>
          </p:sp>
          <p:sp>
            <p:nvSpPr>
              <p:cNvPr id="22" name="is1ide-文本框 44"/>
              <p:cNvSpPr txBox="1"/>
              <p:nvPr/>
            </p:nvSpPr>
            <p:spPr>
              <a:xfrm>
                <a:off x="783845" y="5284253"/>
                <a:ext cx="1389270" cy="7179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72000" rIns="72000" bIns="72000" anchor="ctr" anchorCtr="0">
                <a:normAutofit/>
              </a:bodyPr>
              <a:lstStyle/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zh-CN" altLang="en-US" sz="1800" b="1"/>
                  <a:t>信用评级</a:t>
                </a:r>
                <a:endParaRPr lang="zh-CN" altLang="en-US" sz="1800" b="1"/>
              </a:p>
            </p:txBody>
          </p:sp>
        </p:grpSp>
        <p:sp>
          <p:nvSpPr>
            <p:cNvPr id="9" name="is1ide-文本框 18"/>
            <p:cNvSpPr txBox="1"/>
            <p:nvPr/>
          </p:nvSpPr>
          <p:spPr>
            <a:xfrm>
              <a:off x="-2011821" y="3703220"/>
              <a:ext cx="2891789" cy="1638935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r>
                <a:rPr lang="en-US" altLang="zh-CN" sz="2400" dirty="0">
                  <a:ea typeface="宋体" panose="02010600030101010101" pitchFamily="2" charset="-122"/>
                </a:rPr>
                <a:t>        </a:t>
              </a:r>
              <a:r>
                <a:rPr lang="zh-CN" altLang="en-US" sz="2400" dirty="0">
                  <a:ea typeface="宋体" panose="02010600030101010101" pitchFamily="2" charset="-122"/>
                </a:rPr>
                <a:t>信贷行业需要对用户进行评分评级，根据结果判断是否可让其贷款。</a:t>
              </a:r>
              <a:endParaRPr lang="zh-CN" altLang="en-US" sz="2400" dirty="0">
                <a:ea typeface="宋体" panose="02010600030101010101" pitchFamily="2" charset="-122"/>
              </a:endParaRPr>
            </a:p>
          </p:txBody>
        </p:sp>
      </p:grpSp>
      <p:sp>
        <p:nvSpPr>
          <p:cNvPr id="21" name="is1ide-文本框 18"/>
          <p:cNvSpPr txBox="1"/>
          <p:nvPr/>
        </p:nvSpPr>
        <p:spPr>
          <a:xfrm>
            <a:off x="8865727" y="2223671"/>
            <a:ext cx="2891790" cy="1638935"/>
          </a:xfrm>
          <a:prstGeom prst="rect">
            <a:avLst/>
          </a:prstGeom>
          <a:noFill/>
        </p:spPr>
        <p:txBody>
          <a:bodyPr wrap="square">
            <a:normAutofit lnSpcReduction="20000"/>
          </a:bodyPr>
          <a:p>
            <a:r>
              <a:rPr lang="en-US" altLang="zh-CN" dirty="0">
                <a:ea typeface="宋体" panose="02010600030101010101" pitchFamily="2" charset="-122"/>
              </a:rPr>
              <a:t>     </a:t>
            </a:r>
            <a:r>
              <a:rPr lang="en-US" altLang="zh-CN" sz="2400" dirty="0">
                <a:ea typeface="宋体" panose="02010600030101010101" pitchFamily="2" charset="-122"/>
              </a:rPr>
              <a:t>   </a:t>
            </a:r>
            <a:r>
              <a:rPr lang="zh-CN" altLang="en-US" sz="2400" dirty="0">
                <a:ea typeface="宋体" panose="02010600030101010101" pitchFamily="2" charset="-122"/>
              </a:rPr>
              <a:t>国内征信体系相关法制不健全，用户信用建设不够</a:t>
            </a:r>
            <a:r>
              <a:rPr lang="zh-CN" altLang="en-US" sz="2400" dirty="0">
                <a:ea typeface="宋体" panose="02010600030101010101" pitchFamily="2" charset="-122"/>
                <a:sym typeface="+mn-ea"/>
              </a:rPr>
              <a:t>，信用框架有待完善。</a:t>
            </a:r>
            <a:endParaRPr lang="zh-CN" altLang="en-US" sz="2400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489753"/>
            <a:ext cx="12192000" cy="3908202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688023"/>
            <a:ext cx="12192000" cy="351376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rgbClr val="B1B3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06345" y="2634615"/>
            <a:ext cx="7178675" cy="1619885"/>
            <a:chOff x="6010522" y="2177416"/>
            <a:chExt cx="6240118" cy="1198053"/>
          </a:xfrm>
        </p:grpSpPr>
        <p:sp>
          <p:nvSpPr>
            <p:cNvPr id="10" name="MH_Title"/>
            <p:cNvSpPr/>
            <p:nvPr>
              <p:custDataLst>
                <p:tags r:id="rId2"/>
              </p:custDataLst>
            </p:nvPr>
          </p:nvSpPr>
          <p:spPr>
            <a:xfrm>
              <a:off x="6010522" y="2177416"/>
              <a:ext cx="6240118" cy="1198053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 algn="ctr"/>
              <a:r>
                <a:rPr lang="zh-CN" altLang="en-US" sz="4000" spc="600" dirty="0" smtClean="0">
                  <a:solidFill>
                    <a:schemeClr val="tx1"/>
                  </a:solidFill>
                  <a:cs typeface="+mn-ea"/>
                  <a:sym typeface="+mn-lt"/>
                </a:rPr>
                <a:t> </a:t>
              </a:r>
              <a:r>
                <a:rPr lang="zh-CN" altLang="en-US" sz="4000">
                  <a:solidFill>
                    <a:schemeClr val="tx1"/>
                  </a:solidFill>
                  <a:sym typeface="+mn-ea"/>
                </a:rPr>
                <a:t>数据分析和处理</a:t>
              </a:r>
              <a:endParaRPr lang="zh-CN" altLang="en-US" sz="4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7" name="MH_Others_1"/>
            <p:cNvSpPr/>
            <p:nvPr>
              <p:custDataLst>
                <p:tags r:id="rId3"/>
              </p:custDataLst>
            </p:nvPr>
          </p:nvSpPr>
          <p:spPr>
            <a:xfrm>
              <a:off x="6010522" y="2220943"/>
              <a:ext cx="1154368" cy="1154368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9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1528" y="254295"/>
            <a:ext cx="362677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ym typeface="+mn-ea"/>
              </a:rPr>
              <a:t>数据分析和处理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grpSp>
        <p:nvGrpSpPr>
          <p:cNvPr id="4" name="377b1eae-7609-44a4-8c05-8b99e943baaa"/>
          <p:cNvGrpSpPr>
            <a:grpSpLocks noChangeAspect="1"/>
          </p:cNvGrpSpPr>
          <p:nvPr/>
        </p:nvGrpSpPr>
        <p:grpSpPr>
          <a:xfrm>
            <a:off x="905445" y="1454460"/>
            <a:ext cx="10345698" cy="4322003"/>
            <a:chOff x="891810" y="1132723"/>
            <a:chExt cx="10345698" cy="4322003"/>
          </a:xfrm>
        </p:grpSpPr>
        <p:sp>
          <p:nvSpPr>
            <p:cNvPr id="5" name="îṥļîḑé-Oval 6"/>
            <p:cNvSpPr/>
            <p:nvPr/>
          </p:nvSpPr>
          <p:spPr>
            <a:xfrm>
              <a:off x="4684290" y="2780928"/>
              <a:ext cx="2547263" cy="254726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7827558" y="4101324"/>
              <a:ext cx="3409950" cy="1353402"/>
              <a:chOff x="130581" y="1717059"/>
              <a:chExt cx="3409950" cy="1353402"/>
            </a:xfrm>
            <a:noFill/>
          </p:grpSpPr>
          <p:sp>
            <p:nvSpPr>
              <p:cNvPr id="24" name="îṥļîḑé-文本框 3"/>
              <p:cNvSpPr txBox="1"/>
              <p:nvPr/>
            </p:nvSpPr>
            <p:spPr>
              <a:xfrm>
                <a:off x="130581" y="2592830"/>
                <a:ext cx="3288629" cy="477631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noAutofit/>
              </a:bodyPr>
              <a:lstStyle/>
              <a:p>
                <a:pPr defTabSz="91440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2000" dirty="0">
                    <a:sym typeface="+mn-ea"/>
                  </a:rPr>
                  <a:t>特征衍生，特征抽象，特征标准化，特征选择</a:t>
                </a:r>
                <a:endParaRPr lang="zh-CN" altLang="en-US" sz="2000" dirty="0"/>
              </a:p>
            </p:txBody>
          </p:sp>
          <p:sp>
            <p:nvSpPr>
              <p:cNvPr id="25" name="îṥļîḑé-Rectangle 26"/>
              <p:cNvSpPr/>
              <p:nvPr/>
            </p:nvSpPr>
            <p:spPr>
              <a:xfrm>
                <a:off x="130581" y="1717059"/>
                <a:ext cx="3409950" cy="577850"/>
              </a:xfrm>
              <a:prstGeom prst="rect">
                <a:avLst/>
              </a:prstGeom>
              <a:grpFill/>
            </p:spPr>
            <p:txBody>
              <a:bodyPr wrap="none" lIns="0" tIns="0" rIns="0" bIns="0" anchor="ctr">
                <a:normAutofit/>
              </a:bodyPr>
              <a:lstStyle/>
              <a:p>
                <a:pPr lvl="0" algn="l" defTabSz="914400">
                  <a:spcBef>
                    <a:spcPct val="0"/>
                  </a:spcBef>
                  <a:defRPr/>
                </a:pPr>
                <a:r>
                  <a:rPr lang="zh-CN" altLang="en-US" sz="2800" dirty="0">
                    <a:latin typeface="Arial" panose="020B0604020202020204" pitchFamily="34" charset="0"/>
                    <a:ea typeface="黑体" panose="02010609060101010101" charset="-122"/>
                    <a:cs typeface="+mn-ea"/>
                    <a:sym typeface="+mn-ea"/>
                  </a:rPr>
                  <a:t>特征工程</a:t>
                </a:r>
                <a:endParaRPr lang="zh-CN" altLang="en-US" sz="28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5301647" y="3021877"/>
              <a:ext cx="1603469" cy="1850507"/>
              <a:chOff x="8301916" y="1749231"/>
              <a:chExt cx="2561601" cy="2956261"/>
            </a:xfrm>
          </p:grpSpPr>
          <p:sp>
            <p:nvSpPr>
              <p:cNvPr id="21" name="îṥļîḑé-Trapezoid 22"/>
              <p:cNvSpPr/>
              <p:nvPr/>
            </p:nvSpPr>
            <p:spPr>
              <a:xfrm rot="14400000">
                <a:off x="8553651" y="2720979"/>
                <a:ext cx="2370547" cy="427052"/>
              </a:xfrm>
              <a:prstGeom prst="trapezoid">
                <a:avLst>
                  <a:gd name="adj" fmla="val 5836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2" name="îṥļîḑé-Trapezoid 23"/>
              <p:cNvSpPr/>
              <p:nvPr/>
            </p:nvSpPr>
            <p:spPr>
              <a:xfrm>
                <a:off x="8492970" y="4010011"/>
                <a:ext cx="2370547" cy="427052"/>
              </a:xfrm>
              <a:prstGeom prst="trapezoid">
                <a:avLst>
                  <a:gd name="adj" fmla="val 58361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" name="îṥļîḑé-Trapezoid 24"/>
              <p:cNvSpPr/>
              <p:nvPr/>
            </p:nvSpPr>
            <p:spPr>
              <a:xfrm rot="7200000">
                <a:off x="7330168" y="3306693"/>
                <a:ext cx="2370547" cy="427052"/>
              </a:xfrm>
              <a:prstGeom prst="trapezoid">
                <a:avLst>
                  <a:gd name="adj" fmla="val 58361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8" name="îṥļîḑé-Oval 9"/>
            <p:cNvSpPr/>
            <p:nvPr/>
          </p:nvSpPr>
          <p:spPr>
            <a:xfrm>
              <a:off x="5607322" y="2540292"/>
              <a:ext cx="656438" cy="656442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9" name="îṥļîḑé-任意多边形: 形状 10"/>
            <p:cNvSpPr/>
            <p:nvPr/>
          </p:nvSpPr>
          <p:spPr bwMode="auto">
            <a:xfrm>
              <a:off x="5831624" y="2675911"/>
              <a:ext cx="207834" cy="385204"/>
            </a:xfrm>
            <a:custGeom>
              <a:avLst/>
              <a:gdLst>
                <a:gd name="connsiteX0" fmla="*/ 144363 w 327353"/>
                <a:gd name="connsiteY0" fmla="*/ 543008 h 606722"/>
                <a:gd name="connsiteX1" fmla="*/ 131814 w 327353"/>
                <a:gd name="connsiteY1" fmla="*/ 555538 h 606722"/>
                <a:gd name="connsiteX2" fmla="*/ 144363 w 327353"/>
                <a:gd name="connsiteY2" fmla="*/ 568156 h 606722"/>
                <a:gd name="connsiteX3" fmla="*/ 182990 w 327353"/>
                <a:gd name="connsiteY3" fmla="*/ 568156 h 606722"/>
                <a:gd name="connsiteX4" fmla="*/ 195540 w 327353"/>
                <a:gd name="connsiteY4" fmla="*/ 555538 h 606722"/>
                <a:gd name="connsiteX5" fmla="*/ 182990 w 327353"/>
                <a:gd name="connsiteY5" fmla="*/ 543008 h 606722"/>
                <a:gd name="connsiteX6" fmla="*/ 327353 w 327353"/>
                <a:gd name="connsiteY6" fmla="*/ 501509 h 606722"/>
                <a:gd name="connsiteX7" fmla="*/ 327353 w 327353"/>
                <a:gd name="connsiteY7" fmla="*/ 572333 h 606722"/>
                <a:gd name="connsiteX8" fmla="*/ 294066 w 327353"/>
                <a:gd name="connsiteY8" fmla="*/ 606722 h 606722"/>
                <a:gd name="connsiteX9" fmla="*/ 33020 w 327353"/>
                <a:gd name="connsiteY9" fmla="*/ 606722 h 606722"/>
                <a:gd name="connsiteX10" fmla="*/ 0 w 327353"/>
                <a:gd name="connsiteY10" fmla="*/ 572333 h 606722"/>
                <a:gd name="connsiteX11" fmla="*/ 0 w 327353"/>
                <a:gd name="connsiteY11" fmla="*/ 502779 h 606722"/>
                <a:gd name="connsiteX12" fmla="*/ 0 w 327353"/>
                <a:gd name="connsiteY12" fmla="*/ 502753 h 606722"/>
                <a:gd name="connsiteX13" fmla="*/ 322280 w 327353"/>
                <a:gd name="connsiteY13" fmla="*/ 502753 h 606722"/>
                <a:gd name="connsiteX14" fmla="*/ 327353 w 327353"/>
                <a:gd name="connsiteY14" fmla="*/ 501509 h 606722"/>
                <a:gd name="connsiteX15" fmla="*/ 187174 w 327353"/>
                <a:gd name="connsiteY15" fmla="*/ 190205 h 606722"/>
                <a:gd name="connsiteX16" fmla="*/ 174624 w 327353"/>
                <a:gd name="connsiteY16" fmla="*/ 202823 h 606722"/>
                <a:gd name="connsiteX17" fmla="*/ 174624 w 327353"/>
                <a:gd name="connsiteY17" fmla="*/ 263163 h 606722"/>
                <a:gd name="connsiteX18" fmla="*/ 187174 w 327353"/>
                <a:gd name="connsiteY18" fmla="*/ 275693 h 606722"/>
                <a:gd name="connsiteX19" fmla="*/ 191357 w 327353"/>
                <a:gd name="connsiteY19" fmla="*/ 274982 h 606722"/>
                <a:gd name="connsiteX20" fmla="*/ 191357 w 327353"/>
                <a:gd name="connsiteY20" fmla="*/ 405614 h 606722"/>
                <a:gd name="connsiteX21" fmla="*/ 203995 w 327353"/>
                <a:gd name="connsiteY21" fmla="*/ 418144 h 606722"/>
                <a:gd name="connsiteX22" fmla="*/ 216545 w 327353"/>
                <a:gd name="connsiteY22" fmla="*/ 405614 h 606722"/>
                <a:gd name="connsiteX23" fmla="*/ 216545 w 327353"/>
                <a:gd name="connsiteY23" fmla="*/ 275426 h 606722"/>
                <a:gd name="connsiteX24" fmla="*/ 219037 w 327353"/>
                <a:gd name="connsiteY24" fmla="*/ 275693 h 606722"/>
                <a:gd name="connsiteX25" fmla="*/ 231675 w 327353"/>
                <a:gd name="connsiteY25" fmla="*/ 263163 h 606722"/>
                <a:gd name="connsiteX26" fmla="*/ 231675 w 327353"/>
                <a:gd name="connsiteY26" fmla="*/ 202823 h 606722"/>
                <a:gd name="connsiteX27" fmla="*/ 219037 w 327353"/>
                <a:gd name="connsiteY27" fmla="*/ 190205 h 606722"/>
                <a:gd name="connsiteX28" fmla="*/ 211471 w 327353"/>
                <a:gd name="connsiteY28" fmla="*/ 192782 h 606722"/>
                <a:gd name="connsiteX29" fmla="*/ 203995 w 327353"/>
                <a:gd name="connsiteY29" fmla="*/ 190205 h 606722"/>
                <a:gd name="connsiteX30" fmla="*/ 195540 w 327353"/>
                <a:gd name="connsiteY30" fmla="*/ 193493 h 606722"/>
                <a:gd name="connsiteX31" fmla="*/ 187174 w 327353"/>
                <a:gd name="connsiteY31" fmla="*/ 190205 h 606722"/>
                <a:gd name="connsiteX32" fmla="*/ 106626 w 327353"/>
                <a:gd name="connsiteY32" fmla="*/ 181851 h 606722"/>
                <a:gd name="connsiteX33" fmla="*/ 85621 w 327353"/>
                <a:gd name="connsiteY33" fmla="*/ 202823 h 606722"/>
                <a:gd name="connsiteX34" fmla="*/ 85621 w 327353"/>
                <a:gd name="connsiteY34" fmla="*/ 328479 h 606722"/>
                <a:gd name="connsiteX35" fmla="*/ 95678 w 327353"/>
                <a:gd name="connsiteY35" fmla="*/ 346341 h 606722"/>
                <a:gd name="connsiteX36" fmla="*/ 95678 w 327353"/>
                <a:gd name="connsiteY36" fmla="*/ 405614 h 606722"/>
                <a:gd name="connsiteX37" fmla="*/ 108317 w 327353"/>
                <a:gd name="connsiteY37" fmla="*/ 418144 h 606722"/>
                <a:gd name="connsiteX38" fmla="*/ 120866 w 327353"/>
                <a:gd name="connsiteY38" fmla="*/ 405614 h 606722"/>
                <a:gd name="connsiteX39" fmla="*/ 120866 w 327353"/>
                <a:gd name="connsiteY39" fmla="*/ 343853 h 606722"/>
                <a:gd name="connsiteX40" fmla="*/ 127631 w 327353"/>
                <a:gd name="connsiteY40" fmla="*/ 328479 h 606722"/>
                <a:gd name="connsiteX41" fmla="*/ 127631 w 327353"/>
                <a:gd name="connsiteY41" fmla="*/ 202823 h 606722"/>
                <a:gd name="connsiteX42" fmla="*/ 106626 w 327353"/>
                <a:gd name="connsiteY42" fmla="*/ 181851 h 606722"/>
                <a:gd name="connsiteX43" fmla="*/ 0 w 327353"/>
                <a:gd name="connsiteY43" fmla="*/ 112270 h 606722"/>
                <a:gd name="connsiteX44" fmla="*/ 327353 w 327353"/>
                <a:gd name="connsiteY44" fmla="*/ 112270 h 606722"/>
                <a:gd name="connsiteX45" fmla="*/ 327353 w 327353"/>
                <a:gd name="connsiteY45" fmla="*/ 478928 h 606722"/>
                <a:gd name="connsiteX46" fmla="*/ 322280 w 327353"/>
                <a:gd name="connsiteY46" fmla="*/ 477684 h 606722"/>
                <a:gd name="connsiteX47" fmla="*/ 0 w 327353"/>
                <a:gd name="connsiteY47" fmla="*/ 477684 h 606722"/>
                <a:gd name="connsiteX48" fmla="*/ 0 w 327353"/>
                <a:gd name="connsiteY48" fmla="*/ 477658 h 606722"/>
                <a:gd name="connsiteX49" fmla="*/ 33020 w 327353"/>
                <a:gd name="connsiteY49" fmla="*/ 0 h 606722"/>
                <a:gd name="connsiteX50" fmla="*/ 294066 w 327353"/>
                <a:gd name="connsiteY50" fmla="*/ 0 h 606722"/>
                <a:gd name="connsiteX51" fmla="*/ 327353 w 327353"/>
                <a:gd name="connsiteY51" fmla="*/ 34407 h 606722"/>
                <a:gd name="connsiteX52" fmla="*/ 327353 w 327353"/>
                <a:gd name="connsiteY52" fmla="*/ 87219 h 606722"/>
                <a:gd name="connsiteX53" fmla="*/ 0 w 327353"/>
                <a:gd name="connsiteY53" fmla="*/ 87219 h 606722"/>
                <a:gd name="connsiteX54" fmla="*/ 0 w 327353"/>
                <a:gd name="connsiteY54" fmla="*/ 34407 h 606722"/>
                <a:gd name="connsiteX55" fmla="*/ 33020 w 327353"/>
                <a:gd name="connsiteY55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27353" h="606722">
                  <a:moveTo>
                    <a:pt x="144363" y="543008"/>
                  </a:moveTo>
                  <a:cubicBezTo>
                    <a:pt x="137421" y="543008"/>
                    <a:pt x="131814" y="548606"/>
                    <a:pt x="131814" y="555538"/>
                  </a:cubicBezTo>
                  <a:cubicBezTo>
                    <a:pt x="131814" y="562558"/>
                    <a:pt x="137421" y="568156"/>
                    <a:pt x="144363" y="568156"/>
                  </a:cubicBezTo>
                  <a:lnTo>
                    <a:pt x="182990" y="568156"/>
                  </a:lnTo>
                  <a:cubicBezTo>
                    <a:pt x="189933" y="568156"/>
                    <a:pt x="195540" y="562558"/>
                    <a:pt x="195540" y="555538"/>
                  </a:cubicBezTo>
                  <a:cubicBezTo>
                    <a:pt x="195540" y="548606"/>
                    <a:pt x="189933" y="543008"/>
                    <a:pt x="182990" y="543008"/>
                  </a:cubicBezTo>
                  <a:close/>
                  <a:moveTo>
                    <a:pt x="327353" y="501509"/>
                  </a:moveTo>
                  <a:lnTo>
                    <a:pt x="327353" y="572333"/>
                  </a:lnTo>
                  <a:cubicBezTo>
                    <a:pt x="327353" y="590905"/>
                    <a:pt x="312668" y="606722"/>
                    <a:pt x="294066" y="606722"/>
                  </a:cubicBezTo>
                  <a:lnTo>
                    <a:pt x="33020" y="606722"/>
                  </a:lnTo>
                  <a:cubicBezTo>
                    <a:pt x="14330" y="606722"/>
                    <a:pt x="0" y="590905"/>
                    <a:pt x="0" y="572333"/>
                  </a:cubicBezTo>
                  <a:lnTo>
                    <a:pt x="0" y="502779"/>
                  </a:lnTo>
                  <a:lnTo>
                    <a:pt x="0" y="502753"/>
                  </a:lnTo>
                  <a:lnTo>
                    <a:pt x="322280" y="502753"/>
                  </a:lnTo>
                  <a:cubicBezTo>
                    <a:pt x="324238" y="502753"/>
                    <a:pt x="325662" y="502309"/>
                    <a:pt x="327353" y="501509"/>
                  </a:cubicBezTo>
                  <a:close/>
                  <a:moveTo>
                    <a:pt x="187174" y="190205"/>
                  </a:moveTo>
                  <a:cubicBezTo>
                    <a:pt x="180231" y="190205"/>
                    <a:pt x="174624" y="195892"/>
                    <a:pt x="174624" y="202823"/>
                  </a:cubicBezTo>
                  <a:lnTo>
                    <a:pt x="174624" y="263163"/>
                  </a:lnTo>
                  <a:cubicBezTo>
                    <a:pt x="174624" y="270094"/>
                    <a:pt x="180231" y="275693"/>
                    <a:pt x="187174" y="275693"/>
                  </a:cubicBezTo>
                  <a:cubicBezTo>
                    <a:pt x="188687" y="275693"/>
                    <a:pt x="190022" y="275426"/>
                    <a:pt x="191357" y="274982"/>
                  </a:cubicBezTo>
                  <a:lnTo>
                    <a:pt x="191357" y="405614"/>
                  </a:lnTo>
                  <a:cubicBezTo>
                    <a:pt x="191357" y="412545"/>
                    <a:pt x="196964" y="418144"/>
                    <a:pt x="203995" y="418144"/>
                  </a:cubicBezTo>
                  <a:cubicBezTo>
                    <a:pt x="210937" y="418144"/>
                    <a:pt x="216545" y="412545"/>
                    <a:pt x="216545" y="405614"/>
                  </a:cubicBezTo>
                  <a:lnTo>
                    <a:pt x="216545" y="275426"/>
                  </a:lnTo>
                  <a:cubicBezTo>
                    <a:pt x="217346" y="275604"/>
                    <a:pt x="218236" y="275693"/>
                    <a:pt x="219037" y="275693"/>
                  </a:cubicBezTo>
                  <a:cubicBezTo>
                    <a:pt x="225979" y="275693"/>
                    <a:pt x="231675" y="270094"/>
                    <a:pt x="231675" y="263163"/>
                  </a:cubicBezTo>
                  <a:lnTo>
                    <a:pt x="231675" y="202823"/>
                  </a:lnTo>
                  <a:cubicBezTo>
                    <a:pt x="231675" y="195892"/>
                    <a:pt x="225979" y="190205"/>
                    <a:pt x="219037" y="190205"/>
                  </a:cubicBezTo>
                  <a:cubicBezTo>
                    <a:pt x="216189" y="190205"/>
                    <a:pt x="213607" y="191182"/>
                    <a:pt x="211471" y="192782"/>
                  </a:cubicBezTo>
                  <a:cubicBezTo>
                    <a:pt x="209424" y="191182"/>
                    <a:pt x="206843" y="190205"/>
                    <a:pt x="203995" y="190205"/>
                  </a:cubicBezTo>
                  <a:cubicBezTo>
                    <a:pt x="200702" y="190205"/>
                    <a:pt x="197765" y="191449"/>
                    <a:pt x="195540" y="193493"/>
                  </a:cubicBezTo>
                  <a:cubicBezTo>
                    <a:pt x="193315" y="191449"/>
                    <a:pt x="190378" y="190205"/>
                    <a:pt x="187174" y="190205"/>
                  </a:cubicBezTo>
                  <a:close/>
                  <a:moveTo>
                    <a:pt x="106626" y="181851"/>
                  </a:moveTo>
                  <a:cubicBezTo>
                    <a:pt x="95055" y="181851"/>
                    <a:pt x="85621" y="191271"/>
                    <a:pt x="85621" y="202823"/>
                  </a:cubicBezTo>
                  <a:lnTo>
                    <a:pt x="85621" y="328479"/>
                  </a:lnTo>
                  <a:cubicBezTo>
                    <a:pt x="85621" y="336032"/>
                    <a:pt x="89715" y="342697"/>
                    <a:pt x="95678" y="346341"/>
                  </a:cubicBezTo>
                  <a:lnTo>
                    <a:pt x="95678" y="405614"/>
                  </a:lnTo>
                  <a:cubicBezTo>
                    <a:pt x="95678" y="412545"/>
                    <a:pt x="101375" y="418144"/>
                    <a:pt x="108317" y="418144"/>
                  </a:cubicBezTo>
                  <a:cubicBezTo>
                    <a:pt x="115259" y="418144"/>
                    <a:pt x="120866" y="412545"/>
                    <a:pt x="120866" y="405614"/>
                  </a:cubicBezTo>
                  <a:lnTo>
                    <a:pt x="120866" y="343853"/>
                  </a:lnTo>
                  <a:cubicBezTo>
                    <a:pt x="124960" y="340031"/>
                    <a:pt x="127631" y="334522"/>
                    <a:pt x="127631" y="328479"/>
                  </a:cubicBezTo>
                  <a:lnTo>
                    <a:pt x="127631" y="202823"/>
                  </a:lnTo>
                  <a:cubicBezTo>
                    <a:pt x="127631" y="191271"/>
                    <a:pt x="118196" y="181851"/>
                    <a:pt x="106626" y="181851"/>
                  </a:cubicBezTo>
                  <a:close/>
                  <a:moveTo>
                    <a:pt x="0" y="112270"/>
                  </a:moveTo>
                  <a:lnTo>
                    <a:pt x="327353" y="112270"/>
                  </a:lnTo>
                  <a:lnTo>
                    <a:pt x="327353" y="478928"/>
                  </a:lnTo>
                  <a:cubicBezTo>
                    <a:pt x="325662" y="478128"/>
                    <a:pt x="324238" y="477684"/>
                    <a:pt x="322280" y="477684"/>
                  </a:cubicBezTo>
                  <a:lnTo>
                    <a:pt x="0" y="477684"/>
                  </a:lnTo>
                  <a:lnTo>
                    <a:pt x="0" y="477658"/>
                  </a:lnTo>
                  <a:close/>
                  <a:moveTo>
                    <a:pt x="33020" y="0"/>
                  </a:moveTo>
                  <a:lnTo>
                    <a:pt x="294066" y="0"/>
                  </a:lnTo>
                  <a:cubicBezTo>
                    <a:pt x="312668" y="0"/>
                    <a:pt x="327353" y="15825"/>
                    <a:pt x="327353" y="34407"/>
                  </a:cubicBezTo>
                  <a:lnTo>
                    <a:pt x="327353" y="87219"/>
                  </a:lnTo>
                  <a:lnTo>
                    <a:pt x="0" y="87219"/>
                  </a:lnTo>
                  <a:lnTo>
                    <a:pt x="0" y="34407"/>
                  </a:lnTo>
                  <a:cubicBezTo>
                    <a:pt x="0" y="15825"/>
                    <a:pt x="14330" y="0"/>
                    <a:pt x="330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îṥļîḑé-Oval 11"/>
            <p:cNvSpPr/>
            <p:nvPr/>
          </p:nvSpPr>
          <p:spPr>
            <a:xfrm>
              <a:off x="4724120" y="4476314"/>
              <a:ext cx="656438" cy="656442"/>
            </a:xfrm>
            <a:prstGeom prst="ellipse">
              <a:avLst/>
            </a:prstGeom>
            <a:solidFill>
              <a:schemeClr val="accent3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1" name="îṥļîḑé-任意多边形: 形状 12"/>
            <p:cNvSpPr/>
            <p:nvPr/>
          </p:nvSpPr>
          <p:spPr bwMode="auto">
            <a:xfrm>
              <a:off x="4859738" y="4628997"/>
              <a:ext cx="385203" cy="351076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  <a:gd name="connsiteX94" fmla="*/ 373273 h 605239"/>
                <a:gd name="connsiteY94" fmla="*/ 373273 h 605239"/>
                <a:gd name="connsiteX95" fmla="*/ 373273 h 605239"/>
                <a:gd name="connsiteY95" fmla="*/ 373273 h 605239"/>
                <a:gd name="connsiteX96" fmla="*/ 373273 h 605239"/>
                <a:gd name="connsiteY96" fmla="*/ 373273 h 605239"/>
                <a:gd name="connsiteX97" fmla="*/ 373273 h 605239"/>
                <a:gd name="connsiteY97" fmla="*/ 373273 h 605239"/>
                <a:gd name="connsiteX98" fmla="*/ 373273 h 605239"/>
                <a:gd name="connsiteY98" fmla="*/ 373273 h 605239"/>
                <a:gd name="connsiteX99" fmla="*/ 373273 h 605239"/>
                <a:gd name="connsiteY99" fmla="*/ 373273 h 605239"/>
                <a:gd name="connsiteX100" fmla="*/ 373273 h 605239"/>
                <a:gd name="connsiteY100" fmla="*/ 373273 h 605239"/>
                <a:gd name="connsiteX101" fmla="*/ 373273 h 605239"/>
                <a:gd name="connsiteY101" fmla="*/ 373273 h 605239"/>
                <a:gd name="connsiteX102" fmla="*/ 373273 h 605239"/>
                <a:gd name="connsiteY102" fmla="*/ 373273 h 605239"/>
                <a:gd name="connsiteX103" fmla="*/ 373273 h 605239"/>
                <a:gd name="connsiteY103" fmla="*/ 373273 h 605239"/>
                <a:gd name="connsiteX104" fmla="*/ 373273 h 605239"/>
                <a:gd name="connsiteY104" fmla="*/ 373273 h 605239"/>
                <a:gd name="connsiteX105" fmla="*/ 373273 h 605239"/>
                <a:gd name="connsiteY105" fmla="*/ 373273 h 605239"/>
                <a:gd name="connsiteX106" fmla="*/ 373273 h 605239"/>
                <a:gd name="connsiteY106" fmla="*/ 373273 h 605239"/>
                <a:gd name="connsiteX107" fmla="*/ 373273 h 605239"/>
                <a:gd name="connsiteY107" fmla="*/ 373273 h 605239"/>
                <a:gd name="connsiteX108" fmla="*/ 373273 h 605239"/>
                <a:gd name="connsiteY108" fmla="*/ 373273 h 605239"/>
                <a:gd name="connsiteX109" fmla="*/ 373273 h 605239"/>
                <a:gd name="connsiteY109" fmla="*/ 373273 h 605239"/>
                <a:gd name="connsiteX110" fmla="*/ 373273 h 605239"/>
                <a:gd name="connsiteY110" fmla="*/ 373273 h 605239"/>
                <a:gd name="connsiteX111" fmla="*/ 373273 h 605239"/>
                <a:gd name="connsiteY111" fmla="*/ 373273 h 605239"/>
                <a:gd name="connsiteX112" fmla="*/ 373273 h 605239"/>
                <a:gd name="connsiteY112" fmla="*/ 373273 h 605239"/>
                <a:gd name="connsiteX113" fmla="*/ 373273 h 605239"/>
                <a:gd name="connsiteY113" fmla="*/ 373273 h 605239"/>
                <a:gd name="connsiteX114" fmla="*/ 373273 h 605239"/>
                <a:gd name="connsiteY114" fmla="*/ 373273 h 605239"/>
                <a:gd name="connsiteX115" fmla="*/ 373273 h 605239"/>
                <a:gd name="connsiteY115" fmla="*/ 373273 h 605239"/>
                <a:gd name="connsiteX116" fmla="*/ 373273 h 605239"/>
                <a:gd name="connsiteY116" fmla="*/ 373273 h 605239"/>
                <a:gd name="connsiteX117" fmla="*/ 373273 h 605239"/>
                <a:gd name="connsiteY117" fmla="*/ 373273 h 605239"/>
                <a:gd name="connsiteX118" fmla="*/ 373273 h 605239"/>
                <a:gd name="connsiteY118" fmla="*/ 373273 h 605239"/>
                <a:gd name="connsiteX119" fmla="*/ 373273 h 605239"/>
                <a:gd name="connsiteY119" fmla="*/ 373273 h 605239"/>
                <a:gd name="connsiteX120" fmla="*/ 373273 h 605239"/>
                <a:gd name="connsiteY120" fmla="*/ 373273 h 605239"/>
                <a:gd name="connsiteX121" fmla="*/ 373273 h 605239"/>
                <a:gd name="connsiteY121" fmla="*/ 373273 h 605239"/>
                <a:gd name="connsiteX122" fmla="*/ 373273 h 605239"/>
                <a:gd name="connsiteY122" fmla="*/ 373273 h 605239"/>
                <a:gd name="connsiteX123" fmla="*/ 373273 h 605239"/>
                <a:gd name="connsiteY123" fmla="*/ 373273 h 605239"/>
                <a:gd name="connsiteX124" fmla="*/ 373273 h 605239"/>
                <a:gd name="connsiteY124" fmla="*/ 373273 h 605239"/>
                <a:gd name="connsiteX125" fmla="*/ 373273 h 605239"/>
                <a:gd name="connsiteY125" fmla="*/ 373273 h 605239"/>
                <a:gd name="connsiteX126" fmla="*/ 373273 h 605239"/>
                <a:gd name="connsiteY126" fmla="*/ 373273 h 605239"/>
                <a:gd name="connsiteX127" fmla="*/ 373273 h 605239"/>
                <a:gd name="connsiteY127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606933" h="553162">
                  <a:moveTo>
                    <a:pt x="443700" y="443503"/>
                  </a:moveTo>
                  <a:cubicBezTo>
                    <a:pt x="461035" y="453606"/>
                    <a:pt x="477310" y="465825"/>
                    <a:pt x="492334" y="479775"/>
                  </a:cubicBezTo>
                  <a:cubicBezTo>
                    <a:pt x="460939" y="509024"/>
                    <a:pt x="424150" y="530383"/>
                    <a:pt x="384087" y="542506"/>
                  </a:cubicBezTo>
                  <a:cubicBezTo>
                    <a:pt x="407971" y="518838"/>
                    <a:pt x="428580" y="484875"/>
                    <a:pt x="443700" y="443503"/>
                  </a:cubicBezTo>
                  <a:close/>
                  <a:moveTo>
                    <a:pt x="163232" y="443503"/>
                  </a:moveTo>
                  <a:cubicBezTo>
                    <a:pt x="178352" y="484875"/>
                    <a:pt x="198865" y="518838"/>
                    <a:pt x="222845" y="542506"/>
                  </a:cubicBezTo>
                  <a:cubicBezTo>
                    <a:pt x="182686" y="530383"/>
                    <a:pt x="145897" y="509024"/>
                    <a:pt x="114598" y="479775"/>
                  </a:cubicBezTo>
                  <a:cubicBezTo>
                    <a:pt x="129622" y="465825"/>
                    <a:pt x="145897" y="453606"/>
                    <a:pt x="163232" y="443503"/>
                  </a:cubicBezTo>
                  <a:close/>
                  <a:moveTo>
                    <a:pt x="316062" y="405892"/>
                  </a:moveTo>
                  <a:cubicBezTo>
                    <a:pt x="353060" y="407528"/>
                    <a:pt x="388613" y="416377"/>
                    <a:pt x="421275" y="431672"/>
                  </a:cubicBezTo>
                  <a:cubicBezTo>
                    <a:pt x="397573" y="499968"/>
                    <a:pt x="359034" y="545563"/>
                    <a:pt x="316062" y="553162"/>
                  </a:cubicBezTo>
                  <a:close/>
                  <a:moveTo>
                    <a:pt x="290729" y="405892"/>
                  </a:moveTo>
                  <a:lnTo>
                    <a:pt x="290729" y="553162"/>
                  </a:lnTo>
                  <a:cubicBezTo>
                    <a:pt x="247883" y="545563"/>
                    <a:pt x="209369" y="499968"/>
                    <a:pt x="185587" y="431672"/>
                  </a:cubicBezTo>
                  <a:cubicBezTo>
                    <a:pt x="218227" y="416377"/>
                    <a:pt x="253852" y="407528"/>
                    <a:pt x="290729" y="405892"/>
                  </a:cubicBezTo>
                  <a:close/>
                  <a:moveTo>
                    <a:pt x="463924" y="364965"/>
                  </a:moveTo>
                  <a:lnTo>
                    <a:pt x="567205" y="364965"/>
                  </a:lnTo>
                  <a:lnTo>
                    <a:pt x="543818" y="416184"/>
                  </a:lnTo>
                  <a:cubicBezTo>
                    <a:pt x="534304" y="432408"/>
                    <a:pt x="523128" y="447695"/>
                    <a:pt x="510459" y="461780"/>
                  </a:cubicBezTo>
                  <a:cubicBezTo>
                    <a:pt x="492442" y="444859"/>
                    <a:pt x="472692" y="430534"/>
                    <a:pt x="451689" y="418708"/>
                  </a:cubicBezTo>
                  <a:close/>
                  <a:moveTo>
                    <a:pt x="316062" y="364965"/>
                  </a:moveTo>
                  <a:lnTo>
                    <a:pt x="438281" y="364965"/>
                  </a:lnTo>
                  <a:lnTo>
                    <a:pt x="428843" y="407092"/>
                  </a:lnTo>
                  <a:cubicBezTo>
                    <a:pt x="393689" y="391126"/>
                    <a:pt x="355646" y="381989"/>
                    <a:pt x="316062" y="380450"/>
                  </a:cubicBezTo>
                  <a:close/>
                  <a:moveTo>
                    <a:pt x="168651" y="364965"/>
                  </a:moveTo>
                  <a:lnTo>
                    <a:pt x="290729" y="364965"/>
                  </a:lnTo>
                  <a:lnTo>
                    <a:pt x="290729" y="380450"/>
                  </a:lnTo>
                  <a:cubicBezTo>
                    <a:pt x="251256" y="381989"/>
                    <a:pt x="213131" y="391126"/>
                    <a:pt x="178086" y="407092"/>
                  </a:cubicBezTo>
                  <a:close/>
                  <a:moveTo>
                    <a:pt x="39659" y="364965"/>
                  </a:moveTo>
                  <a:lnTo>
                    <a:pt x="143035" y="364965"/>
                  </a:lnTo>
                  <a:lnTo>
                    <a:pt x="155174" y="418708"/>
                  </a:lnTo>
                  <a:cubicBezTo>
                    <a:pt x="134171" y="430534"/>
                    <a:pt x="114421" y="444859"/>
                    <a:pt x="96501" y="461780"/>
                  </a:cubicBezTo>
                  <a:cubicBezTo>
                    <a:pt x="83832" y="447695"/>
                    <a:pt x="72632" y="432408"/>
                    <a:pt x="63094" y="416184"/>
                  </a:cubicBezTo>
                  <a:close/>
                  <a:moveTo>
                    <a:pt x="417814" y="222493"/>
                  </a:moveTo>
                  <a:lnTo>
                    <a:pt x="435824" y="283675"/>
                  </a:lnTo>
                  <a:lnTo>
                    <a:pt x="445648" y="252507"/>
                  </a:lnTo>
                  <a:lnTo>
                    <a:pt x="469822" y="252507"/>
                  </a:lnTo>
                  <a:lnTo>
                    <a:pt x="479550" y="283675"/>
                  </a:lnTo>
                  <a:lnTo>
                    <a:pt x="497657" y="222493"/>
                  </a:lnTo>
                  <a:lnTo>
                    <a:pt x="521831" y="229612"/>
                  </a:lnTo>
                  <a:lnTo>
                    <a:pt x="492167" y="330619"/>
                  </a:lnTo>
                  <a:lnTo>
                    <a:pt x="467992" y="330811"/>
                  </a:lnTo>
                  <a:lnTo>
                    <a:pt x="457687" y="298393"/>
                  </a:lnTo>
                  <a:lnTo>
                    <a:pt x="447478" y="330811"/>
                  </a:lnTo>
                  <a:lnTo>
                    <a:pt x="423304" y="330619"/>
                  </a:lnTo>
                  <a:lnTo>
                    <a:pt x="393543" y="229612"/>
                  </a:lnTo>
                  <a:close/>
                  <a:moveTo>
                    <a:pt x="263629" y="222493"/>
                  </a:moveTo>
                  <a:lnTo>
                    <a:pt x="281639" y="283675"/>
                  </a:lnTo>
                  <a:lnTo>
                    <a:pt x="291463" y="252507"/>
                  </a:lnTo>
                  <a:lnTo>
                    <a:pt x="315541" y="252507"/>
                  </a:lnTo>
                  <a:lnTo>
                    <a:pt x="325365" y="283675"/>
                  </a:lnTo>
                  <a:lnTo>
                    <a:pt x="343375" y="222493"/>
                  </a:lnTo>
                  <a:lnTo>
                    <a:pt x="367646" y="229612"/>
                  </a:lnTo>
                  <a:lnTo>
                    <a:pt x="337886" y="330619"/>
                  </a:lnTo>
                  <a:lnTo>
                    <a:pt x="313711" y="330811"/>
                  </a:lnTo>
                  <a:lnTo>
                    <a:pt x="303502" y="298393"/>
                  </a:lnTo>
                  <a:lnTo>
                    <a:pt x="293197" y="330811"/>
                  </a:lnTo>
                  <a:lnTo>
                    <a:pt x="269022" y="330619"/>
                  </a:lnTo>
                  <a:lnTo>
                    <a:pt x="239358" y="229612"/>
                  </a:lnTo>
                  <a:close/>
                  <a:moveTo>
                    <a:pt x="109302" y="222493"/>
                  </a:moveTo>
                  <a:lnTo>
                    <a:pt x="127312" y="283675"/>
                  </a:lnTo>
                  <a:lnTo>
                    <a:pt x="137136" y="252507"/>
                  </a:lnTo>
                  <a:lnTo>
                    <a:pt x="161214" y="252507"/>
                  </a:lnTo>
                  <a:lnTo>
                    <a:pt x="171038" y="283675"/>
                  </a:lnTo>
                  <a:lnTo>
                    <a:pt x="189048" y="222493"/>
                  </a:lnTo>
                  <a:lnTo>
                    <a:pt x="213319" y="229612"/>
                  </a:lnTo>
                  <a:lnTo>
                    <a:pt x="183655" y="330619"/>
                  </a:lnTo>
                  <a:lnTo>
                    <a:pt x="159384" y="330811"/>
                  </a:lnTo>
                  <a:lnTo>
                    <a:pt x="149175" y="298393"/>
                  </a:lnTo>
                  <a:lnTo>
                    <a:pt x="138966" y="330811"/>
                  </a:lnTo>
                  <a:lnTo>
                    <a:pt x="114792" y="330619"/>
                  </a:lnTo>
                  <a:lnTo>
                    <a:pt x="85031" y="229612"/>
                  </a:lnTo>
                  <a:close/>
                  <a:moveTo>
                    <a:pt x="25329" y="213374"/>
                  </a:moveTo>
                  <a:lnTo>
                    <a:pt x="25329" y="339668"/>
                  </a:lnTo>
                  <a:lnTo>
                    <a:pt x="581604" y="339668"/>
                  </a:lnTo>
                  <a:lnTo>
                    <a:pt x="581604" y="213374"/>
                  </a:lnTo>
                  <a:close/>
                  <a:moveTo>
                    <a:pt x="96501" y="91312"/>
                  </a:moveTo>
                  <a:cubicBezTo>
                    <a:pt x="114414" y="108145"/>
                    <a:pt x="134157" y="122573"/>
                    <a:pt x="155152" y="134404"/>
                  </a:cubicBezTo>
                  <a:cubicBezTo>
                    <a:pt x="150241" y="151333"/>
                    <a:pt x="146196" y="169320"/>
                    <a:pt x="143017" y="188173"/>
                  </a:cubicBezTo>
                  <a:lnTo>
                    <a:pt x="168635" y="188173"/>
                  </a:lnTo>
                  <a:cubicBezTo>
                    <a:pt x="171236" y="173456"/>
                    <a:pt x="174318" y="159413"/>
                    <a:pt x="178074" y="145947"/>
                  </a:cubicBezTo>
                  <a:cubicBezTo>
                    <a:pt x="213130" y="161914"/>
                    <a:pt x="251268" y="171052"/>
                    <a:pt x="290754" y="172687"/>
                  </a:cubicBezTo>
                  <a:lnTo>
                    <a:pt x="290754" y="188173"/>
                  </a:lnTo>
                  <a:lnTo>
                    <a:pt x="316083" y="188173"/>
                  </a:lnTo>
                  <a:lnTo>
                    <a:pt x="316083" y="172687"/>
                  </a:lnTo>
                  <a:cubicBezTo>
                    <a:pt x="355665" y="171052"/>
                    <a:pt x="393707" y="161914"/>
                    <a:pt x="428860" y="145947"/>
                  </a:cubicBezTo>
                  <a:cubicBezTo>
                    <a:pt x="432519" y="159413"/>
                    <a:pt x="435697" y="173456"/>
                    <a:pt x="438298" y="188173"/>
                  </a:cubicBezTo>
                  <a:lnTo>
                    <a:pt x="463916" y="188173"/>
                  </a:lnTo>
                  <a:cubicBezTo>
                    <a:pt x="460737" y="169320"/>
                    <a:pt x="456693" y="151333"/>
                    <a:pt x="451685" y="134404"/>
                  </a:cubicBezTo>
                  <a:cubicBezTo>
                    <a:pt x="472776" y="122573"/>
                    <a:pt x="492423" y="108145"/>
                    <a:pt x="510432" y="91312"/>
                  </a:cubicBezTo>
                  <a:cubicBezTo>
                    <a:pt x="535761" y="119399"/>
                    <a:pt x="555119" y="152487"/>
                    <a:pt x="567158" y="188173"/>
                  </a:cubicBezTo>
                  <a:lnTo>
                    <a:pt x="606933" y="188173"/>
                  </a:lnTo>
                  <a:lnTo>
                    <a:pt x="606933" y="364965"/>
                  </a:lnTo>
                  <a:lnTo>
                    <a:pt x="567205" y="364965"/>
                  </a:lnTo>
                  <a:lnTo>
                    <a:pt x="567205" y="364964"/>
                  </a:lnTo>
                  <a:lnTo>
                    <a:pt x="463925" y="364964"/>
                  </a:lnTo>
                  <a:lnTo>
                    <a:pt x="463924" y="364965"/>
                  </a:lnTo>
                  <a:lnTo>
                    <a:pt x="438281" y="364965"/>
                  </a:lnTo>
                  <a:lnTo>
                    <a:pt x="438281" y="364964"/>
                  </a:lnTo>
                  <a:lnTo>
                    <a:pt x="316062" y="364964"/>
                  </a:lnTo>
                  <a:lnTo>
                    <a:pt x="316062" y="364965"/>
                  </a:lnTo>
                  <a:lnTo>
                    <a:pt x="290729" y="364965"/>
                  </a:lnTo>
                  <a:lnTo>
                    <a:pt x="290729" y="364964"/>
                  </a:lnTo>
                  <a:lnTo>
                    <a:pt x="168651" y="364964"/>
                  </a:lnTo>
                  <a:lnTo>
                    <a:pt x="168651" y="364965"/>
                  </a:lnTo>
                  <a:lnTo>
                    <a:pt x="143035" y="364965"/>
                  </a:lnTo>
                  <a:lnTo>
                    <a:pt x="143035" y="364964"/>
                  </a:lnTo>
                  <a:lnTo>
                    <a:pt x="39658" y="364964"/>
                  </a:lnTo>
                  <a:lnTo>
                    <a:pt x="39659" y="364965"/>
                  </a:lnTo>
                  <a:lnTo>
                    <a:pt x="0" y="364965"/>
                  </a:lnTo>
                  <a:lnTo>
                    <a:pt x="0" y="188173"/>
                  </a:lnTo>
                  <a:lnTo>
                    <a:pt x="39679" y="188173"/>
                  </a:lnTo>
                  <a:cubicBezTo>
                    <a:pt x="51717" y="152487"/>
                    <a:pt x="71075" y="119399"/>
                    <a:pt x="96501" y="91312"/>
                  </a:cubicBezTo>
                  <a:close/>
                  <a:moveTo>
                    <a:pt x="384087" y="10655"/>
                  </a:moveTo>
                  <a:cubicBezTo>
                    <a:pt x="424150" y="22673"/>
                    <a:pt x="460939" y="44114"/>
                    <a:pt x="492334" y="73246"/>
                  </a:cubicBezTo>
                  <a:cubicBezTo>
                    <a:pt x="477310" y="87283"/>
                    <a:pt x="461035" y="99397"/>
                    <a:pt x="443700" y="109588"/>
                  </a:cubicBezTo>
                  <a:cubicBezTo>
                    <a:pt x="428580" y="68150"/>
                    <a:pt x="407971" y="34211"/>
                    <a:pt x="384087" y="10655"/>
                  </a:cubicBezTo>
                  <a:close/>
                  <a:moveTo>
                    <a:pt x="222845" y="10655"/>
                  </a:moveTo>
                  <a:cubicBezTo>
                    <a:pt x="198865" y="34211"/>
                    <a:pt x="178352" y="68150"/>
                    <a:pt x="163232" y="109588"/>
                  </a:cubicBezTo>
                  <a:cubicBezTo>
                    <a:pt x="145897" y="99397"/>
                    <a:pt x="129622" y="87283"/>
                    <a:pt x="114598" y="73246"/>
                  </a:cubicBezTo>
                  <a:cubicBezTo>
                    <a:pt x="145897" y="44114"/>
                    <a:pt x="182686" y="22673"/>
                    <a:pt x="222845" y="10655"/>
                  </a:cubicBezTo>
                  <a:close/>
                  <a:moveTo>
                    <a:pt x="316062" y="0"/>
                  </a:moveTo>
                  <a:cubicBezTo>
                    <a:pt x="358937" y="7501"/>
                    <a:pt x="397477" y="53178"/>
                    <a:pt x="421275" y="121358"/>
                  </a:cubicBezTo>
                  <a:cubicBezTo>
                    <a:pt x="388613" y="136744"/>
                    <a:pt x="353060" y="145494"/>
                    <a:pt x="316062" y="147129"/>
                  </a:cubicBezTo>
                  <a:close/>
                  <a:moveTo>
                    <a:pt x="290729" y="0"/>
                  </a:moveTo>
                  <a:lnTo>
                    <a:pt x="290729" y="147129"/>
                  </a:lnTo>
                  <a:cubicBezTo>
                    <a:pt x="253852" y="145494"/>
                    <a:pt x="218227" y="136744"/>
                    <a:pt x="185587" y="121358"/>
                  </a:cubicBezTo>
                  <a:cubicBezTo>
                    <a:pt x="209369" y="53178"/>
                    <a:pt x="247883" y="7501"/>
                    <a:pt x="290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îṥļîḑé-Oval 13"/>
            <p:cNvSpPr/>
            <p:nvPr/>
          </p:nvSpPr>
          <p:spPr>
            <a:xfrm>
              <a:off x="6721321" y="4467018"/>
              <a:ext cx="656438" cy="656442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3" name="îṥļîḑé-任意多边形: 形状 14"/>
            <p:cNvSpPr/>
            <p:nvPr/>
          </p:nvSpPr>
          <p:spPr bwMode="auto">
            <a:xfrm>
              <a:off x="6856939" y="4613195"/>
              <a:ext cx="385203" cy="364088"/>
            </a:xfrm>
            <a:custGeom>
              <a:avLst/>
              <a:gdLst>
                <a:gd name="connsiteX0" fmla="*/ 7031 w 607639"/>
                <a:gd name="connsiteY0" fmla="*/ 350992 h 574332"/>
                <a:gd name="connsiteX1" fmla="*/ 600519 w 607639"/>
                <a:gd name="connsiteY1" fmla="*/ 350992 h 574332"/>
                <a:gd name="connsiteX2" fmla="*/ 607639 w 607639"/>
                <a:gd name="connsiteY2" fmla="*/ 358013 h 574332"/>
                <a:gd name="connsiteX3" fmla="*/ 607639 w 607639"/>
                <a:gd name="connsiteY3" fmla="*/ 393207 h 574332"/>
                <a:gd name="connsiteX4" fmla="*/ 558152 w 607639"/>
                <a:gd name="connsiteY4" fmla="*/ 442621 h 574332"/>
                <a:gd name="connsiteX5" fmla="*/ 383613 w 607639"/>
                <a:gd name="connsiteY5" fmla="*/ 442621 h 574332"/>
                <a:gd name="connsiteX6" fmla="*/ 405330 w 607639"/>
                <a:gd name="connsiteY6" fmla="*/ 532028 h 574332"/>
                <a:gd name="connsiteX7" fmla="*/ 432121 w 607639"/>
                <a:gd name="connsiteY7" fmla="*/ 532028 h 574332"/>
                <a:gd name="connsiteX8" fmla="*/ 453304 w 607639"/>
                <a:gd name="connsiteY8" fmla="*/ 553180 h 574332"/>
                <a:gd name="connsiteX9" fmla="*/ 432121 w 607639"/>
                <a:gd name="connsiteY9" fmla="*/ 574332 h 574332"/>
                <a:gd name="connsiteX10" fmla="*/ 175429 w 607639"/>
                <a:gd name="connsiteY10" fmla="*/ 574332 h 574332"/>
                <a:gd name="connsiteX11" fmla="*/ 154246 w 607639"/>
                <a:gd name="connsiteY11" fmla="*/ 553180 h 574332"/>
                <a:gd name="connsiteX12" fmla="*/ 175429 w 607639"/>
                <a:gd name="connsiteY12" fmla="*/ 532028 h 574332"/>
                <a:gd name="connsiteX13" fmla="*/ 202309 w 607639"/>
                <a:gd name="connsiteY13" fmla="*/ 532028 h 574332"/>
                <a:gd name="connsiteX14" fmla="*/ 224026 w 607639"/>
                <a:gd name="connsiteY14" fmla="*/ 442621 h 574332"/>
                <a:gd name="connsiteX15" fmla="*/ 49487 w 607639"/>
                <a:gd name="connsiteY15" fmla="*/ 442621 h 574332"/>
                <a:gd name="connsiteX16" fmla="*/ 0 w 607639"/>
                <a:gd name="connsiteY16" fmla="*/ 393207 h 574332"/>
                <a:gd name="connsiteX17" fmla="*/ 0 w 607639"/>
                <a:gd name="connsiteY17" fmla="*/ 358013 h 574332"/>
                <a:gd name="connsiteX18" fmla="*/ 7031 w 607639"/>
                <a:gd name="connsiteY18" fmla="*/ 350992 h 574332"/>
                <a:gd name="connsiteX19" fmla="*/ 459979 w 607639"/>
                <a:gd name="connsiteY19" fmla="*/ 139441 h 574332"/>
                <a:gd name="connsiteX20" fmla="*/ 445827 w 607639"/>
                <a:gd name="connsiteY20" fmla="*/ 153572 h 574332"/>
                <a:gd name="connsiteX21" fmla="*/ 445827 w 607639"/>
                <a:gd name="connsiteY21" fmla="*/ 256042 h 574332"/>
                <a:gd name="connsiteX22" fmla="*/ 459979 w 607639"/>
                <a:gd name="connsiteY22" fmla="*/ 270173 h 574332"/>
                <a:gd name="connsiteX23" fmla="*/ 521749 w 607639"/>
                <a:gd name="connsiteY23" fmla="*/ 270173 h 574332"/>
                <a:gd name="connsiteX24" fmla="*/ 535901 w 607639"/>
                <a:gd name="connsiteY24" fmla="*/ 256042 h 574332"/>
                <a:gd name="connsiteX25" fmla="*/ 535901 w 607639"/>
                <a:gd name="connsiteY25" fmla="*/ 153572 h 574332"/>
                <a:gd name="connsiteX26" fmla="*/ 521749 w 607639"/>
                <a:gd name="connsiteY26" fmla="*/ 139441 h 574332"/>
                <a:gd name="connsiteX27" fmla="*/ 85890 w 607639"/>
                <a:gd name="connsiteY27" fmla="*/ 124955 h 574332"/>
                <a:gd name="connsiteX28" fmla="*/ 71738 w 607639"/>
                <a:gd name="connsiteY28" fmla="*/ 139086 h 574332"/>
                <a:gd name="connsiteX29" fmla="*/ 71738 w 607639"/>
                <a:gd name="connsiteY29" fmla="*/ 256042 h 574332"/>
                <a:gd name="connsiteX30" fmla="*/ 85890 w 607639"/>
                <a:gd name="connsiteY30" fmla="*/ 270173 h 574332"/>
                <a:gd name="connsiteX31" fmla="*/ 147571 w 607639"/>
                <a:gd name="connsiteY31" fmla="*/ 270173 h 574332"/>
                <a:gd name="connsiteX32" fmla="*/ 161723 w 607639"/>
                <a:gd name="connsiteY32" fmla="*/ 256042 h 574332"/>
                <a:gd name="connsiteX33" fmla="*/ 161723 w 607639"/>
                <a:gd name="connsiteY33" fmla="*/ 139086 h 574332"/>
                <a:gd name="connsiteX34" fmla="*/ 147571 w 607639"/>
                <a:gd name="connsiteY34" fmla="*/ 124955 h 574332"/>
                <a:gd name="connsiteX35" fmla="*/ 210586 w 607639"/>
                <a:gd name="connsiteY35" fmla="*/ 81585 h 574332"/>
                <a:gd name="connsiteX36" fmla="*/ 196435 w 607639"/>
                <a:gd name="connsiteY36" fmla="*/ 95627 h 574332"/>
                <a:gd name="connsiteX37" fmla="*/ 196435 w 607639"/>
                <a:gd name="connsiteY37" fmla="*/ 256042 h 574332"/>
                <a:gd name="connsiteX38" fmla="*/ 210586 w 607639"/>
                <a:gd name="connsiteY38" fmla="*/ 270173 h 574332"/>
                <a:gd name="connsiteX39" fmla="*/ 272356 w 607639"/>
                <a:gd name="connsiteY39" fmla="*/ 270173 h 574332"/>
                <a:gd name="connsiteX40" fmla="*/ 286419 w 607639"/>
                <a:gd name="connsiteY40" fmla="*/ 256042 h 574332"/>
                <a:gd name="connsiteX41" fmla="*/ 286419 w 607639"/>
                <a:gd name="connsiteY41" fmla="*/ 95627 h 574332"/>
                <a:gd name="connsiteX42" fmla="*/ 272356 w 607639"/>
                <a:gd name="connsiteY42" fmla="*/ 81585 h 574332"/>
                <a:gd name="connsiteX43" fmla="*/ 335283 w 607639"/>
                <a:gd name="connsiteY43" fmla="*/ 52613 h 574332"/>
                <a:gd name="connsiteX44" fmla="*/ 321131 w 607639"/>
                <a:gd name="connsiteY44" fmla="*/ 66743 h 574332"/>
                <a:gd name="connsiteX45" fmla="*/ 321131 w 607639"/>
                <a:gd name="connsiteY45" fmla="*/ 256042 h 574332"/>
                <a:gd name="connsiteX46" fmla="*/ 335283 w 607639"/>
                <a:gd name="connsiteY46" fmla="*/ 270173 h 574332"/>
                <a:gd name="connsiteX47" fmla="*/ 397053 w 607639"/>
                <a:gd name="connsiteY47" fmla="*/ 270173 h 574332"/>
                <a:gd name="connsiteX48" fmla="*/ 411115 w 607639"/>
                <a:gd name="connsiteY48" fmla="*/ 256042 h 574332"/>
                <a:gd name="connsiteX49" fmla="*/ 411115 w 607639"/>
                <a:gd name="connsiteY49" fmla="*/ 66743 h 574332"/>
                <a:gd name="connsiteX50" fmla="*/ 397053 w 607639"/>
                <a:gd name="connsiteY50" fmla="*/ 52613 h 574332"/>
                <a:gd name="connsiteX51" fmla="*/ 49487 w 607639"/>
                <a:gd name="connsiteY51" fmla="*/ 0 h 574332"/>
                <a:gd name="connsiteX52" fmla="*/ 558152 w 607639"/>
                <a:gd name="connsiteY52" fmla="*/ 0 h 574332"/>
                <a:gd name="connsiteX53" fmla="*/ 607639 w 607639"/>
                <a:gd name="connsiteY53" fmla="*/ 49413 h 574332"/>
                <a:gd name="connsiteX54" fmla="*/ 607639 w 607639"/>
                <a:gd name="connsiteY54" fmla="*/ 315675 h 574332"/>
                <a:gd name="connsiteX55" fmla="*/ 600519 w 607639"/>
                <a:gd name="connsiteY55" fmla="*/ 322696 h 574332"/>
                <a:gd name="connsiteX56" fmla="*/ 7031 w 607639"/>
                <a:gd name="connsiteY56" fmla="*/ 322696 h 574332"/>
                <a:gd name="connsiteX57" fmla="*/ 0 w 607639"/>
                <a:gd name="connsiteY57" fmla="*/ 315675 h 574332"/>
                <a:gd name="connsiteX58" fmla="*/ 0 w 607639"/>
                <a:gd name="connsiteY58" fmla="*/ 49413 h 574332"/>
                <a:gd name="connsiteX59" fmla="*/ 49487 w 607639"/>
                <a:gd name="connsiteY59" fmla="*/ 0 h 574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07639" h="574332">
                  <a:moveTo>
                    <a:pt x="7031" y="350992"/>
                  </a:moveTo>
                  <a:lnTo>
                    <a:pt x="600519" y="350992"/>
                  </a:lnTo>
                  <a:cubicBezTo>
                    <a:pt x="604435" y="350992"/>
                    <a:pt x="607639" y="354103"/>
                    <a:pt x="607639" y="358013"/>
                  </a:cubicBezTo>
                  <a:lnTo>
                    <a:pt x="607639" y="393207"/>
                  </a:lnTo>
                  <a:cubicBezTo>
                    <a:pt x="607639" y="420492"/>
                    <a:pt x="585477" y="442621"/>
                    <a:pt x="558152" y="442621"/>
                  </a:cubicBezTo>
                  <a:lnTo>
                    <a:pt x="383613" y="442621"/>
                  </a:lnTo>
                  <a:lnTo>
                    <a:pt x="405330" y="532028"/>
                  </a:lnTo>
                  <a:lnTo>
                    <a:pt x="432121" y="532028"/>
                  </a:lnTo>
                  <a:cubicBezTo>
                    <a:pt x="443869" y="532028"/>
                    <a:pt x="453304" y="541538"/>
                    <a:pt x="453304" y="553180"/>
                  </a:cubicBezTo>
                  <a:cubicBezTo>
                    <a:pt x="453304" y="564912"/>
                    <a:pt x="443869" y="574332"/>
                    <a:pt x="432121" y="574332"/>
                  </a:cubicBezTo>
                  <a:lnTo>
                    <a:pt x="175429" y="574332"/>
                  </a:lnTo>
                  <a:cubicBezTo>
                    <a:pt x="163770" y="574332"/>
                    <a:pt x="154246" y="564912"/>
                    <a:pt x="154246" y="553180"/>
                  </a:cubicBezTo>
                  <a:cubicBezTo>
                    <a:pt x="154246" y="541538"/>
                    <a:pt x="163770" y="532028"/>
                    <a:pt x="175429" y="532028"/>
                  </a:cubicBezTo>
                  <a:lnTo>
                    <a:pt x="202309" y="532028"/>
                  </a:lnTo>
                  <a:lnTo>
                    <a:pt x="224026" y="442621"/>
                  </a:lnTo>
                  <a:lnTo>
                    <a:pt x="49487" y="442621"/>
                  </a:lnTo>
                  <a:cubicBezTo>
                    <a:pt x="22162" y="442621"/>
                    <a:pt x="0" y="420492"/>
                    <a:pt x="0" y="393207"/>
                  </a:cubicBezTo>
                  <a:lnTo>
                    <a:pt x="0" y="358013"/>
                  </a:lnTo>
                  <a:cubicBezTo>
                    <a:pt x="0" y="354103"/>
                    <a:pt x="3204" y="350992"/>
                    <a:pt x="7031" y="350992"/>
                  </a:cubicBezTo>
                  <a:close/>
                  <a:moveTo>
                    <a:pt x="459979" y="139441"/>
                  </a:moveTo>
                  <a:cubicBezTo>
                    <a:pt x="452236" y="139441"/>
                    <a:pt x="445827" y="145751"/>
                    <a:pt x="445827" y="153572"/>
                  </a:cubicBezTo>
                  <a:lnTo>
                    <a:pt x="445827" y="256042"/>
                  </a:lnTo>
                  <a:cubicBezTo>
                    <a:pt x="445827" y="263863"/>
                    <a:pt x="452236" y="270173"/>
                    <a:pt x="459979" y="270173"/>
                  </a:cubicBezTo>
                  <a:lnTo>
                    <a:pt x="521749" y="270173"/>
                  </a:lnTo>
                  <a:cubicBezTo>
                    <a:pt x="529492" y="270173"/>
                    <a:pt x="535901" y="263863"/>
                    <a:pt x="535901" y="256042"/>
                  </a:cubicBezTo>
                  <a:lnTo>
                    <a:pt x="535901" y="153572"/>
                  </a:lnTo>
                  <a:cubicBezTo>
                    <a:pt x="535901" y="145751"/>
                    <a:pt x="529492" y="139441"/>
                    <a:pt x="521749" y="139441"/>
                  </a:cubicBezTo>
                  <a:close/>
                  <a:moveTo>
                    <a:pt x="85890" y="124955"/>
                  </a:moveTo>
                  <a:cubicBezTo>
                    <a:pt x="78058" y="124955"/>
                    <a:pt x="71738" y="131265"/>
                    <a:pt x="71738" y="139086"/>
                  </a:cubicBezTo>
                  <a:lnTo>
                    <a:pt x="71738" y="256042"/>
                  </a:lnTo>
                  <a:cubicBezTo>
                    <a:pt x="71738" y="263863"/>
                    <a:pt x="78058" y="270173"/>
                    <a:pt x="85890" y="270173"/>
                  </a:cubicBezTo>
                  <a:lnTo>
                    <a:pt x="147571" y="270173"/>
                  </a:lnTo>
                  <a:cubicBezTo>
                    <a:pt x="155403" y="270173"/>
                    <a:pt x="161723" y="263863"/>
                    <a:pt x="161723" y="256042"/>
                  </a:cubicBezTo>
                  <a:lnTo>
                    <a:pt x="161723" y="139086"/>
                  </a:lnTo>
                  <a:cubicBezTo>
                    <a:pt x="161723" y="131265"/>
                    <a:pt x="155403" y="124955"/>
                    <a:pt x="147571" y="124955"/>
                  </a:cubicBezTo>
                  <a:close/>
                  <a:moveTo>
                    <a:pt x="210586" y="81585"/>
                  </a:moveTo>
                  <a:cubicBezTo>
                    <a:pt x="202754" y="81585"/>
                    <a:pt x="196435" y="87895"/>
                    <a:pt x="196435" y="95627"/>
                  </a:cubicBezTo>
                  <a:lnTo>
                    <a:pt x="196435" y="256042"/>
                  </a:lnTo>
                  <a:cubicBezTo>
                    <a:pt x="196435" y="263863"/>
                    <a:pt x="202754" y="270173"/>
                    <a:pt x="210586" y="270173"/>
                  </a:cubicBezTo>
                  <a:lnTo>
                    <a:pt x="272356" y="270173"/>
                  </a:lnTo>
                  <a:cubicBezTo>
                    <a:pt x="280100" y="270173"/>
                    <a:pt x="286419" y="263863"/>
                    <a:pt x="286419" y="256042"/>
                  </a:cubicBezTo>
                  <a:lnTo>
                    <a:pt x="286419" y="95627"/>
                  </a:lnTo>
                  <a:cubicBezTo>
                    <a:pt x="286419" y="87895"/>
                    <a:pt x="280100" y="81585"/>
                    <a:pt x="272356" y="81585"/>
                  </a:cubicBezTo>
                  <a:close/>
                  <a:moveTo>
                    <a:pt x="335283" y="52613"/>
                  </a:moveTo>
                  <a:cubicBezTo>
                    <a:pt x="327450" y="52613"/>
                    <a:pt x="321131" y="58923"/>
                    <a:pt x="321131" y="66743"/>
                  </a:cubicBezTo>
                  <a:lnTo>
                    <a:pt x="321131" y="256042"/>
                  </a:lnTo>
                  <a:cubicBezTo>
                    <a:pt x="321131" y="263863"/>
                    <a:pt x="327450" y="270173"/>
                    <a:pt x="335283" y="270173"/>
                  </a:cubicBezTo>
                  <a:lnTo>
                    <a:pt x="397053" y="270173"/>
                  </a:lnTo>
                  <a:cubicBezTo>
                    <a:pt x="404796" y="270173"/>
                    <a:pt x="411115" y="263863"/>
                    <a:pt x="411115" y="256042"/>
                  </a:cubicBezTo>
                  <a:lnTo>
                    <a:pt x="411115" y="66743"/>
                  </a:lnTo>
                  <a:cubicBezTo>
                    <a:pt x="411115" y="58923"/>
                    <a:pt x="404796" y="52613"/>
                    <a:pt x="397053" y="52613"/>
                  </a:cubicBezTo>
                  <a:close/>
                  <a:moveTo>
                    <a:pt x="49487" y="0"/>
                  </a:moveTo>
                  <a:lnTo>
                    <a:pt x="558152" y="0"/>
                  </a:lnTo>
                  <a:cubicBezTo>
                    <a:pt x="585477" y="0"/>
                    <a:pt x="607639" y="22129"/>
                    <a:pt x="607639" y="49413"/>
                  </a:cubicBezTo>
                  <a:lnTo>
                    <a:pt x="607639" y="315675"/>
                  </a:lnTo>
                  <a:cubicBezTo>
                    <a:pt x="607639" y="319586"/>
                    <a:pt x="604435" y="322696"/>
                    <a:pt x="600519" y="322696"/>
                  </a:cubicBezTo>
                  <a:lnTo>
                    <a:pt x="7031" y="322696"/>
                  </a:lnTo>
                  <a:cubicBezTo>
                    <a:pt x="3204" y="322696"/>
                    <a:pt x="0" y="319586"/>
                    <a:pt x="0" y="315675"/>
                  </a:cubicBezTo>
                  <a:lnTo>
                    <a:pt x="0" y="49413"/>
                  </a:lnTo>
                  <a:cubicBezTo>
                    <a:pt x="0" y="22129"/>
                    <a:pt x="22162" y="0"/>
                    <a:pt x="494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891810" y="4101959"/>
              <a:ext cx="3476625" cy="1214972"/>
              <a:chOff x="251866" y="1717694"/>
              <a:chExt cx="3476625" cy="1214972"/>
            </a:xfrm>
            <a:noFill/>
          </p:grpSpPr>
          <p:sp>
            <p:nvSpPr>
              <p:cNvPr id="19" name="îṥļîḑé-文本框 16"/>
              <p:cNvSpPr txBox="1"/>
              <p:nvPr/>
            </p:nvSpPr>
            <p:spPr>
              <a:xfrm>
                <a:off x="251866" y="2455035"/>
                <a:ext cx="3288629" cy="477631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noAutofit/>
              </a:bodyPr>
              <a:lstStyle/>
              <a:p>
                <a:pPr algn="r" defTabSz="91440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2000" dirty="0">
                    <a:sym typeface="+mn-ea"/>
                  </a:rPr>
                  <a:t>数据填充，数据转换</a:t>
                </a:r>
                <a:endParaRPr lang="zh-CN" altLang="en-US" sz="2000" dirty="0"/>
              </a:p>
              <a:p>
                <a:pPr algn="r" defTabSz="91440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400" dirty="0" smtClean="0">
                    <a:cs typeface="+mn-ea"/>
                    <a:sym typeface="+mn-lt"/>
                  </a:rPr>
                  <a:t> </a:t>
                </a:r>
                <a:endParaRPr lang="zh-CN" altLang="en-US" sz="1400" dirty="0"/>
              </a:p>
            </p:txBody>
          </p:sp>
          <p:sp>
            <p:nvSpPr>
              <p:cNvPr id="20" name="îṥļîḑé-Rectangle 21"/>
              <p:cNvSpPr/>
              <p:nvPr/>
            </p:nvSpPr>
            <p:spPr>
              <a:xfrm>
                <a:off x="251866" y="1717694"/>
                <a:ext cx="3476625" cy="577215"/>
              </a:xfrm>
              <a:prstGeom prst="rect">
                <a:avLst/>
              </a:prstGeom>
              <a:grpFill/>
            </p:spPr>
            <p:txBody>
              <a:bodyPr wrap="none" lIns="0" tIns="0" rIns="0" bIns="0" anchor="ctr"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</a:pPr>
                <a:r>
                  <a:rPr lang="zh-CN" altLang="en-US" sz="2800" dirty="0">
                    <a:latin typeface="Arial" panose="020B0604020202020204" pitchFamily="34" charset="0"/>
                    <a:ea typeface="黑体" panose="02010609060101010101" charset="-122"/>
                    <a:cs typeface="+mn-ea"/>
                    <a:sym typeface="+mn-ea"/>
                  </a:rPr>
                  <a:t>数值与非数值特征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charset="-122"/>
                  <a:cs typeface="+mn-ea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4274527" y="1132723"/>
              <a:ext cx="3451824" cy="1201234"/>
              <a:chOff x="248691" y="1652257"/>
              <a:chExt cx="3451824" cy="1201234"/>
            </a:xfrm>
            <a:noFill/>
          </p:grpSpPr>
          <p:sp>
            <p:nvSpPr>
              <p:cNvPr id="17" name="îṥļîḑé-文本框 19"/>
              <p:cNvSpPr txBox="1"/>
              <p:nvPr/>
            </p:nvSpPr>
            <p:spPr>
              <a:xfrm>
                <a:off x="411886" y="2375860"/>
                <a:ext cx="3288629" cy="477631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noAutofit/>
              </a:bodyPr>
              <a:lstStyle/>
              <a:p>
                <a:pPr marL="0" lv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</a:pPr>
                <a:r>
                  <a:rPr lang="zh-CN" altLang="en-US" sz="2000" dirty="0">
                    <a:sym typeface="+mn-ea"/>
                  </a:rPr>
                  <a:t>严重缺失值，无用数据，数据分布分析</a:t>
                </a:r>
                <a:endParaRPr lang="zh-CN" altLang="en-US" sz="2000" dirty="0"/>
              </a:p>
            </p:txBody>
          </p:sp>
          <p:sp>
            <p:nvSpPr>
              <p:cNvPr id="18" name="îṥļîḑé-Rectangle 19"/>
              <p:cNvSpPr/>
              <p:nvPr/>
            </p:nvSpPr>
            <p:spPr>
              <a:xfrm>
                <a:off x="248691" y="1652257"/>
                <a:ext cx="3289300" cy="381635"/>
              </a:xfrm>
              <a:prstGeom prst="rect">
                <a:avLst/>
              </a:prstGeom>
              <a:grpFill/>
            </p:spPr>
            <p:txBody>
              <a:bodyPr wrap="none" lIns="0" tIns="0" rIns="0" bIns="0" anchor="ctr">
                <a:no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</a:pPr>
                <a:r>
                  <a:rPr lang="zh-CN" altLang="en-US" sz="2800" dirty="0">
                    <a:latin typeface="Arial" panose="020B0604020202020204" pitchFamily="34" charset="0"/>
                    <a:ea typeface="黑体" panose="02010609060101010101" charset="-122"/>
                    <a:cs typeface="+mn-ea"/>
                    <a:sym typeface="+mn-ea"/>
                  </a:rPr>
                  <a:t>数据基本分析处理</a:t>
                </a:r>
                <a:endParaRPr lang="zh-CN" altLang="en-US" sz="2800" b="1" dirty="0">
                  <a:solidFill>
                    <a:schemeClr val="accent4"/>
                  </a:solidFill>
                  <a:latin typeface="Arial" panose="020B0604020202020204" pitchFamily="34" charset="0"/>
                  <a:ea typeface="黑体" panose="02010609060101010101" charset="-122"/>
                  <a:cs typeface="+mn-ea"/>
                  <a:sym typeface="+mn-ea"/>
                </a:endParaRPr>
              </a:p>
            </p:txBody>
          </p:sp>
        </p:grpSp>
        <p:sp>
          <p:nvSpPr>
            <p:cNvPr id="16" name="îṥļîḑé-文本框 21"/>
            <p:cNvSpPr txBox="1"/>
            <p:nvPr/>
          </p:nvSpPr>
          <p:spPr>
            <a:xfrm>
              <a:off x="5163643" y="3840206"/>
              <a:ext cx="1512168" cy="584775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000" b="1"/>
                <a:t>DATA</a:t>
              </a:r>
              <a:endParaRPr lang="en-US" altLang="zh-CN" sz="2000" b="1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1735" y="254000"/>
            <a:ext cx="5166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数据集整体缺失情况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pic>
        <p:nvPicPr>
          <p:cNvPr id="42" name="图片 41" descr="T}QYQJ]7FH~2K)@OIGB60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785" y="1398905"/>
            <a:ext cx="9791065" cy="507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53360" y="979170"/>
            <a:ext cx="3475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pc="6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非数值特征</a:t>
            </a:r>
            <a:endParaRPr lang="zh-CN" altLang="en-US" sz="2800" spc="6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4" name="图片 10" descr="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930" y="1613535"/>
            <a:ext cx="5480050" cy="5165090"/>
          </a:xfrm>
          <a:prstGeom prst="rect">
            <a:avLst/>
          </a:prstGeom>
        </p:spPr>
      </p:pic>
      <p:pic>
        <p:nvPicPr>
          <p:cNvPr id="7" name="图片 6" descr="2J1DD]Y~ACQI()W3AL59[V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410" y="1814830"/>
            <a:ext cx="4945380" cy="47625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183880" y="979170"/>
            <a:ext cx="2343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spc="6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数值特征</a:t>
            </a:r>
            <a:endParaRPr lang="zh-CN" altLang="en-US" sz="2800" spc="600" dirty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1735" y="254000"/>
            <a:ext cx="5166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特征相关性筛选特征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pic>
        <p:nvPicPr>
          <p:cNvPr id="16" name="图片 16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6425" y="1257300"/>
            <a:ext cx="8438515" cy="5311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PA" val="v3.2.0"/>
</p:tagLst>
</file>

<file path=ppt/tags/tag10.xml><?xml version="1.0" encoding="utf-8"?>
<p:tagLst xmlns:p="http://schemas.openxmlformats.org/presentationml/2006/main">
  <p:tag name="MH" val="20170730164240"/>
  <p:tag name="MH_LIBRARY" val="CONTENTS"/>
  <p:tag name="MH_TYPE" val="NUMBER"/>
  <p:tag name="ID" val="553518"/>
  <p:tag name="MH_ORDER" val="4"/>
</p:tagLst>
</file>

<file path=ppt/tags/tag11.xml><?xml version="1.0" encoding="utf-8"?>
<p:tagLst xmlns:p="http://schemas.openxmlformats.org/presentationml/2006/main">
  <p:tag name="MH" val="20170730164240"/>
  <p:tag name="MH_LIBRARY" val="CONTENTS"/>
  <p:tag name="MH_TYPE" val="OTHERS"/>
  <p:tag name="ID" val="553518"/>
  <p:tag name="PA" val="v3.2.0"/>
</p:tagLst>
</file>

<file path=ppt/tags/tag12.xml><?xml version="1.0" encoding="utf-8"?>
<p:tagLst xmlns:p="http://schemas.openxmlformats.org/presentationml/2006/main">
  <p:tag name="MH" val="20170730164240"/>
  <p:tag name="MH_LIBRARY" val="CONTENTS"/>
  <p:tag name="MH_TYPE" val="OTHERS"/>
  <p:tag name="ID" val="553518"/>
  <p:tag name="PA" val="v3.2.0"/>
</p:tagLst>
</file>

<file path=ppt/tags/tag13.xml><?xml version="1.0" encoding="utf-8"?>
<p:tagLst xmlns:p="http://schemas.openxmlformats.org/presentationml/2006/main">
  <p:tag name="MH" val="20170730164240"/>
  <p:tag name="MH_LIBRARY" val="CONTENTS"/>
  <p:tag name="MH_TYPE" val="TITLE"/>
  <p:tag name="ID" val="553518"/>
</p:tagLst>
</file>

<file path=ppt/tags/tag14.xml><?xml version="1.0" encoding="utf-8"?>
<p:tagLst xmlns:p="http://schemas.openxmlformats.org/presentationml/2006/main">
  <p:tag name="MH" val="20170730164240"/>
  <p:tag name="MH_LIBRARY" val="CONTENTS"/>
  <p:tag name="MH_TYPE" val="OTHERS"/>
  <p:tag name="ID" val="553518"/>
</p:tagLst>
</file>

<file path=ppt/tags/tag15.xml><?xml version="1.0" encoding="utf-8"?>
<p:tagLst xmlns:p="http://schemas.openxmlformats.org/presentationml/2006/main">
  <p:tag name="MH" val="20170730164240"/>
  <p:tag name="MH_LIBRARY" val="CONTENTS"/>
  <p:tag name="MH_TYPE" val="TITLE"/>
  <p:tag name="ID" val="553518"/>
</p:tagLst>
</file>

<file path=ppt/tags/tag16.xml><?xml version="1.0" encoding="utf-8"?>
<p:tagLst xmlns:p="http://schemas.openxmlformats.org/presentationml/2006/main">
  <p:tag name="MH" val="20170730164240"/>
  <p:tag name="MH_LIBRARY" val="CONTENTS"/>
  <p:tag name="MH_TYPE" val="OTHERS"/>
  <p:tag name="ID" val="553518"/>
</p:tagLst>
</file>

<file path=ppt/tags/tag17.xml><?xml version="1.0" encoding="utf-8"?>
<p:tagLst xmlns:p="http://schemas.openxmlformats.org/presentationml/2006/main">
  <p:tag name="MH" val="20170730164240"/>
  <p:tag name="MH_LIBRARY" val="CONTENTS"/>
  <p:tag name="MH_TYPE" val="TITLE"/>
  <p:tag name="ID" val="553518"/>
</p:tagLst>
</file>

<file path=ppt/tags/tag18.xml><?xml version="1.0" encoding="utf-8"?>
<p:tagLst xmlns:p="http://schemas.openxmlformats.org/presentationml/2006/main">
  <p:tag name="MH" val="20170730164240"/>
  <p:tag name="MH_LIBRARY" val="CONTENTS"/>
  <p:tag name="MH_TYPE" val="OTHERS"/>
  <p:tag name="ID" val="553518"/>
</p:tagLst>
</file>

<file path=ppt/tags/tag19.xml><?xml version="1.0" encoding="utf-8"?>
<p:tagLst xmlns:p="http://schemas.openxmlformats.org/presentationml/2006/main">
  <p:tag name="MH" val="20170730164240"/>
  <p:tag name="MH_LIBRARY" val="CONTENTS"/>
  <p:tag name="MH_TYPE" val="TITLE"/>
  <p:tag name="ID" val="553518"/>
</p:tagLst>
</file>

<file path=ppt/tags/tag2.xml><?xml version="1.0" encoding="utf-8"?>
<p:tagLst xmlns:p="http://schemas.openxmlformats.org/presentationml/2006/main">
  <p:tag name="PA" val="v3.2.0"/>
</p:tagLst>
</file>

<file path=ppt/tags/tag20.xml><?xml version="1.0" encoding="utf-8"?>
<p:tagLst xmlns:p="http://schemas.openxmlformats.org/presentationml/2006/main">
  <p:tag name="MH" val="20170730164240"/>
  <p:tag name="MH_LIBRARY" val="CONTENTS"/>
  <p:tag name="MH_TYPE" val="OTHERS"/>
  <p:tag name="ID" val="553518"/>
</p:tagLst>
</file>

<file path=ppt/tags/tag21.xml><?xml version="1.0" encoding="utf-8"?>
<p:tagLst xmlns:p="http://schemas.openxmlformats.org/presentationml/2006/main">
  <p:tag name="PA" val="v3.2.0"/>
</p:tagLst>
</file>

<file path=ppt/tags/tag22.xml><?xml version="1.0" encoding="utf-8"?>
<p:tagLst xmlns:p="http://schemas.openxmlformats.org/presentationml/2006/main">
  <p:tag name="PA" val="v3.2.0"/>
</p:tagLst>
</file>

<file path=ppt/tags/tag23.xml><?xml version="1.0" encoding="utf-8"?>
<p:tagLst xmlns:p="http://schemas.openxmlformats.org/presentationml/2006/main">
  <p:tag name="ISPRING_PRESENTATION_TITLE" val="简约述职报告"/>
</p:tagLst>
</file>

<file path=ppt/tags/tag3.xml><?xml version="1.0" encoding="utf-8"?>
<p:tagLst xmlns:p="http://schemas.openxmlformats.org/presentationml/2006/main">
  <p:tag name="MH" val="20170730164240"/>
  <p:tag name="MH_LIBRARY" val="CONTENTS"/>
  <p:tag name="MH_TYPE" val="ENTRY"/>
  <p:tag name="ID" val="553518"/>
  <p:tag name="MH_ORDER" val="1"/>
</p:tagLst>
</file>

<file path=ppt/tags/tag4.xml><?xml version="1.0" encoding="utf-8"?>
<p:tagLst xmlns:p="http://schemas.openxmlformats.org/presentationml/2006/main">
  <p:tag name="MH" val="20170730164240"/>
  <p:tag name="MH_LIBRARY" val="CONTENTS"/>
  <p:tag name="MH_TYPE" val="NUMBER"/>
  <p:tag name="ID" val="553518"/>
  <p:tag name="MH_ORDER" val="1"/>
</p:tagLst>
</file>

<file path=ppt/tags/tag5.xml><?xml version="1.0" encoding="utf-8"?>
<p:tagLst xmlns:p="http://schemas.openxmlformats.org/presentationml/2006/main">
  <p:tag name="MH" val="20170730164240"/>
  <p:tag name="MH_LIBRARY" val="CONTENTS"/>
  <p:tag name="MH_TYPE" val="ENTRY"/>
  <p:tag name="ID" val="553518"/>
  <p:tag name="MH_ORDER" val="2"/>
</p:tagLst>
</file>

<file path=ppt/tags/tag6.xml><?xml version="1.0" encoding="utf-8"?>
<p:tagLst xmlns:p="http://schemas.openxmlformats.org/presentationml/2006/main">
  <p:tag name="MH" val="20170730164240"/>
  <p:tag name="MH_LIBRARY" val="CONTENTS"/>
  <p:tag name="MH_TYPE" val="NUMBER"/>
  <p:tag name="ID" val="553518"/>
  <p:tag name="MH_ORDER" val="2"/>
</p:tagLst>
</file>

<file path=ppt/tags/tag7.xml><?xml version="1.0" encoding="utf-8"?>
<p:tagLst xmlns:p="http://schemas.openxmlformats.org/presentationml/2006/main">
  <p:tag name="MH" val="20170730164240"/>
  <p:tag name="MH_LIBRARY" val="CONTENTS"/>
  <p:tag name="MH_TYPE" val="ENTRY"/>
  <p:tag name="ID" val="553518"/>
  <p:tag name="MH_ORDER" val="3"/>
</p:tagLst>
</file>

<file path=ppt/tags/tag8.xml><?xml version="1.0" encoding="utf-8"?>
<p:tagLst xmlns:p="http://schemas.openxmlformats.org/presentationml/2006/main">
  <p:tag name="MH" val="20170730164240"/>
  <p:tag name="MH_LIBRARY" val="CONTENTS"/>
  <p:tag name="MH_TYPE" val="NUMBER"/>
  <p:tag name="ID" val="553518"/>
  <p:tag name="MH_ORDER" val="3"/>
</p:tagLst>
</file>

<file path=ppt/tags/tag9.xml><?xml version="1.0" encoding="utf-8"?>
<p:tagLst xmlns:p="http://schemas.openxmlformats.org/presentationml/2006/main">
  <p:tag name="MH" val="20170730164240"/>
  <p:tag name="MH_LIBRARY" val="CONTENTS"/>
  <p:tag name="MH_TYPE" val="ENTRY"/>
  <p:tag name="ID" val="553518"/>
  <p:tag name="MH_ORDER" val="4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867D98"/>
      </a:accent1>
      <a:accent2>
        <a:srgbClr val="C4CFD9"/>
      </a:accent2>
      <a:accent3>
        <a:srgbClr val="A7AA9D"/>
      </a:accent3>
      <a:accent4>
        <a:srgbClr val="2192BC"/>
      </a:accent4>
      <a:accent5>
        <a:srgbClr val="354B5E"/>
      </a:accent5>
      <a:accent6>
        <a:srgbClr val="BFBFBF"/>
      </a:accent6>
      <a:hlink>
        <a:srgbClr val="867D98"/>
      </a:hlink>
      <a:folHlink>
        <a:srgbClr val="BFBFBF"/>
      </a:folHlink>
    </a:clrScheme>
    <a:fontScheme name="4rhhs1mz">
      <a:majorFont>
        <a:latin typeface="微软雅黑 Light"/>
        <a:ea typeface="锐字工房云字库细圆GBK"/>
        <a:cs typeface=""/>
      </a:majorFont>
      <a:minorFont>
        <a:latin typeface="微软雅黑 Light"/>
        <a:ea typeface="锐字工房云字库细圆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830</Words>
  <Application>WPS 演示</Application>
  <PresentationFormat>宽屏</PresentationFormat>
  <Paragraphs>177</Paragraphs>
  <Slides>19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8" baseType="lpstr">
      <vt:lpstr>Arial</vt:lpstr>
      <vt:lpstr>宋体</vt:lpstr>
      <vt:lpstr>Wingdings</vt:lpstr>
      <vt:lpstr>黑体</vt:lpstr>
      <vt:lpstr>微软雅黑</vt:lpstr>
      <vt:lpstr>微软雅黑 Light</vt:lpstr>
      <vt:lpstr>锐字工房云字库细圆GBK</vt:lpstr>
      <vt:lpstr>Segoe Print</vt:lpstr>
      <vt:lpstr>Arial Unicode MS</vt:lpstr>
      <vt:lpstr>等线</vt:lpstr>
      <vt:lpstr>华文细黑</vt:lpstr>
      <vt:lpstr>Arial Narrow</vt:lpstr>
      <vt:lpstr>Meiryo</vt:lpstr>
      <vt:lpstr>Yu Gothic UI</vt:lpstr>
      <vt:lpstr>Calibri</vt:lpstr>
      <vt:lpstr>Calibri Light</vt:lpstr>
      <vt:lpstr>华文新魏</vt:lpstr>
      <vt:lpstr>华文宋体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qzuser</cp:lastModifiedBy>
  <cp:revision>22</cp:revision>
  <dcterms:created xsi:type="dcterms:W3CDTF">2017-07-30T15:30:00Z</dcterms:created>
  <dcterms:modified xsi:type="dcterms:W3CDTF">2019-05-07T13:17:26Z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