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1"/>
  </p:notesMasterIdLst>
  <p:handoutMasterIdLst>
    <p:handoutMasterId r:id="rId32"/>
  </p:handoutMasterIdLst>
  <p:sldIdLst>
    <p:sldId id="355" r:id="rId7"/>
    <p:sldId id="396" r:id="rId8"/>
    <p:sldId id="397" r:id="rId9"/>
    <p:sldId id="357" r:id="rId10"/>
    <p:sldId id="356" r:id="rId11"/>
    <p:sldId id="369" r:id="rId12"/>
    <p:sldId id="370" r:id="rId13"/>
    <p:sldId id="392" r:id="rId14"/>
    <p:sldId id="371" r:id="rId15"/>
    <p:sldId id="372" r:id="rId16"/>
    <p:sldId id="373" r:id="rId17"/>
    <p:sldId id="375" r:id="rId18"/>
    <p:sldId id="394" r:id="rId19"/>
    <p:sldId id="376" r:id="rId20"/>
    <p:sldId id="393" r:id="rId21"/>
    <p:sldId id="391" r:id="rId22"/>
    <p:sldId id="390" r:id="rId23"/>
    <p:sldId id="378" r:id="rId24"/>
    <p:sldId id="377" r:id="rId25"/>
    <p:sldId id="389" r:id="rId26"/>
    <p:sldId id="379" r:id="rId27"/>
    <p:sldId id="395" r:id="rId28"/>
    <p:sldId id="380" r:id="rId29"/>
    <p:sldId id="381" r:id="rId30"/>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0" autoAdjust="0"/>
    <p:restoredTop sz="88272" autoAdjust="0"/>
  </p:normalViewPr>
  <p:slideViewPr>
    <p:cSldViewPr snapToGrid="0">
      <p:cViewPr varScale="1">
        <p:scale>
          <a:sx n="103" d="100"/>
          <a:sy n="103" d="100"/>
        </p:scale>
        <p:origin x="360" y="56"/>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86981848787888"/>
          <c:y val="2.9693859117812735E-3"/>
          <c:w val="0.4620606955380594"/>
          <c:h val="0.94046776541596178"/>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1B8-0F4C-898D-12584B14E9AB}"/>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1B8-0F4C-898D-12584B14E9AB}"/>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1B8-0F4C-898D-12584B14E9AB}"/>
            </c:ext>
          </c:extLst>
        </c:ser>
        <c:dLbls>
          <c:showLegendKey val="0"/>
          <c:showVal val="0"/>
          <c:showCatName val="0"/>
          <c:showSerName val="0"/>
          <c:showPercent val="0"/>
          <c:showBubbleSize val="0"/>
        </c:dLbls>
        <c:gapWidth val="150"/>
        <c:axId val="55609984"/>
        <c:axId val="55632256"/>
      </c:barChart>
      <c:catAx>
        <c:axId val="55609984"/>
        <c:scaling>
          <c:orientation val="maxMin"/>
        </c:scaling>
        <c:delete val="0"/>
        <c:axPos val="l"/>
        <c:numFmt formatCode="General" sourceLinked="0"/>
        <c:majorTickMark val="out"/>
        <c:minorTickMark val="none"/>
        <c:tickLblPos val="nextTo"/>
        <c:spPr>
          <a:ln>
            <a:noFill/>
          </a:ln>
        </c:spPr>
        <c:txPr>
          <a:bodyPr/>
          <a:lstStyle/>
          <a:p>
            <a:pPr>
              <a:defRPr sz="1200"/>
            </a:pPr>
            <a:endParaRPr lang="de-DE"/>
          </a:p>
        </c:txPr>
        <c:crossAx val="55632256"/>
        <c:crosses val="autoZero"/>
        <c:auto val="1"/>
        <c:lblAlgn val="ctr"/>
        <c:lblOffset val="100"/>
        <c:noMultiLvlLbl val="0"/>
      </c:catAx>
      <c:valAx>
        <c:axId val="55632256"/>
        <c:scaling>
          <c:orientation val="minMax"/>
        </c:scaling>
        <c:delete val="1"/>
        <c:axPos val="t"/>
        <c:numFmt formatCode="General" sourceLinked="1"/>
        <c:majorTickMark val="out"/>
        <c:minorTickMark val="none"/>
        <c:tickLblPos val="none"/>
        <c:crossAx val="55609984"/>
        <c:crosses val="autoZero"/>
        <c:crossBetween val="between"/>
      </c:valAx>
      <c:spPr>
        <a:noFill/>
        <a:ln w="25400">
          <a:noFill/>
        </a:ln>
      </c:spPr>
    </c:plotArea>
    <c:legend>
      <c:legendPos val="r"/>
      <c:legendEntry>
        <c:idx val="0"/>
        <c:txPr>
          <a:bodyPr/>
          <a:lstStyle/>
          <a:p>
            <a:pPr>
              <a:defRPr sz="1200"/>
            </a:pPr>
            <a:endParaRPr lang="de-DE"/>
          </a:p>
        </c:txPr>
      </c:legendEntry>
      <c:legendEntry>
        <c:idx val="1"/>
        <c:txPr>
          <a:bodyPr/>
          <a:lstStyle/>
          <a:p>
            <a:pPr>
              <a:defRPr sz="1200"/>
            </a:pPr>
            <a:endParaRPr lang="de-DE"/>
          </a:p>
        </c:txPr>
      </c:legendEntry>
      <c:legendEntry>
        <c:idx val="2"/>
        <c:txPr>
          <a:bodyPr/>
          <a:lstStyle/>
          <a:p>
            <a:pPr>
              <a:defRPr sz="1200"/>
            </a:pPr>
            <a:endParaRPr lang="de-DE"/>
          </a:p>
        </c:txPr>
      </c:legendEntry>
      <c:layout>
        <c:manualLayout>
          <c:xMode val="edge"/>
          <c:yMode val="edge"/>
          <c:x val="0.80149253731343284"/>
          <c:y val="0.52835304493820856"/>
          <c:w val="0.17581008344106258"/>
          <c:h val="0.39444292135547893"/>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917781378035195E-2"/>
          <c:y val="4.8713503858794326E-2"/>
          <c:w val="0.72089832193327852"/>
          <c:h val="0.71127185070697474"/>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E77-7A46-A340-586A45AE84A2}"/>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E77-7A46-A340-586A45AE84A2}"/>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E77-7A46-A340-586A45AE84A2}"/>
            </c:ext>
          </c:extLst>
        </c:ser>
        <c:dLbls>
          <c:showLegendKey val="0"/>
          <c:showVal val="0"/>
          <c:showCatName val="0"/>
          <c:showSerName val="0"/>
          <c:showPercent val="0"/>
          <c:showBubbleSize val="0"/>
        </c:dLbls>
        <c:gapWidth val="219"/>
        <c:overlap val="-27"/>
        <c:axId val="55849728"/>
        <c:axId val="55851264"/>
      </c:barChart>
      <c:catAx>
        <c:axId val="5584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5851264"/>
        <c:crosses val="autoZero"/>
        <c:auto val="1"/>
        <c:lblAlgn val="ctr"/>
        <c:lblOffset val="100"/>
        <c:noMultiLvlLbl val="0"/>
      </c:catAx>
      <c:valAx>
        <c:axId val="55851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5849728"/>
        <c:crosses val="autoZero"/>
        <c:crossBetween val="between"/>
      </c:valAx>
      <c:spPr>
        <a:noFill/>
        <a:ln>
          <a:noFill/>
        </a:ln>
        <a:effectLst/>
      </c:spPr>
    </c:plotArea>
    <c:legend>
      <c:legendPos val="b"/>
      <c:layout>
        <c:manualLayout>
          <c:xMode val="edge"/>
          <c:yMode val="edge"/>
          <c:x val="0.8154296124150936"/>
          <c:y val="0.49854001583135465"/>
          <c:w val="0.17871519121995594"/>
          <c:h val="0.296833828886698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25/04/2022</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25/04/2022</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dirty="0"/>
              <a:t>Student … | Group # </a:t>
            </a:r>
            <a:endParaRPr lang="en-US" dirty="0"/>
          </a:p>
        </p:txBody>
      </p:sp>
      <p:sp>
        <p:nvSpPr>
          <p:cNvPr id="9" name="Bildplatzhalter 8"/>
          <p:cNvSpPr>
            <a:spLocks noGrp="1"/>
          </p:cNvSpPr>
          <p:nvPr>
            <p:ph type="pic" sz="quarter" idx="17"/>
          </p:nvPr>
        </p:nvSpPr>
        <p:spPr>
          <a:xfrm>
            <a:off x="0" y="2133600"/>
            <a:ext cx="9144000" cy="2721385"/>
          </a:xfrm>
          <a:prstGeom prst="rect">
            <a:avLst/>
          </a:prstGeom>
        </p:spPr>
        <p:txBody>
          <a:bodyPr/>
          <a:lstStyle>
            <a:lvl1pPr>
              <a:defRPr sz="1400"/>
            </a:lvl1pPr>
          </a:lstStyle>
          <a:p>
            <a:endParaRPr lang="de-DE" dirty="0"/>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dirty="0"/>
              <a:t>Student … | Group # </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a:t>Student … | Group # </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dirty="0"/>
              <a:t>Student … | Group # </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dirty="0"/>
              <a:t>Student … | Group # </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3">
            <a:extLst>
              <a:ext uri="{FF2B5EF4-FFF2-40B4-BE49-F238E27FC236}">
                <a16:creationId xmlns:a16="http://schemas.microsoft.com/office/drawing/2014/main" id="{9154E605-7F4E-43D8-9E87-3E11DB3E6FE3}"/>
              </a:ext>
            </a:extLst>
          </p:cNvPr>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dirty="0"/>
              <a:t>Student … | Group # </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a:t>Student … | Group # </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8" name="Fußzeilenplatzhalter 6">
            <a:extLst>
              <a:ext uri="{FF2B5EF4-FFF2-40B4-BE49-F238E27FC236}">
                <a16:creationId xmlns:a16="http://schemas.microsoft.com/office/drawing/2014/main" id="{74846832-58DB-43F3-A11A-DB956FEEB9D1}"/>
              </a:ext>
            </a:extLst>
          </p:cNvPr>
          <p:cNvSpPr>
            <a:spLocks noGrp="1"/>
          </p:cNvSpPr>
          <p:nvPr>
            <p:ph type="ftr" sz="quarter" idx="12"/>
          </p:nvPr>
        </p:nvSpPr>
        <p:spPr>
          <a:xfrm>
            <a:off x="311162" y="4854985"/>
            <a:ext cx="6464280" cy="273844"/>
          </a:xfrm>
        </p:spPr>
        <p:txBody>
          <a:bodyPr/>
          <a:lstStyle/>
          <a:p>
            <a:r>
              <a:rPr lang="de-DE" dirty="0"/>
              <a:t>Student … | Group # </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7" name="Fußzeilenplatzhalter 6">
            <a:extLst>
              <a:ext uri="{FF2B5EF4-FFF2-40B4-BE49-F238E27FC236}">
                <a16:creationId xmlns:a16="http://schemas.microsoft.com/office/drawing/2014/main" id="{654F6DAE-4C0F-4A88-91C8-26DF28C44183}"/>
              </a:ext>
            </a:extLst>
          </p:cNvPr>
          <p:cNvSpPr>
            <a:spLocks noGrp="1"/>
          </p:cNvSpPr>
          <p:nvPr>
            <p:ph type="ftr" sz="quarter" idx="12"/>
          </p:nvPr>
        </p:nvSpPr>
        <p:spPr>
          <a:xfrm>
            <a:off x="311162" y="4854985"/>
            <a:ext cx="6464280" cy="273844"/>
          </a:xfrm>
        </p:spPr>
        <p:txBody>
          <a:bodyPr/>
          <a:lstStyle/>
          <a:p>
            <a:r>
              <a:rPr lang="de-DE" dirty="0"/>
              <a:t>Student … | Group # </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
        <p:nvSpPr>
          <p:cNvPr id="9" name="Fußzeilenplatzhalter 6">
            <a:extLst>
              <a:ext uri="{FF2B5EF4-FFF2-40B4-BE49-F238E27FC236}">
                <a16:creationId xmlns:a16="http://schemas.microsoft.com/office/drawing/2014/main" id="{2F1DE329-5239-4F7A-ABB6-C3635B7DBA11}"/>
              </a:ext>
            </a:extLst>
          </p:cNvPr>
          <p:cNvSpPr>
            <a:spLocks noGrp="1"/>
          </p:cNvSpPr>
          <p:nvPr>
            <p:ph type="ftr" sz="quarter" idx="12"/>
          </p:nvPr>
        </p:nvSpPr>
        <p:spPr>
          <a:xfrm>
            <a:off x="311162" y="4854985"/>
            <a:ext cx="6464280" cy="273844"/>
          </a:xfrm>
        </p:spPr>
        <p:txBody>
          <a:bodyPr/>
          <a:lstStyle/>
          <a:p>
            <a:r>
              <a:rPr lang="de-DE" dirty="0"/>
              <a:t>Student … | Group # </a:t>
            </a:r>
            <a:endParaRPr lang="en-US" dirty="0"/>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4" name="Fußzeilenplatzhalter 6">
            <a:extLst>
              <a:ext uri="{FF2B5EF4-FFF2-40B4-BE49-F238E27FC236}">
                <a16:creationId xmlns:a16="http://schemas.microsoft.com/office/drawing/2014/main" id="{FBB615DE-DD3A-450C-B6BC-1C8AD0277B3A}"/>
              </a:ext>
            </a:extLst>
          </p:cNvPr>
          <p:cNvSpPr>
            <a:spLocks noGrp="1"/>
          </p:cNvSpPr>
          <p:nvPr>
            <p:ph type="ftr" sz="quarter" idx="12"/>
          </p:nvPr>
        </p:nvSpPr>
        <p:spPr>
          <a:xfrm>
            <a:off x="311162" y="4854985"/>
            <a:ext cx="6464280" cy="273844"/>
          </a:xfrm>
        </p:spPr>
        <p:txBody>
          <a:bodyPr/>
          <a:lstStyle/>
          <a:p>
            <a:r>
              <a:rPr lang="de-DE" dirty="0"/>
              <a:t>Student … | Group # </a:t>
            </a:r>
            <a:endParaRPr lang="en-US" dirty="0"/>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2.png"/><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Student … | Group # </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pic>
        <p:nvPicPr>
          <p:cNvPr id="7" name="Google Shape;10;p1">
            <a:extLst>
              <a:ext uri="{FF2B5EF4-FFF2-40B4-BE49-F238E27FC236}">
                <a16:creationId xmlns:a16="http://schemas.microsoft.com/office/drawing/2014/main" id="{FE7D1070-F748-4B71-B7DF-09F244451C58}"/>
              </a:ext>
            </a:extLst>
          </p:cNvPr>
          <p:cNvPicPr preferRelativeResize="0"/>
          <p:nvPr userDrawn="1"/>
        </p:nvPicPr>
        <p:blipFill>
          <a:blip r:embed="rId4">
            <a:alphaModFix/>
          </a:blip>
          <a:stretch>
            <a:fillRect/>
          </a:stretch>
        </p:blipFill>
        <p:spPr>
          <a:xfrm>
            <a:off x="7572796" y="255120"/>
            <a:ext cx="456275" cy="4562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dirty="0"/>
              <a:t>Student … | Group # </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marL="0" marR="0" lvl="0" indent="0" algn="l" rtl="0">
              <a:lnSpc>
                <a:spcPct val="94000"/>
              </a:lnSpc>
              <a:spcBef>
                <a:spcPts val="0"/>
              </a:spcBef>
              <a:spcAft>
                <a:spcPts val="0"/>
              </a:spcAft>
              <a:buClr>
                <a:srgbClr val="000000"/>
              </a:buClr>
              <a:buSzPts val="800"/>
              <a:buFont typeface="Arial"/>
              <a:buNone/>
            </a:pPr>
            <a:r>
              <a:rPr lang="en-US" sz="800" dirty="0">
                <a:solidFill>
                  <a:schemeClr val="dk2"/>
                </a:solidFill>
              </a:rPr>
              <a:t>Chair of Computational Modeling and Simulation</a:t>
            </a:r>
          </a:p>
          <a:p>
            <a:pPr marL="0" marR="0" lvl="0" indent="0" algn="l" rtl="0">
              <a:lnSpc>
                <a:spcPct val="94000"/>
              </a:lnSpc>
              <a:spcBef>
                <a:spcPts val="0"/>
              </a:spcBef>
              <a:spcAft>
                <a:spcPts val="0"/>
              </a:spcAft>
              <a:buClr>
                <a:srgbClr val="000000"/>
              </a:buClr>
              <a:buSzPts val="800"/>
              <a:buFont typeface="Arial"/>
              <a:buNone/>
            </a:pPr>
            <a:r>
              <a:rPr lang="en-US" sz="800" dirty="0">
                <a:solidFill>
                  <a:schemeClr val="dk2"/>
                </a:solidFill>
              </a:rPr>
              <a:t>Department of Civil, Geo and Environmental Engineering</a:t>
            </a:r>
          </a:p>
          <a:p>
            <a:pPr marL="0" marR="0" lvl="0" indent="0" algn="l" rtl="0">
              <a:lnSpc>
                <a:spcPct val="94000"/>
              </a:lnSpc>
              <a:spcBef>
                <a:spcPts val="0"/>
              </a:spcBef>
              <a:spcAft>
                <a:spcPts val="0"/>
              </a:spcAft>
              <a:buClr>
                <a:srgbClr val="000000"/>
              </a:buClr>
              <a:buSzPts val="800"/>
              <a:buFont typeface="Arial"/>
              <a:buNone/>
            </a:pPr>
            <a:r>
              <a:rPr lang="en-US" sz="800" dirty="0">
                <a:solidFill>
                  <a:schemeClr val="dk2"/>
                </a:solidFill>
              </a:rPr>
              <a:t>Technical University of Munich</a:t>
            </a:r>
          </a:p>
        </p:txBody>
      </p:sp>
      <p:pic>
        <p:nvPicPr>
          <p:cNvPr id="6" name="Google Shape;10;p1">
            <a:extLst>
              <a:ext uri="{FF2B5EF4-FFF2-40B4-BE49-F238E27FC236}">
                <a16:creationId xmlns:a16="http://schemas.microsoft.com/office/drawing/2014/main" id="{C7AD9E29-7DF4-4FDE-80A4-A426F54641F3}"/>
              </a:ext>
            </a:extLst>
          </p:cNvPr>
          <p:cNvPicPr preferRelativeResize="0"/>
          <p:nvPr userDrawn="1"/>
        </p:nvPicPr>
        <p:blipFill>
          <a:blip r:embed="rId4">
            <a:alphaModFix/>
          </a:blip>
          <a:stretch>
            <a:fillRect/>
          </a:stretch>
        </p:blipFill>
        <p:spPr>
          <a:xfrm>
            <a:off x="7572796" y="255120"/>
            <a:ext cx="456275" cy="4562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dirty="0"/>
              <a:t>Student … | Group # </a:t>
            </a:r>
            <a:endParaRPr lang="en-US" dirty="0"/>
          </a:p>
        </p:txBody>
      </p:sp>
      <p:sp>
        <p:nvSpPr>
          <p:cNvPr id="7" name="Textfeld 6">
            <a:extLst>
              <a:ext uri="{FF2B5EF4-FFF2-40B4-BE49-F238E27FC236}">
                <a16:creationId xmlns:a16="http://schemas.microsoft.com/office/drawing/2014/main" id="{BAEE58D7-A86F-47F1-87FD-6346CB43561E}"/>
              </a:ext>
            </a:extLst>
          </p:cNvPr>
          <p:cNvSpPr txBox="1"/>
          <p:nvPr userDrawn="1"/>
        </p:nvSpPr>
        <p:spPr>
          <a:xfrm>
            <a:off x="319506" y="321468"/>
            <a:ext cx="7160425" cy="347211"/>
          </a:xfrm>
          <a:prstGeom prst="rect">
            <a:avLst/>
          </a:prstGeom>
          <a:noFill/>
        </p:spPr>
        <p:txBody>
          <a:bodyPr wrap="square" lIns="0" tIns="0" rIns="0" bIns="0" rtlCol="0">
            <a:spAutoFit/>
          </a:bodyPr>
          <a:lstStyle/>
          <a:p>
            <a:pPr marL="0" marR="0" lvl="0" indent="0" algn="l" rtl="0">
              <a:lnSpc>
                <a:spcPct val="94000"/>
              </a:lnSpc>
              <a:spcBef>
                <a:spcPts val="0"/>
              </a:spcBef>
              <a:spcAft>
                <a:spcPts val="0"/>
              </a:spcAft>
              <a:buClr>
                <a:srgbClr val="000000"/>
              </a:buClr>
              <a:buSzPts val="800"/>
              <a:buFont typeface="Arial"/>
              <a:buNone/>
            </a:pPr>
            <a:r>
              <a:rPr lang="en-US" sz="800" dirty="0">
                <a:solidFill>
                  <a:srgbClr val="0065BD"/>
                </a:solidFill>
              </a:rPr>
              <a:t>Chair of Computational Modeling and Simulation</a:t>
            </a:r>
          </a:p>
          <a:p>
            <a:pPr marL="0" marR="0" lvl="0" indent="0" algn="l" rtl="0">
              <a:lnSpc>
                <a:spcPct val="94000"/>
              </a:lnSpc>
              <a:spcBef>
                <a:spcPts val="0"/>
              </a:spcBef>
              <a:spcAft>
                <a:spcPts val="0"/>
              </a:spcAft>
              <a:buClr>
                <a:srgbClr val="000000"/>
              </a:buClr>
              <a:buSzPts val="800"/>
              <a:buFont typeface="Arial"/>
              <a:buNone/>
            </a:pPr>
            <a:r>
              <a:rPr lang="en-US" sz="800" dirty="0">
                <a:solidFill>
                  <a:srgbClr val="0065BD"/>
                </a:solidFill>
              </a:rPr>
              <a:t>Department of Civil, Geo and Environmental Engineering</a:t>
            </a:r>
          </a:p>
          <a:p>
            <a:pPr marL="0" marR="0" lvl="0" indent="0" algn="l" rtl="0">
              <a:lnSpc>
                <a:spcPct val="94000"/>
              </a:lnSpc>
              <a:spcBef>
                <a:spcPts val="0"/>
              </a:spcBef>
              <a:spcAft>
                <a:spcPts val="0"/>
              </a:spcAft>
              <a:buClr>
                <a:srgbClr val="000000"/>
              </a:buClr>
              <a:buSzPts val="800"/>
              <a:buFont typeface="Arial"/>
              <a:buNone/>
            </a:pPr>
            <a:r>
              <a:rPr lang="en-US" sz="800" dirty="0">
                <a:solidFill>
                  <a:srgbClr val="0065BD"/>
                </a:solidFill>
              </a:rPr>
              <a:t>Technical University of Munich</a:t>
            </a:r>
          </a:p>
        </p:txBody>
      </p:sp>
      <p:pic>
        <p:nvPicPr>
          <p:cNvPr id="8" name="Google Shape;10;p1">
            <a:extLst>
              <a:ext uri="{FF2B5EF4-FFF2-40B4-BE49-F238E27FC236}">
                <a16:creationId xmlns:a16="http://schemas.microsoft.com/office/drawing/2014/main" id="{52ADDFA8-0B33-4F56-841C-D42B56B00C94}"/>
              </a:ext>
            </a:extLst>
          </p:cNvPr>
          <p:cNvPicPr preferRelativeResize="0"/>
          <p:nvPr userDrawn="1"/>
        </p:nvPicPr>
        <p:blipFill>
          <a:blip r:embed="rId11">
            <a:alphaModFix/>
          </a:blip>
          <a:stretch>
            <a:fillRect/>
          </a:stretch>
        </p:blipFill>
        <p:spPr>
          <a:xfrm>
            <a:off x="7572796" y="255120"/>
            <a:ext cx="456275" cy="4562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dirty="0"/>
              <a:t>Student … | Group # </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dirty="0"/>
              <a:t>Student … | Group # </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a:xfrm>
            <a:off x="319088" y="1484039"/>
            <a:ext cx="8508999" cy="1872003"/>
          </a:xfrm>
        </p:spPr>
        <p:txBody>
          <a:bodyPr/>
          <a:lstStyle/>
          <a:p>
            <a:r>
              <a:rPr lang="de-DE" dirty="0"/>
              <a:t>Referent</a:t>
            </a:r>
          </a:p>
          <a:p>
            <a:r>
              <a:rPr lang="de-DE" dirty="0"/>
              <a:t>Technische Universität München</a:t>
            </a:r>
          </a:p>
          <a:p>
            <a:r>
              <a:rPr lang="de-DE" dirty="0"/>
              <a:t>Fakultät für Musterverfahren</a:t>
            </a:r>
          </a:p>
          <a:p>
            <a:r>
              <a:rPr lang="de-DE" dirty="0"/>
              <a:t>Lehrstuhl für Mustertechnik</a:t>
            </a:r>
          </a:p>
          <a:p>
            <a:r>
              <a:rPr lang="de-DE" dirty="0"/>
              <a:t>Ort, Datum (Schreibweise: 00. Januar 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Als erstes soll mit schwarz und weiß gearbeitet werden.</a:t>
            </a:r>
            <a:br>
              <a:rPr lang="de-DE" dirty="0"/>
            </a:br>
            <a:r>
              <a:rPr lang="de-DE" dirty="0"/>
              <a:t>Für Aufwändigere Darstellungen sind Farben mit Bedacht und in möglichst geringem Umfang einzusetzen.</a:t>
            </a:r>
            <a:br>
              <a:rPr lang="de-DE" dirty="0"/>
            </a:br>
            <a:r>
              <a:rPr lang="de-DE" dirty="0"/>
              <a:t>In diesem Folienmaster ist die Farbpalette festgelegt.</a:t>
            </a:r>
          </a:p>
          <a:p>
            <a:endParaRPr lang="de-DE" dirty="0"/>
          </a:p>
          <a:p>
            <a:r>
              <a:rPr lang="de-DE" dirty="0"/>
              <a:t>Zuerst mit den Primärfarben arbeiten.</a:t>
            </a:r>
          </a:p>
          <a:p>
            <a:endParaRPr lang="de-DE" dirty="0"/>
          </a:p>
          <a:p>
            <a:endParaRPr lang="de-DE" dirty="0"/>
          </a:p>
          <a:p>
            <a:r>
              <a:rPr lang="de-DE" dirty="0"/>
              <a:t>Für z.B. komplexe Diagramme stehen noch Sekundärfarben zur Verfügung.</a:t>
            </a:r>
          </a:p>
          <a:p>
            <a:endParaRPr lang="de-DE" dirty="0"/>
          </a:p>
          <a:p>
            <a:endParaRPr lang="de-DE" dirty="0"/>
          </a:p>
          <a:p>
            <a:r>
              <a:rPr lang="de-DE" dirty="0"/>
              <a:t>Gering im Einsatz sind die Akzentfarben.</a:t>
            </a:r>
          </a:p>
          <a:p>
            <a:endParaRPr lang="de-DE" dirty="0"/>
          </a:p>
        </p:txBody>
      </p:sp>
      <p:sp>
        <p:nvSpPr>
          <p:cNvPr id="3" name="Titel 2"/>
          <p:cNvSpPr>
            <a:spLocks noGrp="1"/>
          </p:cNvSpPr>
          <p:nvPr>
            <p:ph type="title"/>
          </p:nvPr>
        </p:nvSpPr>
        <p:spPr/>
        <p:txBody>
          <a:bodyPr/>
          <a:lstStyle/>
          <a:p>
            <a:r>
              <a:rPr lang="de-DE"/>
              <a:t>Farben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19" name="Fußzeilenplatzhalter 4"/>
          <p:cNvSpPr>
            <a:spLocks noGrp="1"/>
          </p:cNvSpPr>
          <p:nvPr>
            <p:ph type="ftr" sz="quarter" idx="12"/>
          </p:nvPr>
        </p:nvSpPr>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14" name="Rechteck 13"/>
          <p:cNvSpPr/>
          <p:nvPr/>
        </p:nvSpPr>
        <p:spPr>
          <a:xfrm>
            <a:off x="321735" y="2882902"/>
            <a:ext cx="855132" cy="1841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2882902"/>
            <a:ext cx="855132" cy="184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2882902"/>
            <a:ext cx="855132" cy="184148"/>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3594102"/>
            <a:ext cx="855132" cy="184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3594102"/>
            <a:ext cx="855132" cy="184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3594102"/>
            <a:ext cx="855132" cy="184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3594102"/>
            <a:ext cx="855132" cy="184148"/>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4328320"/>
            <a:ext cx="855132" cy="184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4328320"/>
            <a:ext cx="855132" cy="184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4328320"/>
            <a:ext cx="855132" cy="1841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Kurze und knappe Texte, Fließtexte linksbündig, kein Blocksatz</a:t>
            </a:r>
          </a:p>
          <a:p>
            <a:endParaRPr lang="de-DE" dirty="0"/>
          </a:p>
          <a:p>
            <a:r>
              <a:rPr lang="de-DE" dirty="0"/>
              <a:t>Beispiel:</a:t>
            </a:r>
          </a:p>
          <a:p>
            <a:r>
              <a:rPr lang="de-DE" dirty="0" err="1"/>
              <a:t>Tem</a:t>
            </a:r>
            <a:r>
              <a:rPr lang="de-DE" dirty="0"/>
              <a:t> </a:t>
            </a:r>
            <a:r>
              <a:rPr lang="de-DE" dirty="0" err="1"/>
              <a:t>soluptam</a:t>
            </a:r>
            <a:r>
              <a:rPr lang="de-DE" dirty="0"/>
              <a:t>, </a:t>
            </a:r>
            <a:r>
              <a:rPr lang="de-DE" dirty="0" err="1"/>
              <a:t>nisi</a:t>
            </a:r>
            <a:r>
              <a:rPr lang="de-DE" dirty="0"/>
              <a:t> </a:t>
            </a:r>
            <a:r>
              <a:rPr lang="de-DE" dirty="0" err="1"/>
              <a:t>as</a:t>
            </a:r>
            <a:r>
              <a:rPr lang="de-DE" dirty="0"/>
              <a:t> </a:t>
            </a:r>
            <a:r>
              <a:rPr lang="de-DE" dirty="0" err="1"/>
              <a:t>verum</a:t>
            </a:r>
            <a:r>
              <a:rPr lang="de-DE" dirty="0"/>
              <a:t> </a:t>
            </a:r>
            <a:r>
              <a:rPr lang="de-DE" dirty="0" err="1"/>
              <a:t>ereprehendam</a:t>
            </a:r>
            <a:r>
              <a:rPr lang="de-DE" dirty="0"/>
              <a:t> </a:t>
            </a:r>
            <a:r>
              <a:rPr lang="de-DE" dirty="0" err="1"/>
              <a:t>at</a:t>
            </a:r>
            <a:r>
              <a:rPr lang="de-DE" dirty="0"/>
              <a:t> </a:t>
            </a:r>
            <a:r>
              <a:rPr lang="de-DE" dirty="0" err="1"/>
              <a:t>acculpa</a:t>
            </a:r>
            <a:r>
              <a:rPr lang="de-DE" dirty="0"/>
              <a:t> </a:t>
            </a:r>
            <a:r>
              <a:rPr lang="de-DE" dirty="0" err="1"/>
              <a:t>quidisq</a:t>
            </a:r>
            <a:r>
              <a:rPr lang="de-DE" dirty="0"/>
              <a:t> </a:t>
            </a:r>
            <a:r>
              <a:rPr lang="de-DE" dirty="0" err="1"/>
              <a:t>uissit</a:t>
            </a:r>
            <a:r>
              <a:rPr lang="de-DE" dirty="0"/>
              <a:t> </a:t>
            </a:r>
            <a:r>
              <a:rPr lang="de-DE" dirty="0" err="1"/>
              <a:t>volupta</a:t>
            </a:r>
            <a:r>
              <a:rPr lang="de-DE" dirty="0"/>
              <a:t> </a:t>
            </a:r>
            <a:r>
              <a:rPr lang="de-DE" dirty="0" err="1"/>
              <a:t>tusdant</a:t>
            </a:r>
            <a:r>
              <a:rPr lang="de-DE" dirty="0"/>
              <a:t> </a:t>
            </a:r>
            <a:r>
              <a:rPr lang="de-DE" dirty="0" err="1"/>
              <a:t>utem</a:t>
            </a:r>
            <a:r>
              <a:rPr lang="de-DE" dirty="0"/>
              <a:t> </a:t>
            </a:r>
            <a:r>
              <a:rPr lang="de-DE" dirty="0" err="1"/>
              <a:t>as</a:t>
            </a:r>
            <a:r>
              <a:rPr lang="de-DE" dirty="0"/>
              <a:t> </a:t>
            </a:r>
            <a:r>
              <a:rPr lang="de-DE" dirty="0" err="1"/>
              <a:t>etur</a:t>
            </a:r>
            <a:r>
              <a:rPr lang="de-DE" dirty="0"/>
              <a:t>, </a:t>
            </a:r>
            <a:r>
              <a:rPr lang="de-DE" dirty="0" err="1"/>
              <a:t>odi</a:t>
            </a:r>
            <a:r>
              <a:rPr lang="de-DE" dirty="0"/>
              <a:t> </a:t>
            </a:r>
            <a:r>
              <a:rPr lang="de-DE" dirty="0" err="1"/>
              <a:t>odis</a:t>
            </a:r>
            <a:r>
              <a:rPr lang="de-DE" dirty="0"/>
              <a:t> es </a:t>
            </a:r>
            <a:r>
              <a:rPr lang="de-DE" dirty="0" err="1"/>
              <a:t>doluptiae</a:t>
            </a:r>
            <a:r>
              <a:rPr lang="de-DE" dirty="0"/>
              <a:t> dem </a:t>
            </a:r>
            <a:r>
              <a:rPr lang="de-DE" dirty="0" err="1"/>
              <a:t>nimaion</a:t>
            </a:r>
            <a:r>
              <a:rPr lang="de-DE" dirty="0"/>
              <a:t> </a:t>
            </a:r>
            <a:r>
              <a:rPr lang="de-DE" dirty="0" err="1"/>
              <a:t>con</a:t>
            </a:r>
            <a:r>
              <a:rPr lang="de-DE" dirty="0"/>
              <a:t> </a:t>
            </a:r>
            <a:r>
              <a:rPr lang="de-DE" dirty="0" err="1"/>
              <a:t>nossinctenis</a:t>
            </a:r>
            <a:r>
              <a:rPr lang="de-DE" dirty="0"/>
              <a:t> </a:t>
            </a:r>
            <a:r>
              <a:rPr lang="de-DE" dirty="0" err="1"/>
              <a:t>pora</a:t>
            </a:r>
            <a:r>
              <a:rPr lang="de-DE" dirty="0"/>
              <a:t> </a:t>
            </a:r>
            <a:r>
              <a:rPr lang="de-DE" dirty="0" err="1"/>
              <a:t>quam</a:t>
            </a:r>
            <a:r>
              <a:rPr lang="de-DE" dirty="0"/>
              <a:t> </a:t>
            </a:r>
            <a:r>
              <a:rPr lang="de-DE" dirty="0" err="1"/>
              <a:t>voloria</a:t>
            </a:r>
            <a:r>
              <a:rPr lang="de-DE" dirty="0"/>
              <a:t> </a:t>
            </a:r>
            <a:r>
              <a:rPr lang="de-DE" dirty="0" err="1"/>
              <a:t>consenimus</a:t>
            </a:r>
            <a:r>
              <a:rPr lang="de-DE" dirty="0"/>
              <a:t> </a:t>
            </a:r>
            <a:r>
              <a:rPr lang="de-DE" dirty="0" err="1"/>
              <a:t>blabore</a:t>
            </a:r>
            <a:r>
              <a:rPr lang="de-DE" dirty="0"/>
              <a:t> </a:t>
            </a:r>
            <a:r>
              <a:rPr lang="de-DE" dirty="0" err="1"/>
              <a:t>everfer</a:t>
            </a:r>
            <a:r>
              <a:rPr lang="de-DE" dirty="0"/>
              <a:t> </a:t>
            </a:r>
            <a:r>
              <a:rPr lang="de-DE" dirty="0" err="1"/>
              <a:t>epeliquo</a:t>
            </a:r>
            <a:r>
              <a:rPr lang="de-DE" dirty="0"/>
              <a:t> </a:t>
            </a:r>
            <a:r>
              <a:rPr lang="de-DE" dirty="0" err="1"/>
              <a:t>maio</a:t>
            </a:r>
            <a:r>
              <a:rPr lang="de-DE" dirty="0"/>
              <a:t> </a:t>
            </a:r>
            <a:r>
              <a:rPr lang="de-DE" dirty="0" err="1"/>
              <a:t>etur</a:t>
            </a:r>
            <a:r>
              <a:rPr lang="de-DE" dirty="0"/>
              <a:t>.</a:t>
            </a:r>
          </a:p>
        </p:txBody>
      </p:sp>
      <p:sp>
        <p:nvSpPr>
          <p:cNvPr id="3" name="Titel 2"/>
          <p:cNvSpPr>
            <a:spLocks noGrp="1"/>
          </p:cNvSpPr>
          <p:nvPr>
            <p:ph type="title"/>
          </p:nvPr>
        </p:nvSpPr>
        <p:spPr/>
        <p:txBody>
          <a:bodyPr/>
          <a:lstStyle/>
          <a:p>
            <a:r>
              <a:rPr lang="de-DE" dirty="0"/>
              <a:t>Texte</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schlichte Darstellung von Informationen</a:t>
            </a:r>
          </a:p>
          <a:p>
            <a:endParaRPr lang="de-DE"/>
          </a:p>
          <a:p>
            <a:r>
              <a:rPr lang="de-DE"/>
              <a:t>reduzierte Farben</a:t>
            </a:r>
          </a:p>
          <a:p>
            <a:endParaRPr lang="de-DE"/>
          </a:p>
          <a:p>
            <a:r>
              <a:rPr lang="de-DE"/>
              <a:t>Rahmen und Überlagerungen nach Möglichkeit vermeiden</a:t>
            </a:r>
          </a:p>
          <a:p>
            <a:endParaRPr lang="de-DE" dirty="0"/>
          </a:p>
        </p:txBody>
      </p:sp>
      <p:sp>
        <p:nvSpPr>
          <p:cNvPr id="3" name="Titel 2"/>
          <p:cNvSpPr>
            <a:spLocks noGrp="1"/>
          </p:cNvSpPr>
          <p:nvPr>
            <p:ph type="title"/>
          </p:nvPr>
        </p:nvSpPr>
        <p:spPr/>
        <p:txBody>
          <a:bodyPr/>
          <a:lstStyle/>
          <a:p>
            <a:r>
              <a:rPr lang="de-DE"/>
              <a:t>Bilder - Allgemein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r>
              <a:rPr lang="de-DE" dirty="0"/>
              <a:t>Punkt 1</a:t>
            </a:r>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buNone/>
            </a:pPr>
            <a:endParaRPr lang="de-DE" dirty="0"/>
          </a:p>
        </p:txBody>
      </p:sp>
      <p:sp>
        <p:nvSpPr>
          <p:cNvPr id="3" name="Titel 2"/>
          <p:cNvSpPr>
            <a:spLocks noGrp="1"/>
          </p:cNvSpPr>
          <p:nvPr>
            <p:ph type="title"/>
          </p:nvPr>
        </p:nvSpPr>
        <p:spPr/>
        <p:txBody>
          <a:bodyPr/>
          <a:lstStyle/>
          <a:p>
            <a:r>
              <a:rPr lang="de-DE"/>
              <a:t>Aufzählung</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14</a:t>
            </a:fld>
            <a:endParaRPr lang="de-DE" dirty="0"/>
          </a:p>
        </p:txBody>
      </p:sp>
      <p:sp>
        <p:nvSpPr>
          <p:cNvPr id="10"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
        <p:nvSpPr>
          <p:cNvPr id="14" name="Inhaltsplatzhalter 13"/>
          <p:cNvSpPr>
            <a:spLocks noGrp="1"/>
          </p:cNvSpPr>
          <p:nvPr>
            <p:ph sz="quarter" idx="18"/>
          </p:nvPr>
        </p:nvSpPr>
        <p:spPr/>
        <p:txBody>
          <a:bodyPr/>
          <a:lstStyle/>
          <a:p>
            <a:endParaRPr lang="de-DE"/>
          </a:p>
        </p:txBody>
      </p:sp>
      <p:sp>
        <p:nvSpPr>
          <p:cNvPr id="13" name="Bildplatzhalter 12"/>
          <p:cNvSpPr>
            <a:spLocks noGrp="1"/>
          </p:cNvSpPr>
          <p:nvPr>
            <p:ph type="pic" sz="quarter" idx="14"/>
          </p:nvPr>
        </p:nvSpPr>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a:t>Überschrift 2</a:t>
            </a:r>
          </a:p>
          <a:p>
            <a:r>
              <a:rPr lang="de-DE"/>
              <a:t>Hier steht ein einleitender oder beschreibender Fließtext und nach Wunsch eine Aufzählung</a:t>
            </a:r>
          </a:p>
          <a:p>
            <a:r>
              <a:rPr lang="de-DE"/>
              <a:t>Punkt 1</a:t>
            </a:r>
          </a:p>
          <a:p>
            <a:endParaRPr lang="de-DE"/>
          </a:p>
          <a:p>
            <a:r>
              <a:rPr lang="de-DE"/>
              <a:t>Punkt 2</a:t>
            </a:r>
          </a:p>
          <a:p>
            <a:endParaRPr lang="de-DE"/>
          </a:p>
          <a:p>
            <a:r>
              <a:rPr lang="de-DE"/>
              <a:t>Punkt 3</a:t>
            </a:r>
          </a:p>
          <a:p>
            <a:endParaRPr lang="de-DE"/>
          </a:p>
          <a:p>
            <a:r>
              <a:rPr lang="de-DE"/>
              <a:t>Punkt 4</a:t>
            </a:r>
          </a:p>
          <a:p>
            <a:endParaRPr lang="de-DE"/>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6"/>
          </p:nvPr>
        </p:nvSpPr>
        <p:spPr/>
        <p:txBody>
          <a:bodyPr/>
          <a:lstStyle/>
          <a:p>
            <a:fld id="{CE58CB1E-F828-4F11-99E0-327109AF9DA4}" type="slidenum">
              <a:rPr lang="de-DE" smtClean="0"/>
              <a:pPr/>
              <a:t>15</a:t>
            </a:fld>
            <a:endParaRPr lang="de-DE" dirty="0"/>
          </a:p>
        </p:txBody>
      </p:sp>
      <p:sp>
        <p:nvSpPr>
          <p:cNvPr id="7"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idx="1"/>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16</a:t>
            </a:fld>
            <a:endParaRPr lang="de-DE" dirty="0"/>
          </a:p>
        </p:txBody>
      </p:sp>
      <p:sp>
        <p:nvSpPr>
          <p:cNvPr id="8"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17</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7" name="Bildplatzhalter 6"/>
          <p:cNvSpPr>
            <a:spLocks noGrp="1"/>
          </p:cNvSpPr>
          <p:nvPr>
            <p:ph type="pic" sz="quarter" idx="17"/>
          </p:nvPr>
        </p:nvSpPr>
        <p:spPr/>
      </p:sp>
      <p:sp>
        <p:nvSpPr>
          <p:cNvPr id="3" name="Textplatzhalter 2"/>
          <p:cNvSpPr>
            <a:spLocks noGrp="1"/>
          </p:cNvSpPr>
          <p:nvPr>
            <p:ph type="body" sz="quarter" idx="18"/>
          </p:nvPr>
        </p:nvSpPr>
        <p:spPr>
          <a:prstGeom prst="rect">
            <a:avLst/>
          </a:prstGeom>
        </p:spPr>
        <p:txBody>
          <a:bodyPr/>
          <a:lstStyle/>
          <a:p>
            <a:r>
              <a:rPr lang="de-DE" dirty="0"/>
              <a:t>Bildbeschreibung</a:t>
            </a:r>
            <a:br>
              <a:rPr lang="de-DE" dirty="0"/>
            </a:br>
            <a:r>
              <a:rPr lang="de-DE" dirty="0"/>
              <a:t>oberer Bildrand: Begrenzung durch Text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Nicht formatfüllende 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Bildplatzhalter 6"/>
          <p:cNvSpPr>
            <a:spLocks noGrp="1"/>
          </p:cNvSpPr>
          <p:nvPr>
            <p:ph type="pic" sz="quarter" idx="17"/>
          </p:nvPr>
        </p:nvSpPr>
        <p:spPr/>
      </p:sp>
      <p:sp>
        <p:nvSpPr>
          <p:cNvPr id="3" name="Textplatzhalter 2"/>
          <p:cNvSpPr>
            <a:spLocks noGrp="1"/>
          </p:cNvSpPr>
          <p:nvPr>
            <p:ph type="body" sz="quarter" idx="18"/>
          </p:nvPr>
        </p:nvSpPr>
        <p:spPr>
          <a:prstGeom prst="rect">
            <a:avLst/>
          </a:prstGeom>
        </p:spPr>
        <p:txBody>
          <a:bodyPr/>
          <a:lstStyle/>
          <a:p>
            <a:r>
              <a:rPr lang="de-DE"/>
              <a:t>Weißer bzw. transparenter Hintergrund</a:t>
            </a:r>
            <a:br>
              <a:rPr lang="de-DE"/>
            </a:br>
            <a:r>
              <a:rPr lang="de-DE"/>
              <a:t>mit genug Freiraum anordnen</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p:sp>
      <p:sp>
        <p:nvSpPr>
          <p:cNvPr id="3" name="Titel 2"/>
          <p:cNvSpPr>
            <a:spLocks noGrp="1"/>
          </p:cNvSpPr>
          <p:nvPr>
            <p:ph type="title"/>
          </p:nvPr>
        </p:nvSpPr>
        <p:spPr/>
        <p:txBody>
          <a:bodyPr/>
          <a:lstStyle/>
          <a:p>
            <a:r>
              <a:rPr lang="de-DE"/>
              <a:t>Bilder Format füllend - maximale Bildgröße</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19</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1BCB-8D48-40D2-A675-9AB9D2D9DA0E}"/>
              </a:ext>
            </a:extLst>
          </p:cNvPr>
          <p:cNvSpPr>
            <a:spLocks noGrp="1"/>
          </p:cNvSpPr>
          <p:nvPr>
            <p:ph type="title"/>
          </p:nvPr>
        </p:nvSpPr>
        <p:spPr/>
        <p:txBody>
          <a:bodyPr/>
          <a:lstStyle/>
          <a:p>
            <a:r>
              <a:rPr lang="de-DE" dirty="0"/>
              <a:t>Contents</a:t>
            </a:r>
          </a:p>
        </p:txBody>
      </p:sp>
      <p:sp>
        <p:nvSpPr>
          <p:cNvPr id="3" name="Content Placeholder 2">
            <a:extLst>
              <a:ext uri="{FF2B5EF4-FFF2-40B4-BE49-F238E27FC236}">
                <a16:creationId xmlns:a16="http://schemas.microsoft.com/office/drawing/2014/main" id="{DC4DAB80-6EB0-4B88-A5CE-186E34151E3C}"/>
              </a:ext>
            </a:extLst>
          </p:cNvPr>
          <p:cNvSpPr>
            <a:spLocks noGrp="1"/>
          </p:cNvSpPr>
          <p:nvPr>
            <p:ph idx="10"/>
          </p:nvPr>
        </p:nvSpPr>
        <p:spPr/>
        <p:txBody>
          <a:bodyPr/>
          <a:lstStyle/>
          <a:p>
            <a:pPr marL="285750" indent="-285750">
              <a:buFont typeface="Arial" panose="020B0604020202020204" pitchFamily="34" charset="0"/>
              <a:buChar char="•"/>
            </a:pPr>
            <a:r>
              <a:rPr lang="de-DE" dirty="0" err="1"/>
              <a:t>Introduction</a:t>
            </a:r>
            <a:endParaRPr lang="de-DE" dirty="0"/>
          </a:p>
          <a:p>
            <a:pPr marL="285750" indent="-285750">
              <a:buFont typeface="Arial" panose="020B0604020202020204" pitchFamily="34" charset="0"/>
              <a:buChar char="•"/>
            </a:pPr>
            <a:r>
              <a:rPr lang="de-DE" dirty="0" err="1"/>
              <a:t>Aim</a:t>
            </a:r>
            <a:r>
              <a:rPr lang="de-DE" dirty="0"/>
              <a:t> and </a:t>
            </a:r>
            <a:r>
              <a:rPr lang="de-DE" dirty="0" err="1"/>
              <a:t>objectives</a:t>
            </a:r>
            <a:endParaRPr lang="de-DE" dirty="0"/>
          </a:p>
          <a:p>
            <a:pPr marL="285750" indent="-285750">
              <a:buFont typeface="Arial" panose="020B0604020202020204" pitchFamily="34" charset="0"/>
              <a:buChar char="•"/>
            </a:pPr>
            <a:r>
              <a:rPr lang="de-DE" dirty="0" err="1"/>
              <a:t>Why</a:t>
            </a:r>
            <a:r>
              <a:rPr lang="de-DE" dirty="0"/>
              <a:t> Python and </a:t>
            </a:r>
            <a:r>
              <a:rPr lang="de-DE" dirty="0" err="1"/>
              <a:t>why</a:t>
            </a:r>
            <a:r>
              <a:rPr lang="de-DE" dirty="0"/>
              <a:t> </a:t>
            </a:r>
            <a:r>
              <a:rPr lang="de-DE" dirty="0" err="1"/>
              <a:t>Pytorch</a:t>
            </a:r>
            <a:endParaRPr lang="de-DE" dirty="0"/>
          </a:p>
          <a:p>
            <a:pPr marL="285750" indent="-285750">
              <a:buFont typeface="Arial" panose="020B0604020202020204" pitchFamily="34" charset="0"/>
              <a:buChar char="•"/>
            </a:pPr>
            <a:r>
              <a:rPr lang="de-DE" dirty="0" err="1"/>
              <a:t>Neural</a:t>
            </a:r>
            <a:r>
              <a:rPr lang="de-DE" dirty="0"/>
              <a:t> Network and PINN</a:t>
            </a:r>
          </a:p>
          <a:p>
            <a:pPr marL="285750" indent="-285750">
              <a:buFont typeface="Arial" panose="020B0604020202020204" pitchFamily="34" charset="0"/>
              <a:buChar char="•"/>
            </a:pPr>
            <a:r>
              <a:rPr lang="de-DE" dirty="0"/>
              <a:t>Case </a:t>
            </a:r>
            <a:r>
              <a:rPr lang="de-DE" dirty="0" err="1"/>
              <a:t>studies</a:t>
            </a:r>
            <a:r>
              <a:rPr lang="de-DE" dirty="0"/>
              <a:t> – sin x and PINN </a:t>
            </a:r>
            <a:r>
              <a:rPr lang="de-DE" dirty="0" err="1"/>
              <a:t>implementation</a:t>
            </a:r>
            <a:endParaRPr lang="de-DE" dirty="0"/>
          </a:p>
          <a:p>
            <a:pPr marL="285750" indent="-285750">
              <a:buFont typeface="Arial" panose="020B0604020202020204" pitchFamily="34" charset="0"/>
              <a:buChar char="•"/>
            </a:pPr>
            <a:r>
              <a:rPr lang="de-DE" dirty="0"/>
              <a:t>Timeline and Future </a:t>
            </a:r>
            <a:r>
              <a:rPr lang="de-DE"/>
              <a:t>Scope</a:t>
            </a:r>
            <a:endParaRPr lang="de-DE" dirty="0"/>
          </a:p>
          <a:p>
            <a:endParaRPr lang="de-DE" dirty="0"/>
          </a:p>
        </p:txBody>
      </p:sp>
    </p:spTree>
    <p:extLst>
      <p:ext uri="{BB962C8B-B14F-4D97-AF65-F5344CB8AC3E}">
        <p14:creationId xmlns:p14="http://schemas.microsoft.com/office/powerpoint/2010/main" val="3778278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Nicht Format füllende Bilder</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20</a:t>
            </a:fld>
            <a:endParaRPr lang="de-DE" dirty="0"/>
          </a:p>
        </p:txBody>
      </p:sp>
      <p:sp>
        <p:nvSpPr>
          <p:cNvPr id="11"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8" name="Bildplatzhalter 7"/>
          <p:cNvSpPr>
            <a:spLocks noGrp="1"/>
          </p:cNvSpPr>
          <p:nvPr>
            <p:ph type="pic" sz="quarter" idx="14"/>
          </p:nvPr>
        </p:nvSpPr>
        <p:spPr/>
      </p:sp>
      <p:sp>
        <p:nvSpPr>
          <p:cNvPr id="2" name="Textplatzhalter 1"/>
          <p:cNvSpPr>
            <a:spLocks noGrp="1"/>
          </p:cNvSpPr>
          <p:nvPr>
            <p:ph type="body" sz="quarter" idx="19"/>
          </p:nvPr>
        </p:nvSpPr>
        <p:spPr>
          <a:prstGeom prst="rect">
            <a:avLst/>
          </a:prstGeom>
        </p:spPr>
        <p:txBody>
          <a:bodyPr/>
          <a:lstStyle/>
          <a:p>
            <a:r>
              <a:rPr lang="de-DE"/>
              <a:t>Alternativ mit formatfüllendem Hintergrund: 5 % schwarz</a:t>
            </a:r>
          </a:p>
          <a:p>
            <a:r>
              <a:rPr lang="de-DE"/>
              <a:t>Beschriftungen können zusätzlich neben den Bildern angebracht werden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14312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 name="Titel 2"/>
          <p:cNvSpPr>
            <a:spLocks noGrp="1"/>
          </p:cNvSpPr>
          <p:nvPr>
            <p:ph type="title"/>
          </p:nvPr>
        </p:nvSpPr>
        <p:spPr/>
        <p:txBody>
          <a:bodyPr/>
          <a:lstStyle/>
          <a:p>
            <a:r>
              <a:rPr lang="de-DE"/>
              <a:t>Tabelle – Beispiel 1</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21</a:t>
            </a:fld>
            <a:endParaRPr lang="de-DE" dirty="0"/>
          </a:p>
        </p:txBody>
      </p:sp>
      <p:sp>
        <p:nvSpPr>
          <p:cNvPr id="10"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dirty="0"/>
              <a:t>Tabelle ohne Farbe und kein Rand</a:t>
            </a:r>
            <a:br>
              <a:rPr lang="de-DE" dirty="0"/>
            </a:br>
            <a:r>
              <a:rPr lang="de-DE" dirty="0"/>
              <a:t>innerer Seitenrand links 0 cm, oben z.B. 0,5 cm (für genug Zeilenabstand innerhalb)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31457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54000" marR="0" marT="135000" marB="0" anchor="ct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54000" marR="0" marT="135000" marB="0" anchor="ct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54000" marR="0" marT="135000" marB="0" anchor="ct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54000" marR="0" marT="135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54000" marR="0" marT="135000" marB="0" anchor="ct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54000" marR="0" marT="135000" marB="0" anchor="ctr"/>
                </a:tc>
                <a:extLst>
                  <a:ext uri="{0D108BD9-81ED-4DB2-BD59-A6C34878D82A}">
                    <a16:rowId xmlns:a16="http://schemas.microsoft.com/office/drawing/2014/main" val="10004"/>
                  </a:ext>
                </a:extLst>
              </a:tr>
            </a:tbl>
          </a:graphicData>
        </a:graphic>
      </p:graphicFrame>
      <p:sp>
        <p:nvSpPr>
          <p:cNvPr id="3" name="Titel 2"/>
          <p:cNvSpPr>
            <a:spLocks noGrp="1"/>
          </p:cNvSpPr>
          <p:nvPr>
            <p:ph type="title"/>
          </p:nvPr>
        </p:nvSpPr>
        <p:spPr/>
        <p:txBody>
          <a:bodyPr/>
          <a:lstStyle/>
          <a:p>
            <a:r>
              <a:rPr lang="de-DE"/>
              <a:t>Tabelle – Beispiel 2</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10" name="Fußzeilenplatzhalter 4"/>
          <p:cNvSpPr>
            <a:spLocks noGrp="1"/>
          </p:cNvSpPr>
          <p:nvPr>
            <p:ph type="ftr" sz="quarter" idx="12"/>
          </p:nvPr>
        </p:nvSpPr>
        <p:spPr>
          <a:xfrm>
            <a:off x="311162" y="4854985"/>
            <a:ext cx="6464280" cy="273844"/>
          </a:xfrm>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Diagramme – Beispiel 1</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23</a:t>
            </a:fld>
            <a:endParaRPr lang="de-DE" dirty="0"/>
          </a:p>
        </p:txBody>
      </p:sp>
      <p:sp>
        <p:nvSpPr>
          <p:cNvPr id="9" name="Fußzeilenplatzhalter 4"/>
          <p:cNvSpPr>
            <a:spLocks noGrp="1"/>
          </p:cNvSpPr>
          <p:nvPr>
            <p:ph type="ftr" sz="quarter" idx="12"/>
          </p:nvPr>
        </p:nvSpPr>
        <p:spPr>
          <a:xfrm>
            <a:off x="311162" y="4854985"/>
            <a:ext cx="6464280" cy="273844"/>
          </a:xfrm>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graphicFrame>
        <p:nvGraphicFramePr>
          <p:cNvPr id="14" name="Inhaltsplatzhalter 13"/>
          <p:cNvGraphicFramePr>
            <a:graphicFrameLocks noGrp="1"/>
          </p:cNvGraphicFramePr>
          <p:nvPr>
            <p:ph idx="1"/>
          </p:nvPr>
        </p:nvGraphicFramePr>
        <p:xfrm>
          <a:off x="114300" y="2286000"/>
          <a:ext cx="9029700" cy="23526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647825"/>
          <a:ext cx="8701087" cy="3000375"/>
        </p:xfrm>
        <a:graphic>
          <a:graphicData uri="http://schemas.openxmlformats.org/drawingml/2006/chart">
            <c:chart xmlns:c="http://schemas.openxmlformats.org/drawingml/2006/chart" xmlns:r="http://schemas.openxmlformats.org/officeDocument/2006/relationships" r:id="rId3"/>
          </a:graphicData>
        </a:graphic>
      </p:graphicFrame>
      <p:sp>
        <p:nvSpPr>
          <p:cNvPr id="3" name="Titel 2"/>
          <p:cNvSpPr>
            <a:spLocks noGrp="1"/>
          </p:cNvSpPr>
          <p:nvPr>
            <p:ph type="title"/>
          </p:nvPr>
        </p:nvSpPr>
        <p:spPr/>
        <p:txBody>
          <a:bodyPr/>
          <a:lstStyle/>
          <a:p>
            <a:r>
              <a:rPr lang="de-DE"/>
              <a:t>Diagramme</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24</a:t>
            </a:fld>
            <a:endParaRPr lang="de-DE" dirty="0"/>
          </a:p>
        </p:txBody>
      </p:sp>
      <p:sp>
        <p:nvSpPr>
          <p:cNvPr id="7" name="Fußzeilenplatzhalter 4"/>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F6DC-90BB-42B0-A595-62B1B75662A5}"/>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79B58E30-B157-4B55-AD60-570AB023DC32}"/>
              </a:ext>
            </a:extLst>
          </p:cNvPr>
          <p:cNvSpPr>
            <a:spLocks noGrp="1"/>
          </p:cNvSpPr>
          <p:nvPr>
            <p:ph idx="10"/>
          </p:nvPr>
        </p:nvSpPr>
        <p:spPr/>
        <p:txBody>
          <a:bodyPr/>
          <a:lstStyle/>
          <a:p>
            <a:endParaRPr lang="de-DE"/>
          </a:p>
        </p:txBody>
      </p:sp>
    </p:spTree>
    <p:extLst>
      <p:ext uri="{BB962C8B-B14F-4D97-AF65-F5344CB8AC3E}">
        <p14:creationId xmlns:p14="http://schemas.microsoft.com/office/powerpoint/2010/main" val="363915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Co</a:t>
            </a:r>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Dieser Folienmaster gilt bei offiziellen Präsentationen im Rahmen der TUM.</a:t>
            </a:r>
            <a:br>
              <a:rPr lang="de-DE" dirty="0"/>
            </a:br>
            <a:r>
              <a:rPr lang="de-DE" dirty="0"/>
              <a:t>Es ist darauf zu achten, dass wir uns in einem durchgängigen Layout präsentieren.</a:t>
            </a:r>
          </a:p>
          <a:p>
            <a:endParaRPr lang="de-DE" dirty="0"/>
          </a:p>
          <a:p>
            <a:r>
              <a:rPr lang="de-DE" dirty="0"/>
              <a:t>Abweichungen vom vorgegebenen Layout bitte auf ein Minimum reduzieren.</a:t>
            </a:r>
          </a:p>
        </p:txBody>
      </p:sp>
      <p:sp>
        <p:nvSpPr>
          <p:cNvPr id="3" name="Titel 2"/>
          <p:cNvSpPr>
            <a:spLocks noGrp="1"/>
          </p:cNvSpPr>
          <p:nvPr>
            <p:ph type="title"/>
          </p:nvPr>
        </p:nvSpPr>
        <p:spPr/>
        <p:txBody>
          <a:bodyPr/>
          <a:lstStyle/>
          <a:p>
            <a:r>
              <a:rPr lang="de-DE" dirty="0"/>
              <a:t>Gültigkeit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p:txBody>
          <a:bodyPr/>
          <a:lstStyle/>
          <a:p>
            <a:r>
              <a:rPr lang="de-DE" dirty="0"/>
              <a:t>Grundlage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847850"/>
            <a:ext cx="8508999" cy="2998470"/>
          </a:xfrm>
        </p:spPr>
        <p:txBody>
          <a:bodyPr/>
          <a:lstStyle/>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a:xfrm>
            <a:off x="319090" y="904500"/>
            <a:ext cx="8508999" cy="838575"/>
          </a:xfrm>
        </p:spPr>
        <p:txBody>
          <a:bodyPr/>
          <a:lstStyle/>
          <a:p>
            <a:r>
              <a:rPr lang="de-DE" dirty="0"/>
              <a:t>Hier steht eine Überschrift</a:t>
            </a:r>
            <a:br>
              <a:rPr lang="de-DE" dirty="0"/>
            </a:br>
            <a:r>
              <a:rPr lang="de-DE" dirty="0"/>
              <a:t>max. 2-zeilig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r>
              <a:rPr lang="de-DE" dirty="0"/>
              <a:t>Schriftgrößen: 25 | 18 | 14 | 11</a:t>
            </a:r>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p>
        </p:txBody>
      </p:sp>
      <p:sp>
        <p:nvSpPr>
          <p:cNvPr id="3" name="Titel 2"/>
          <p:cNvSpPr>
            <a:spLocks noGrp="1"/>
          </p:cNvSpPr>
          <p:nvPr>
            <p:ph type="title"/>
          </p:nvPr>
        </p:nvSpPr>
        <p:spPr/>
        <p:txBody>
          <a:bodyPr/>
          <a:lstStyle/>
          <a:p>
            <a:r>
              <a:rPr lang="de-DE" dirty="0"/>
              <a:t>Schrift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TUM_Praesentation_p_v1_16-9</Template>
  <TotalTime>0</TotalTime>
  <Words>1106</Words>
  <Application>Microsoft Office PowerPoint</Application>
  <PresentationFormat>On-screen Show (16:9)</PresentationFormat>
  <Paragraphs>161</Paragraphs>
  <Slides>24</Slides>
  <Notes>3</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24</vt:i4>
      </vt:variant>
    </vt:vector>
  </HeadingPairs>
  <TitlesOfParts>
    <vt:vector size="35" baseType="lpstr">
      <vt:lpstr>Arial</vt:lpstr>
      <vt:lpstr>Calibri</vt:lpstr>
      <vt:lpstr>Courier New</vt:lpstr>
      <vt:lpstr>Symbol</vt:lpstr>
      <vt:lpstr>Wingdings</vt:lpstr>
      <vt:lpstr>Titel 1</vt:lpstr>
      <vt:lpstr>Titel 2</vt:lpstr>
      <vt:lpstr>Titel 3</vt:lpstr>
      <vt:lpstr>Inhalt</vt:lpstr>
      <vt:lpstr>Kapiteltrenner blau</vt:lpstr>
      <vt:lpstr>Kapiteltrenner schwarz</vt:lpstr>
      <vt:lpstr>PowerPoint Presentation</vt:lpstr>
      <vt:lpstr>Contents</vt:lpstr>
      <vt:lpstr>PowerPoint Presentation</vt:lpstr>
      <vt:lpstr>Co</vt:lpstr>
      <vt:lpstr>PowerPoint Presentation</vt:lpstr>
      <vt:lpstr>Gültigkeit der Masterfolien</vt:lpstr>
      <vt:lpstr>Grundlage der Masterfolien</vt:lpstr>
      <vt:lpstr>Hier steht eine Überschrift max. 2-zeilig</vt:lpstr>
      <vt:lpstr>Schrift</vt:lpstr>
      <vt:lpstr>Farben</vt:lpstr>
      <vt:lpstr>Texte</vt:lpstr>
      <vt:lpstr>Bilder - Allgemein</vt:lpstr>
      <vt:lpstr>Aufzählung</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Miguel Vega</dc:creator>
  <cp:lastModifiedBy>Debjit Majumder</cp:lastModifiedBy>
  <cp:revision>8</cp:revision>
  <cp:lastPrinted>2015-07-30T14:04:45Z</cp:lastPrinted>
  <dcterms:created xsi:type="dcterms:W3CDTF">2021-04-12T13:11:58Z</dcterms:created>
  <dcterms:modified xsi:type="dcterms:W3CDTF">2022-04-25T08:14:47Z</dcterms:modified>
</cp:coreProperties>
</file>