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9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1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1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4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9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2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0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5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8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2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9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8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2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2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9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183341-21ED-4195-BAEA-C0E7D43685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431965-6342-4355-9C81-CE7A1FDE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8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1A57-F621-433E-BBB5-B41B1D98A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Merger classifier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DF524-EA2F-4E1A-902C-56F86007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叶人豪</a:t>
            </a:r>
          </a:p>
        </p:txBody>
      </p:sp>
    </p:spTree>
    <p:extLst>
      <p:ext uri="{BB962C8B-B14F-4D97-AF65-F5344CB8AC3E}">
        <p14:creationId xmlns:p14="http://schemas.microsoft.com/office/powerpoint/2010/main" val="161150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2D00-E04E-447F-91B3-BC4F647B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8067"/>
          </a:xfrm>
        </p:spPr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6B8737-340F-4827-9A2D-52F31F0E0FBD}"/>
              </a:ext>
            </a:extLst>
          </p:cNvPr>
          <p:cNvSpPr txBox="1"/>
          <p:nvPr/>
        </p:nvSpPr>
        <p:spPr>
          <a:xfrm>
            <a:off x="646111" y="2879621"/>
            <a:ext cx="803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数据来源：</a:t>
            </a:r>
            <a:r>
              <a:rPr lang="en-US" altLang="zh-CN" dirty="0"/>
              <a:t>DESI DR8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www.legacysurvey.org/dr8</a:t>
            </a:r>
          </a:p>
          <a:p>
            <a:endParaRPr lang="en-US" altLang="zh-CN" dirty="0"/>
          </a:p>
          <a:p>
            <a:r>
              <a:rPr lang="en-US" altLang="zh-CN" dirty="0"/>
              <a:t>Merger catalog</a:t>
            </a:r>
            <a:r>
              <a:rPr lang="zh-CN" altLang="en-US" dirty="0"/>
              <a:t>：</a:t>
            </a:r>
            <a:r>
              <a:rPr lang="en-US" altLang="zh-CN" dirty="0"/>
              <a:t>Galaxy Zoo </a:t>
            </a:r>
          </a:p>
          <a:p>
            <a:r>
              <a:rPr lang="en-US" altLang="zh-CN" dirty="0"/>
              <a:t>https://data.galaxyzoo.org/data/mergers/darg_mergers.fits</a:t>
            </a:r>
          </a:p>
          <a:p>
            <a:endParaRPr lang="en-US" altLang="zh-CN" dirty="0"/>
          </a:p>
          <a:p>
            <a:r>
              <a:rPr lang="en-US" altLang="zh-CN" dirty="0"/>
              <a:t>Galaxy catalog</a:t>
            </a:r>
            <a:r>
              <a:rPr lang="zh-CN" altLang="en-US" dirty="0"/>
              <a:t>：</a:t>
            </a:r>
            <a:r>
              <a:rPr lang="en-US" altLang="zh-CN" dirty="0"/>
              <a:t>Galaxy Zoo 2 </a:t>
            </a:r>
            <a:r>
              <a:rPr lang="en-US" altLang="zh-CN" i="0" dirty="0">
                <a:effectLst/>
                <a:latin typeface="Open Sans"/>
              </a:rPr>
              <a:t>Normal-depth sample</a:t>
            </a:r>
            <a:endParaRPr lang="en-US" altLang="zh-CN" dirty="0"/>
          </a:p>
          <a:p>
            <a:r>
              <a:rPr lang="en-US" altLang="zh-CN" dirty="0"/>
              <a:t>http://gz2hart.s3.amazonaws.com/gz2_hart16.fits.gz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7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2D00-E04E-447F-91B3-BC4F647B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8067"/>
          </a:xfrm>
        </p:spPr>
        <p:txBody>
          <a:bodyPr/>
          <a:lstStyle/>
          <a:p>
            <a:r>
              <a:rPr lang="zh-CN" altLang="en-US" dirty="0"/>
              <a:t>数据集未解决的问题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65A40-711D-4B2A-99F5-42780D21E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 t="1521" r="1"/>
          <a:stretch/>
        </p:blipFill>
        <p:spPr>
          <a:xfrm>
            <a:off x="360856" y="3078247"/>
            <a:ext cx="2317270" cy="243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84756E-7CEF-407C-AF89-43FCDD67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53" y="3078247"/>
            <a:ext cx="2433591" cy="243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850FD6-B32A-4042-A59A-07C45B4B5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26" y="3078247"/>
            <a:ext cx="2438400" cy="2438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54E4AB-E22C-42BA-A15E-4C87387D3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85" y="3078247"/>
            <a:ext cx="2438400" cy="243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A344B7-2E88-4972-A186-1C82F45D75EA}"/>
              </a:ext>
            </a:extLst>
          </p:cNvPr>
          <p:cNvSpPr txBox="1"/>
          <p:nvPr/>
        </p:nvSpPr>
        <p:spPr>
          <a:xfrm>
            <a:off x="5102492" y="6104451"/>
            <a:ext cx="202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坏线、不能全包围</a:t>
            </a:r>
          </a:p>
        </p:txBody>
      </p:sp>
    </p:spTree>
    <p:extLst>
      <p:ext uri="{BB962C8B-B14F-4D97-AF65-F5344CB8AC3E}">
        <p14:creationId xmlns:p14="http://schemas.microsoft.com/office/powerpoint/2010/main" val="15082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CBBDD-3295-4DC2-A369-9DBF54A8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数据预处理、数据增强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90A40-64AA-466C-AA73-9653554EF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75" y="3880965"/>
            <a:ext cx="1409990" cy="14099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A0501D-8582-46D7-9975-1373CA0FC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40" y="3880965"/>
            <a:ext cx="1409990" cy="14099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A10C07-54C7-4042-9577-DD8C0F8FA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36" y="3880965"/>
            <a:ext cx="1409990" cy="14099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17C60D-2790-4B5A-8804-FC2D6210B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835" y="3880965"/>
            <a:ext cx="1409990" cy="14099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7DDFC9-9703-48F6-AF42-010621BD7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05" y="2329034"/>
            <a:ext cx="1409990" cy="14099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1CE7AD0-4E94-4E68-91D9-B3EE44E2AFF1}"/>
              </a:ext>
            </a:extLst>
          </p:cNvPr>
          <p:cNvSpPr txBox="1"/>
          <p:nvPr/>
        </p:nvSpPr>
        <p:spPr>
          <a:xfrm>
            <a:off x="1865154" y="5511819"/>
            <a:ext cx="184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水平或垂直翻转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0E8B54-2FD0-4E9C-9DCE-D40381479537}"/>
              </a:ext>
            </a:extLst>
          </p:cNvPr>
          <p:cNvSpPr txBox="1"/>
          <p:nvPr/>
        </p:nvSpPr>
        <p:spPr>
          <a:xfrm>
            <a:off x="4641223" y="5511819"/>
            <a:ext cx="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缩放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07A0C9-4050-41C2-BE09-0971630A7D57}"/>
              </a:ext>
            </a:extLst>
          </p:cNvPr>
          <p:cNvSpPr txBox="1"/>
          <p:nvPr/>
        </p:nvSpPr>
        <p:spPr>
          <a:xfrm>
            <a:off x="6880684" y="5511819"/>
            <a:ext cx="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旋转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A316FE-C8FE-4697-98FA-43D341F607F6}"/>
              </a:ext>
            </a:extLst>
          </p:cNvPr>
          <p:cNvSpPr txBox="1"/>
          <p:nvPr/>
        </p:nvSpPr>
        <p:spPr>
          <a:xfrm>
            <a:off x="8985783" y="5511819"/>
            <a:ext cx="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平移</a:t>
            </a:r>
          </a:p>
        </p:txBody>
      </p:sp>
    </p:spTree>
    <p:extLst>
      <p:ext uri="{BB962C8B-B14F-4D97-AF65-F5344CB8AC3E}">
        <p14:creationId xmlns:p14="http://schemas.microsoft.com/office/powerpoint/2010/main" val="425888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F4FD6-2A08-46DC-9205-3106740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网络结构（</a:t>
            </a:r>
            <a:r>
              <a:rPr lang="en-US" altLang="zh-CN" dirty="0"/>
              <a:t>-3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C370BD-DB68-4537-BEA1-0B15CB49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73065"/>
            <a:ext cx="9601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6F0EE-1CA3-4E6F-B0A4-FB1FEF72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4A9A3-F4D5-432C-92C4-94149733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BATCH_SIZE = 16   # </a:t>
            </a:r>
            <a:r>
              <a:rPr lang="zh-CN" altLang="en-US" dirty="0"/>
              <a:t>批处理大小</a:t>
            </a:r>
          </a:p>
          <a:p>
            <a:pPr marL="0" indent="0">
              <a:buNone/>
            </a:pPr>
            <a:r>
              <a:rPr lang="en-US" altLang="zh-CN" dirty="0"/>
              <a:t>learning_rate = 1e-4  # </a:t>
            </a:r>
            <a:r>
              <a:rPr lang="zh-CN" altLang="en-US" dirty="0"/>
              <a:t>学习率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977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6A451-D201-4323-A266-67DA4D5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BEEE76-C24E-48CF-A0C0-50C75FA4A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t="6805" r="8135" b="1274"/>
          <a:stretch/>
        </p:blipFill>
        <p:spPr>
          <a:xfrm>
            <a:off x="3572478" y="2413295"/>
            <a:ext cx="2578886" cy="19999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7A54E6-E32F-4B3B-B6A6-7F77BFD0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t="7079" r="8794" b="1477"/>
          <a:stretch/>
        </p:blipFill>
        <p:spPr>
          <a:xfrm>
            <a:off x="549515" y="2411731"/>
            <a:ext cx="2603554" cy="20013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432A68-BB1E-4761-BC8C-7103FB15CB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t="5966" r="8651" b="1160"/>
          <a:stretch/>
        </p:blipFill>
        <p:spPr>
          <a:xfrm>
            <a:off x="3610348" y="4687079"/>
            <a:ext cx="2506731" cy="19999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369BFBF-8EE8-4D37-B77C-88A356870C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6385" r="8532" b="740"/>
          <a:stretch/>
        </p:blipFill>
        <p:spPr>
          <a:xfrm>
            <a:off x="549515" y="4687079"/>
            <a:ext cx="2530704" cy="199990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E881DF-BFF7-455C-91CF-BAFF866B9CB0}"/>
              </a:ext>
            </a:extLst>
          </p:cNvPr>
          <p:cNvSpPr txBox="1"/>
          <p:nvPr/>
        </p:nvSpPr>
        <p:spPr>
          <a:xfrm>
            <a:off x="7187521" y="3951461"/>
            <a:ext cx="4454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模型测试准确率</a:t>
            </a:r>
            <a:r>
              <a:rPr lang="en-US" altLang="zh-CN" dirty="0"/>
              <a:t>95.8%</a:t>
            </a:r>
          </a:p>
          <a:p>
            <a:r>
              <a:rPr lang="zh-CN" altLang="en-US" dirty="0"/>
              <a:t>但是还需要用混淆矩阵来重新验一下，因为实际验证的时候</a:t>
            </a:r>
            <a:r>
              <a:rPr lang="en-US" altLang="zh-CN" dirty="0"/>
              <a:t>galaxy</a:t>
            </a:r>
            <a:r>
              <a:rPr lang="zh-CN" altLang="en-US" dirty="0"/>
              <a:t>准确率过低</a:t>
            </a:r>
          </a:p>
        </p:txBody>
      </p:sp>
    </p:spTree>
    <p:extLst>
      <p:ext uri="{BB962C8B-B14F-4D97-AF65-F5344CB8AC3E}">
        <p14:creationId xmlns:p14="http://schemas.microsoft.com/office/powerpoint/2010/main" val="12682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999</TotalTime>
  <Words>141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Open Sans</vt:lpstr>
      <vt:lpstr>Arial</vt:lpstr>
      <vt:lpstr>Century Gothic</vt:lpstr>
      <vt:lpstr>Wingdings 3</vt:lpstr>
      <vt:lpstr>离子会议室</vt:lpstr>
      <vt:lpstr>Merger classifier </vt:lpstr>
      <vt:lpstr>数据集</vt:lpstr>
      <vt:lpstr>数据集未解决的问题</vt:lpstr>
      <vt:lpstr>数据预处理、数据增强</vt:lpstr>
      <vt:lpstr>网络结构（-3，3）</vt:lpstr>
      <vt:lpstr>超参数设置</vt:lpstr>
      <vt:lpstr>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Merger classifier </dc:title>
  <dc:creator>ye renhao</dc:creator>
  <cp:lastModifiedBy>ye renhao</cp:lastModifiedBy>
  <cp:revision>22</cp:revision>
  <dcterms:created xsi:type="dcterms:W3CDTF">2020-11-02T07:00:57Z</dcterms:created>
  <dcterms:modified xsi:type="dcterms:W3CDTF">2020-11-04T03:17:08Z</dcterms:modified>
</cp:coreProperties>
</file>