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9487C0-BED1-FB75-A6E7-31C9EA34B141}" v="9" dt="2025-04-15T04:51:07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904" y="-12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9" Type="http://schemas.microsoft.com/office/2016/11/relationships/changesInfo" Target="changesInfos/changesInfo1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徐正欣" userId="S::killbug@astrocorp.com.tw::c5120626-0d53-4d6f-aa10-58f590176a24" providerId="AD" clId="Web-{BE9487C0-BED1-FB75-A6E7-31C9EA34B141}"/>
    <pc:docChg chg="modSld">
      <pc:chgData name="徐正欣" userId="S::killbug@astrocorp.com.tw::c5120626-0d53-4d6f-aa10-58f590176a24" providerId="AD" clId="Web-{BE9487C0-BED1-FB75-A6E7-31C9EA34B141}" dt="2025-04-15T04:51:06.798" v="3" actId="20577"/>
      <pc:docMkLst>
        <pc:docMk/>
      </pc:docMkLst>
      <pc:sldChg chg="modSp">
        <pc:chgData name="徐正欣" userId="S::killbug@astrocorp.com.tw::c5120626-0d53-4d6f-aa10-58f590176a24" providerId="AD" clId="Web-{BE9487C0-BED1-FB75-A6E7-31C9EA34B141}" dt="2025-04-15T04:51:06.798" v="3" actId="20577"/>
        <pc:sldMkLst>
          <pc:docMk/>
          <pc:sldMk cId="0" sldId="258"/>
        </pc:sldMkLst>
        <pc:spChg chg="mod">
          <ac:chgData name="徐正欣" userId="S::killbug@astrocorp.com.tw::c5120626-0d53-4d6f-aa10-58f590176a24" providerId="AD" clId="Web-{BE9487C0-BED1-FB75-A6E7-31C9EA34B141}" dt="2025-04-15T04:51:06.798" v="3" actId="20577"/>
          <ac:spMkLst>
            <pc:docMk/>
            <pc:sldMk cId="0" sldId="258"/>
            <ac:spMk id="54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C2FD724C-30E6-EC88-DB90-13353B0CF0FE}"/>
    <pc:docChg chg="modSld">
      <pc:chgData name="徐正欣" userId="S::killbug@astrocorp.com.tw::c5120626-0d53-4d6f-aa10-58f590176a24" providerId="AD" clId="Web-{C2FD724C-30E6-EC88-DB90-13353B0CF0FE}" dt="2024-12-04T06:23:18.871" v="2" actId="20577"/>
      <pc:docMkLst>
        <pc:docMk/>
      </pc:docMkLst>
      <pc:sldChg chg="modSp">
        <pc:chgData name="徐正欣" userId="S::killbug@astrocorp.com.tw::c5120626-0d53-4d6f-aa10-58f590176a24" providerId="AD" clId="Web-{C2FD724C-30E6-EC88-DB90-13353B0CF0FE}" dt="2024-12-04T06:23:18.871" v="2" actId="20577"/>
        <pc:sldMkLst>
          <pc:docMk/>
          <pc:sldMk cId="0" sldId="257"/>
        </pc:sldMkLst>
      </pc:sldChg>
    </pc:docChg>
  </pc:docChgLst>
  <pc:docChgLst>
    <pc:chgData name="徐正欣" userId="S::killbug@astrocorp.com.tw::c5120626-0d53-4d6f-aa10-58f590176a24" providerId="AD" clId="Web-{AB370111-1DB0-3D3D-CDD3-77A07B16CF90}"/>
    <pc:docChg chg="modSld">
      <pc:chgData name="徐正欣" userId="S::killbug@astrocorp.com.tw::c5120626-0d53-4d6f-aa10-58f590176a24" providerId="AD" clId="Web-{AB370111-1DB0-3D3D-CDD3-77A07B16CF90}" dt="2024-06-12T04:12:22.463" v="4" actId="20577"/>
      <pc:docMkLst>
        <pc:docMk/>
      </pc:docMkLst>
      <pc:sldChg chg="modSp">
        <pc:chgData name="徐正欣" userId="S::killbug@astrocorp.com.tw::c5120626-0d53-4d6f-aa10-58f590176a24" providerId="AD" clId="Web-{AB370111-1DB0-3D3D-CDD3-77A07B16CF90}" dt="2024-06-12T04:12:22.463" v="4" actId="20577"/>
        <pc:sldMkLst>
          <pc:docMk/>
          <pc:sldMk cId="0" sldId="257"/>
        </pc:sldMkLst>
      </pc:sldChg>
    </pc:docChg>
  </pc:docChgLst>
  <pc:docChgLst>
    <pc:chgData clId="Web-{DCB2DF85-D8BE-D2B5-9599-83215947C0E7}"/>
    <pc:docChg chg="modSld">
      <pc:chgData name="" userId="" providerId="" clId="Web-{DCB2DF85-D8BE-D2B5-9599-83215947C0E7}" dt="2025-01-09T05:49:00.697" v="0" actId="20577"/>
      <pc:docMkLst>
        <pc:docMk/>
      </pc:docMkLst>
      <pc:sldChg chg="modSp">
        <pc:chgData name="" userId="" providerId="" clId="Web-{DCB2DF85-D8BE-D2B5-9599-83215947C0E7}" dt="2025-01-09T05:49:00.697" v="0" actId="20577"/>
        <pc:sldMkLst>
          <pc:docMk/>
          <pc:sldMk cId="0" sldId="257"/>
        </pc:sldMkLst>
        <pc:spChg chg="mod">
          <ac:chgData name="" userId="" providerId="" clId="Web-{DCB2DF85-D8BE-D2B5-9599-83215947C0E7}" dt="2025-01-09T05:49:00.697" v="0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CF5CBC1B-3A45-58F6-4E06-27586AAB5DE7}"/>
    <pc:docChg chg="modSld">
      <pc:chgData name="徐正欣" userId="S::killbug@astrocorp.com.tw::c5120626-0d53-4d6f-aa10-58f590176a24" providerId="AD" clId="Web-{CF5CBC1B-3A45-58F6-4E06-27586AAB5DE7}" dt="2025-03-05T07:47:50.203" v="2" actId="1076"/>
      <pc:docMkLst>
        <pc:docMk/>
      </pc:docMkLst>
      <pc:sldChg chg="modSp">
        <pc:chgData name="徐正欣" userId="S::killbug@astrocorp.com.tw::c5120626-0d53-4d6f-aa10-58f590176a24" providerId="AD" clId="Web-{CF5CBC1B-3A45-58F6-4E06-27586AAB5DE7}" dt="2025-03-05T07:47:50.203" v="2" actId="1076"/>
        <pc:sldMkLst>
          <pc:docMk/>
          <pc:sldMk cId="0" sldId="257"/>
        </pc:sldMkLst>
        <pc:picChg chg="mod">
          <ac:chgData name="徐正欣" userId="S::killbug@astrocorp.com.tw::c5120626-0d53-4d6f-aa10-58f590176a24" providerId="AD" clId="Web-{CF5CBC1B-3A45-58F6-4E06-27586AAB5DE7}" dt="2025-03-05T07:47:50.203" v="2" actId="1076"/>
          <ac:picMkLst>
            <pc:docMk/>
            <pc:sldMk cId="0" sldId="257"/>
            <ac:picMk id="8" creationId="{00000000-0000-0000-0000-000000000000}"/>
          </ac:picMkLst>
        </pc:picChg>
      </pc:sldChg>
    </pc:docChg>
  </pc:docChgLst>
  <pc:docChgLst>
    <pc:chgData name="徐正欣" userId="S::killbug@astrocorp.com.tw::c5120626-0d53-4d6f-aa10-58f590176a24" providerId="AD" clId="Web-{1ECAD115-DF21-82D2-700C-6CD05271B882}"/>
    <pc:docChg chg="modSld">
      <pc:chgData name="徐正欣" userId="S::killbug@astrocorp.com.tw::c5120626-0d53-4d6f-aa10-58f590176a24" providerId="AD" clId="Web-{1ECAD115-DF21-82D2-700C-6CD05271B882}" dt="2025-02-12T04:55:40.013" v="11" actId="14100"/>
      <pc:docMkLst>
        <pc:docMk/>
      </pc:docMkLst>
      <pc:sldChg chg="modSp">
        <pc:chgData name="徐正欣" userId="S::killbug@astrocorp.com.tw::c5120626-0d53-4d6f-aa10-58f590176a24" providerId="AD" clId="Web-{1ECAD115-DF21-82D2-700C-6CD05271B882}" dt="2025-02-12T04:55:25.028" v="9" actId="20577"/>
        <pc:sldMkLst>
          <pc:docMk/>
          <pc:sldMk cId="0" sldId="257"/>
        </pc:sldMkLst>
        <pc:spChg chg="mod">
          <ac:chgData name="徐正欣" userId="S::killbug@astrocorp.com.tw::c5120626-0d53-4d6f-aa10-58f590176a24" providerId="AD" clId="Web-{1ECAD115-DF21-82D2-700C-6CD05271B882}" dt="2025-02-12T04:55:25.028" v="9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徐正欣" userId="S::killbug@astrocorp.com.tw::c5120626-0d53-4d6f-aa10-58f590176a24" providerId="AD" clId="Web-{1ECAD115-DF21-82D2-700C-6CD05271B882}" dt="2025-02-12T04:55:40.013" v="11" actId="14100"/>
        <pc:sldMkLst>
          <pc:docMk/>
          <pc:sldMk cId="0" sldId="262"/>
        </pc:sldMkLst>
        <pc:spChg chg="mod">
          <ac:chgData name="徐正欣" userId="S::killbug@astrocorp.com.tw::c5120626-0d53-4d6f-aa10-58f590176a24" providerId="AD" clId="Web-{1ECAD115-DF21-82D2-700C-6CD05271B882}" dt="2025-02-12T04:55:40.013" v="11" actId="14100"/>
          <ac:spMkLst>
            <pc:docMk/>
            <pc:sldMk cId="0" sldId="262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B18E3751-2892-3C01-054E-114D95F6ECF3}"/>
    <pc:docChg chg="modSld">
      <pc:chgData name="徐正欣" userId="S::killbug@astrocorp.com.tw::c5120626-0d53-4d6f-aa10-58f590176a24" providerId="AD" clId="Web-{B18E3751-2892-3C01-054E-114D95F6ECF3}" dt="2024-11-06T04:37:30.088" v="0" actId="1076"/>
      <pc:docMkLst>
        <pc:docMk/>
      </pc:docMkLst>
      <pc:sldChg chg="modSp">
        <pc:chgData name="徐正欣" userId="S::killbug@astrocorp.com.tw::c5120626-0d53-4d6f-aa10-58f590176a24" providerId="AD" clId="Web-{B18E3751-2892-3C01-054E-114D95F6ECF3}" dt="2024-11-06T04:37:30.088" v="0" actId="1076"/>
        <pc:sldMkLst>
          <pc:docMk/>
          <pc:sldMk cId="0" sldId="257"/>
        </pc:sldMkLst>
      </pc:sldChg>
    </pc:docChg>
  </pc:docChgLst>
  <pc:docChgLst>
    <pc:chgData name="來賓使用者" userId="S::urn:spo:anon#99c14133b5af63263b36b3e963cbb9311404134c1bd2467c6265d083efd0face::" providerId="AD" clId="Web-{39D24201-42BA-8065-B82D-5C493620586C}"/>
    <pc:docChg chg="modSld">
      <pc:chgData name="來賓使用者" userId="S::urn:spo:anon#99c14133b5af63263b36b3e963cbb9311404134c1bd2467c6265d083efd0face::" providerId="AD" clId="Web-{39D24201-42BA-8065-B82D-5C493620586C}" dt="2024-08-07T04:11:26.870" v="9" actId="20577"/>
      <pc:docMkLst>
        <pc:docMk/>
      </pc:docMkLst>
      <pc:sldChg chg="modSp">
        <pc:chgData name="來賓使用者" userId="S::urn:spo:anon#99c14133b5af63263b36b3e963cbb9311404134c1bd2467c6265d083efd0face::" providerId="AD" clId="Web-{39D24201-42BA-8065-B82D-5C493620586C}" dt="2024-08-07T04:11:26.870" v="9" actId="20577"/>
        <pc:sldMkLst>
          <pc:docMk/>
          <pc:sldMk cId="0" sldId="257"/>
        </pc:sldMkLst>
      </pc:sldChg>
    </pc:docChg>
  </pc:docChgLst>
  <pc:docChgLst>
    <pc:chgData name="徐正欣" userId="S::killbug@astrocorp.com.tw::c5120626-0d53-4d6f-aa10-58f590176a24" providerId="AD" clId="Web-{31D12D07-34E9-CB0E-0059-4FECFA16FBDC}"/>
    <pc:docChg chg="modSld">
      <pc:chgData name="徐正欣" userId="S::killbug@astrocorp.com.tw::c5120626-0d53-4d6f-aa10-58f590176a24" providerId="AD" clId="Web-{31D12D07-34E9-CB0E-0059-4FECFA16FBDC}" dt="2024-12-12T05:54:06.276" v="13" actId="20577"/>
      <pc:docMkLst>
        <pc:docMk/>
      </pc:docMkLst>
      <pc:sldChg chg="modSp">
        <pc:chgData name="徐正欣" userId="S::killbug@astrocorp.com.tw::c5120626-0d53-4d6f-aa10-58f590176a24" providerId="AD" clId="Web-{31D12D07-34E9-CB0E-0059-4FECFA16FBDC}" dt="2024-12-12T05:54:06.276" v="13" actId="20577"/>
        <pc:sldMkLst>
          <pc:docMk/>
          <pc:sldMk cId="0" sldId="257"/>
        </pc:sldMkLst>
        <pc:spChg chg="mod">
          <ac:chgData name="徐正欣" userId="S::killbug@astrocorp.com.tw::c5120626-0d53-4d6f-aa10-58f590176a24" providerId="AD" clId="Web-{31D12D07-34E9-CB0E-0059-4FECFA16FBDC}" dt="2024-12-12T05:54:06.276" v="13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DCB2DF85-D8BE-D2B5-9599-83215947C0E7}"/>
    <pc:docChg chg="modSld">
      <pc:chgData name="徐正欣" userId="S::killbug@astrocorp.com.tw::c5120626-0d53-4d6f-aa10-58f590176a24" providerId="AD" clId="Web-{DCB2DF85-D8BE-D2B5-9599-83215947C0E7}" dt="2025-01-09T05:51:40.624" v="15" actId="20577"/>
      <pc:docMkLst>
        <pc:docMk/>
      </pc:docMkLst>
      <pc:sldChg chg="modSp">
        <pc:chgData name="徐正欣" userId="S::killbug@astrocorp.com.tw::c5120626-0d53-4d6f-aa10-58f590176a24" providerId="AD" clId="Web-{DCB2DF85-D8BE-D2B5-9599-83215947C0E7}" dt="2025-01-09T05:51:40.624" v="15" actId="20577"/>
        <pc:sldMkLst>
          <pc:docMk/>
          <pc:sldMk cId="0" sldId="257"/>
        </pc:sldMkLst>
        <pc:spChg chg="mod">
          <ac:chgData name="徐正欣" userId="S::killbug@astrocorp.com.tw::c5120626-0d53-4d6f-aa10-58f590176a24" providerId="AD" clId="Web-{DCB2DF85-D8BE-D2B5-9599-83215947C0E7}" dt="2025-01-09T05:51:40.624" v="15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8207E242-DDD4-0818-C3CB-0DD35C72DD9A}"/>
    <pc:docChg chg="modSld">
      <pc:chgData name="徐正欣" userId="S::killbug@astrocorp.com.tw::c5120626-0d53-4d6f-aa10-58f590176a24" providerId="AD" clId="Web-{8207E242-DDD4-0818-C3CB-0DD35C72DD9A}" dt="2024-11-21T06:50:21.156" v="4" actId="20577"/>
      <pc:docMkLst>
        <pc:docMk/>
      </pc:docMkLst>
      <pc:sldChg chg="modSp">
        <pc:chgData name="徐正欣" userId="S::killbug@astrocorp.com.tw::c5120626-0d53-4d6f-aa10-58f590176a24" providerId="AD" clId="Web-{8207E242-DDD4-0818-C3CB-0DD35C72DD9A}" dt="2024-11-21T06:50:21.156" v="4" actId="20577"/>
        <pc:sldMkLst>
          <pc:docMk/>
          <pc:sldMk cId="0" sldId="257"/>
        </pc:sldMkLst>
      </pc:sldChg>
    </pc:docChg>
  </pc:docChgLst>
  <pc:docChgLst>
    <pc:chgData name="徐正欣" userId="S::killbug@astrocorp.com.tw::c5120626-0d53-4d6f-aa10-58f590176a24" providerId="AD" clId="Web-{5A8AAB12-1E01-D976-C2E5-D30E6EE10357}"/>
    <pc:docChg chg="modSld">
      <pc:chgData name="徐正欣" userId="S::killbug@astrocorp.com.tw::c5120626-0d53-4d6f-aa10-58f590176a24" providerId="AD" clId="Web-{5A8AAB12-1E01-D976-C2E5-D30E6EE10357}" dt="2024-10-09T04:43:16.218" v="6" actId="1076"/>
      <pc:docMkLst>
        <pc:docMk/>
      </pc:docMkLst>
      <pc:sldChg chg="modSp">
        <pc:chgData name="徐正欣" userId="S::killbug@astrocorp.com.tw::c5120626-0d53-4d6f-aa10-58f590176a24" providerId="AD" clId="Web-{5A8AAB12-1E01-D976-C2E5-D30E6EE10357}" dt="2024-10-09T04:41:13.369" v="2" actId="20577"/>
        <pc:sldMkLst>
          <pc:docMk/>
          <pc:sldMk cId="0" sldId="257"/>
        </pc:sldMkLst>
      </pc:sldChg>
      <pc:sldChg chg="addSp modSp">
        <pc:chgData name="徐正欣" userId="S::killbug@astrocorp.com.tw::c5120626-0d53-4d6f-aa10-58f590176a24" providerId="AD" clId="Web-{5A8AAB12-1E01-D976-C2E5-D30E6EE10357}" dt="2024-10-09T04:43:16.218" v="6" actId="1076"/>
        <pc:sldMkLst>
          <pc:docMk/>
          <pc:sldMk cId="0" sldId="260"/>
        </pc:sldMkLst>
      </pc:sldChg>
    </pc:docChg>
  </pc:docChgLst>
  <pc:docChgLst>
    <pc:chgData name="來賓使用者" userId="S::urn:spo:anon#ffdecd18a71e7d22c270f9e0dc699c6e0a755647d6ccd5a0b54e4d1ad8ca0d26::" providerId="AD" clId="Web-{6B6C6447-0A2C-23ED-AAF8-05700DDAD33A}"/>
    <pc:docChg chg="modSld">
      <pc:chgData name="來賓使用者" userId="S::urn:spo:anon#ffdecd18a71e7d22c270f9e0dc699c6e0a755647d6ccd5a0b54e4d1ad8ca0d26::" providerId="AD" clId="Web-{6B6C6447-0A2C-23ED-AAF8-05700DDAD33A}" dt="2024-07-04T05:49:44.757" v="5" actId="20577"/>
      <pc:docMkLst>
        <pc:docMk/>
      </pc:docMkLst>
      <pc:sldChg chg="modSp">
        <pc:chgData name="來賓使用者" userId="S::urn:spo:anon#ffdecd18a71e7d22c270f9e0dc699c6e0a755647d6ccd5a0b54e4d1ad8ca0d26::" providerId="AD" clId="Web-{6B6C6447-0A2C-23ED-AAF8-05700DDAD33A}" dt="2024-07-04T05:49:44.757" v="5" actId="20577"/>
        <pc:sldMkLst>
          <pc:docMk/>
          <pc:sldMk cId="0" sldId="257"/>
        </pc:sldMkLst>
      </pc:sldChg>
    </pc:docChg>
  </pc:docChgLst>
  <pc:docChgLst>
    <pc:chgData name="徐正欣" userId="S::killbug@astrocorp.com.tw::c5120626-0d53-4d6f-aa10-58f590176a24" providerId="AD" clId="Web-{BEE0A44C-E48B-F9A6-6506-95337E5E67B7}"/>
    <pc:docChg chg="modSld">
      <pc:chgData name="徐正欣" userId="S::killbug@astrocorp.com.tw::c5120626-0d53-4d6f-aa10-58f590176a24" providerId="AD" clId="Web-{BEE0A44C-E48B-F9A6-6506-95337E5E67B7}" dt="2025-01-09T05:58:00.627" v="91" actId="20577"/>
      <pc:docMkLst>
        <pc:docMk/>
      </pc:docMkLst>
      <pc:sldChg chg="modSp">
        <pc:chgData name="徐正欣" userId="S::killbug@astrocorp.com.tw::c5120626-0d53-4d6f-aa10-58f590176a24" providerId="AD" clId="Web-{BEE0A44C-E48B-F9A6-6506-95337E5E67B7}" dt="2025-01-09T05:58:00.627" v="91" actId="20577"/>
        <pc:sldMkLst>
          <pc:docMk/>
          <pc:sldMk cId="0" sldId="257"/>
        </pc:sldMkLst>
        <pc:spChg chg="mod">
          <ac:chgData name="徐正欣" userId="S::killbug@astrocorp.com.tw::c5120626-0d53-4d6f-aa10-58f590176a24" providerId="AD" clId="Web-{BEE0A44C-E48B-F9A6-6506-95337E5E67B7}" dt="2025-01-09T05:58:00.627" v="91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D57E7074-5EE0-FCBC-5B33-B6AAE98C196F}"/>
    <pc:docChg chg="modSld">
      <pc:chgData name="徐正欣" userId="S::killbug@astrocorp.com.tw::c5120626-0d53-4d6f-aa10-58f590176a24" providerId="AD" clId="Web-{D57E7074-5EE0-FCBC-5B33-B6AAE98C196F}" dt="2024-12-25T04:24:37.595" v="2" actId="20577"/>
      <pc:docMkLst>
        <pc:docMk/>
      </pc:docMkLst>
      <pc:sldChg chg="modSp">
        <pc:chgData name="徐正欣" userId="S::killbug@astrocorp.com.tw::c5120626-0d53-4d6f-aa10-58f590176a24" providerId="AD" clId="Web-{D57E7074-5EE0-FCBC-5B33-B6AAE98C196F}" dt="2024-12-25T04:24:37.595" v="2" actId="20577"/>
        <pc:sldMkLst>
          <pc:docMk/>
          <pc:sldMk cId="0" sldId="263"/>
        </pc:sldMkLst>
        <pc:spChg chg="mod">
          <ac:chgData name="徐正欣" userId="S::killbug@astrocorp.com.tw::c5120626-0d53-4d6f-aa10-58f590176a24" providerId="AD" clId="Web-{D57E7074-5EE0-FCBC-5B33-B6AAE98C196F}" dt="2024-12-25T04:24:37.595" v="2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92F59AA9-5396-A9CF-7F0B-C3BBCF19FB64}"/>
    <pc:docChg chg="modSld">
      <pc:chgData name="徐正欣" userId="S::killbug@astrocorp.com.tw::c5120626-0d53-4d6f-aa10-58f590176a24" providerId="AD" clId="Web-{92F59AA9-5396-A9CF-7F0B-C3BBCF19FB64}" dt="2025-03-20T05:59:21.786" v="1" actId="20577"/>
      <pc:docMkLst>
        <pc:docMk/>
      </pc:docMkLst>
      <pc:sldChg chg="modSp">
        <pc:chgData name="徐正欣" userId="S::killbug@astrocorp.com.tw::c5120626-0d53-4d6f-aa10-58f590176a24" providerId="AD" clId="Web-{92F59AA9-5396-A9CF-7F0B-C3BBCF19FB64}" dt="2025-03-20T05:59:21.786" v="1" actId="20577"/>
        <pc:sldMkLst>
          <pc:docMk/>
          <pc:sldMk cId="0" sldId="260"/>
        </pc:sldMkLst>
        <pc:spChg chg="mod">
          <ac:chgData name="徐正欣" userId="S::killbug@astrocorp.com.tw::c5120626-0d53-4d6f-aa10-58f590176a24" providerId="AD" clId="Web-{92F59AA9-5396-A9CF-7F0B-C3BBCF19FB64}" dt="2025-03-20T05:59:21.786" v="1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  <pc:docChgLst>
    <pc:chgData name="徐正欣" userId="S::killbug@astrocorp.com.tw::c5120626-0d53-4d6f-aa10-58f590176a24" providerId="AD" clId="Web-{5692FF8C-51AA-C506-FC45-EF9E1547F80B}"/>
    <pc:docChg chg="modSld">
      <pc:chgData name="徐正欣" userId="S::killbug@astrocorp.com.tw::c5120626-0d53-4d6f-aa10-58f590176a24" providerId="AD" clId="Web-{5692FF8C-51AA-C506-FC45-EF9E1547F80B}" dt="2025-03-26T04:43:54.811" v="27" actId="20577"/>
      <pc:docMkLst>
        <pc:docMk/>
      </pc:docMkLst>
      <pc:sldChg chg="modSp">
        <pc:chgData name="徐正欣" userId="S::killbug@astrocorp.com.tw::c5120626-0d53-4d6f-aa10-58f590176a24" providerId="AD" clId="Web-{5692FF8C-51AA-C506-FC45-EF9E1547F80B}" dt="2025-03-26T04:43:54.811" v="27" actId="20577"/>
        <pc:sldMkLst>
          <pc:docMk/>
          <pc:sldMk cId="0" sldId="257"/>
        </pc:sldMkLst>
        <pc:spChg chg="mod">
          <ac:chgData name="徐正欣" userId="S::killbug@astrocorp.com.tw::c5120626-0d53-4d6f-aa10-58f590176a24" providerId="AD" clId="Web-{5692FF8C-51AA-C506-FC45-EF9E1547F80B}" dt="2025-03-26T04:43:54.811" v="27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  <pc:docChgLst>
    <pc:chgData name="來賓使用者" userId="S::urn:spo:anon#347f9127579630b9b088779668d9dc279a94fa251ab2c019ecc02e380d0de3ed::" providerId="AD" clId="Web-{862B8625-8124-E6B0-AD9A-264D6036E8E7}"/>
    <pc:docChg chg="modSld">
      <pc:chgData name="來賓使用者" userId="S::urn:spo:anon#347f9127579630b9b088779668d9dc279a94fa251ab2c019ecc02e380d0de3ed::" providerId="AD" clId="Web-{862B8625-8124-E6B0-AD9A-264D6036E8E7}" dt="2024-08-21T05:24:35.293" v="1" actId="20577"/>
      <pc:docMkLst>
        <pc:docMk/>
      </pc:docMkLst>
      <pc:sldChg chg="modSp">
        <pc:chgData name="來賓使用者" userId="S::urn:spo:anon#347f9127579630b9b088779668d9dc279a94fa251ab2c019ecc02e380d0de3ed::" providerId="AD" clId="Web-{862B8625-8124-E6B0-AD9A-264D6036E8E7}" dt="2024-08-21T05:24:35.293" v="1" actId="20577"/>
        <pc:sldMkLst>
          <pc:docMk/>
          <pc:sldMk cId="0" sldId="257"/>
        </pc:sldMkLst>
      </pc:sldChg>
    </pc:docChg>
  </pc:docChgLst>
  <pc:docChgLst>
    <pc:chgData name="來賓使用者" userId="S::urn:spo:anon#7fa5867cd29ab2b97652eb8f11865cf6626b08e025edb4b5e7875b74f2fe317e::" providerId="AD" clId="Web-{53E660E9-CA44-7ADB-CE1B-D571728B5C65}"/>
    <pc:docChg chg="modSld">
      <pc:chgData name="來賓使用者" userId="S::urn:spo:anon#7fa5867cd29ab2b97652eb8f11865cf6626b08e025edb4b5e7875b74f2fe317e::" providerId="AD" clId="Web-{53E660E9-CA44-7ADB-CE1B-D571728B5C65}" dt="2025-03-05T07:12:09.003" v="0" actId="14100"/>
      <pc:docMkLst>
        <pc:docMk/>
      </pc:docMkLst>
      <pc:sldChg chg="modSp">
        <pc:chgData name="來賓使用者" userId="S::urn:spo:anon#7fa5867cd29ab2b97652eb8f11865cf6626b08e025edb4b5e7875b74f2fe317e::" providerId="AD" clId="Web-{53E660E9-CA44-7ADB-CE1B-D571728B5C65}" dt="2025-03-05T07:12:09.003" v="0" actId="14100"/>
        <pc:sldMkLst>
          <pc:docMk/>
          <pc:sldMk cId="0" sldId="257"/>
        </pc:sldMkLst>
        <pc:picChg chg="mod">
          <ac:chgData name="來賓使用者" userId="S::urn:spo:anon#7fa5867cd29ab2b97652eb8f11865cf6626b08e025edb4b5e7875b74f2fe317e::" providerId="AD" clId="Web-{53E660E9-CA44-7ADB-CE1B-D571728B5C65}" dt="2025-03-05T07:12:09.003" v="0" actId="14100"/>
          <ac:picMkLst>
            <pc:docMk/>
            <pc:sldMk cId="0" sldId="257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AECE2-8250-46AB-A3D7-8D3A7FC2072B}" type="datetimeFigureOut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BF7659-A4DD-4BD3-9E1E-FFF30D0B3A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BA55-9DFC-4DD9-AADC-201F5A71590D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8959-44AC-4FD1-922C-690675178386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16A97-C457-40BC-8980-8D2B44A037A8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65EC8-D1D2-4574-9E98-000FFB292F9F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AB16-721F-4E3B-A5FB-44A8471D653A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B8EE-8B8D-4318-BCBC-833903677D8F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EDA6-17E2-45A7-B1F1-693E3F661764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528E4-22B3-4A12-B8C6-E3BCC8BAA2D4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AEA2E-9BD0-4BE3-8594-0465E1EE88E8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B616-8C6D-47C5-A457-29C19605FE88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7BF24-3601-42F2-BACB-D80C59958800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D948E-9EE7-41DD-921A-490C49CFABE0}" type="datetime1">
              <a:rPr lang="zh-TW" altLang="en-US" smtClean="0"/>
              <a:pPr/>
              <a:t>2025/4/16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214536" y="2296760"/>
            <a:ext cx="8218264" cy="447996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>
                <a:solidFill>
                  <a:schemeClr val="tx1"/>
                </a:solidFill>
              </a:rPr>
              <a:t>J-type slot machine</a:t>
            </a:r>
            <a:endParaRPr lang="zh-TW" altLang="en-US" sz="160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1254760" y="465624"/>
            <a:ext cx="2876416" cy="1159976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>
                <a:solidFill>
                  <a:schemeClr val="tx1"/>
                </a:solidFill>
              </a:rPr>
              <a:t>Online game services</a:t>
            </a:r>
            <a:endParaRPr lang="zh-TW" altLang="en-US" sz="1400"/>
          </a:p>
        </p:txBody>
      </p:sp>
      <p:sp>
        <p:nvSpPr>
          <p:cNvPr id="55" name="矩形 54"/>
          <p:cNvSpPr/>
          <p:nvPr/>
        </p:nvSpPr>
        <p:spPr>
          <a:xfrm>
            <a:off x="1377072" y="1055896"/>
            <a:ext cx="1224136" cy="360040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API server</a:t>
            </a:r>
          </a:p>
        </p:txBody>
      </p:sp>
      <p:sp>
        <p:nvSpPr>
          <p:cNvPr id="68" name="矩形 67"/>
          <p:cNvSpPr/>
          <p:nvPr/>
        </p:nvSpPr>
        <p:spPr>
          <a:xfrm>
            <a:off x="327720" y="2713360"/>
            <a:ext cx="4803080" cy="2656200"/>
          </a:xfrm>
          <a:prstGeom prst="rect">
            <a:avLst/>
          </a:prstGeom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>
                <a:solidFill>
                  <a:schemeClr val="tx1"/>
                </a:solidFill>
              </a:rPr>
              <a:t>Motherboard / </a:t>
            </a:r>
            <a:r>
              <a:rPr lang="en-US" altLang="zh-TW" err="1">
                <a:solidFill>
                  <a:schemeClr val="tx1"/>
                </a:solidFill>
              </a:rPr>
              <a:t>Ubuntu</a:t>
            </a:r>
            <a:r>
              <a:rPr lang="en-US" altLang="zh-TW">
                <a:solidFill>
                  <a:schemeClr val="tx1"/>
                </a:solidFill>
              </a:rPr>
              <a:t> OS 24.04</a:t>
            </a:r>
            <a:endParaRPr lang="zh-TW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2799472" y="1055896"/>
            <a:ext cx="1224136" cy="360040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Web server</a:t>
            </a:r>
          </a:p>
        </p:txBody>
      </p:sp>
      <p:sp>
        <p:nvSpPr>
          <p:cNvPr id="63" name="矩形 62"/>
          <p:cNvSpPr/>
          <p:nvPr/>
        </p:nvSpPr>
        <p:spPr>
          <a:xfrm>
            <a:off x="472832" y="3296176"/>
            <a:ext cx="1899528" cy="676384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err="1"/>
              <a:t>Astro</a:t>
            </a:r>
            <a:r>
              <a:rPr lang="en-US" altLang="zh-TW" sz="1600"/>
              <a:t> Kernel</a:t>
            </a:r>
          </a:p>
          <a:p>
            <a:pPr algn="ctr"/>
            <a:r>
              <a:rPr lang="en-US" altLang="zh-TW" sz="1600"/>
              <a:t>(Python)</a:t>
            </a:r>
          </a:p>
        </p:txBody>
      </p:sp>
      <p:sp>
        <p:nvSpPr>
          <p:cNvPr id="64" name="矩形 63"/>
          <p:cNvSpPr/>
          <p:nvPr/>
        </p:nvSpPr>
        <p:spPr>
          <a:xfrm>
            <a:off x="3139440" y="3307080"/>
            <a:ext cx="1808480" cy="655320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/>
              <a:t>Browser 1</a:t>
            </a:r>
          </a:p>
          <a:p>
            <a:r>
              <a:rPr lang="en-US" altLang="zh-TW" sz="1600"/>
              <a:t>Home/Game pages</a:t>
            </a:r>
          </a:p>
        </p:txBody>
      </p:sp>
      <p:sp>
        <p:nvSpPr>
          <p:cNvPr id="65" name="矩形 64"/>
          <p:cNvSpPr/>
          <p:nvPr/>
        </p:nvSpPr>
        <p:spPr>
          <a:xfrm>
            <a:off x="462672" y="4861560"/>
            <a:ext cx="1224136" cy="391160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Bill Acceptor</a:t>
            </a:r>
          </a:p>
          <a:p>
            <a:pPr algn="ctr"/>
            <a:r>
              <a:rPr lang="en-US" altLang="zh-TW" sz="1400"/>
              <a:t>Lib/Driver</a:t>
            </a:r>
          </a:p>
        </p:txBody>
      </p:sp>
      <p:sp>
        <p:nvSpPr>
          <p:cNvPr id="66" name="矩形 65"/>
          <p:cNvSpPr/>
          <p:nvPr/>
        </p:nvSpPr>
        <p:spPr>
          <a:xfrm>
            <a:off x="1890152" y="4896376"/>
            <a:ext cx="797168" cy="356344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CUPS</a:t>
            </a:r>
          </a:p>
        </p:txBody>
      </p:sp>
      <p:sp>
        <p:nvSpPr>
          <p:cNvPr id="74" name="矩形 73"/>
          <p:cNvSpPr/>
          <p:nvPr/>
        </p:nvSpPr>
        <p:spPr>
          <a:xfrm>
            <a:off x="3129280" y="4114800"/>
            <a:ext cx="1808480" cy="579120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/>
              <a:t>Browser 2</a:t>
            </a:r>
          </a:p>
          <a:p>
            <a:r>
              <a:rPr lang="en-US" altLang="zh-TW" sz="1600"/>
              <a:t>Operator menu</a:t>
            </a:r>
          </a:p>
        </p:txBody>
      </p:sp>
      <p:sp>
        <p:nvSpPr>
          <p:cNvPr id="75" name="矩形 74"/>
          <p:cNvSpPr/>
          <p:nvPr/>
        </p:nvSpPr>
        <p:spPr>
          <a:xfrm>
            <a:off x="1890152" y="4154696"/>
            <a:ext cx="797168" cy="498584"/>
          </a:xfrm>
          <a:prstGeom prst="rect">
            <a:avLst/>
          </a:prstGeom>
          <a:solidFill>
            <a:srgbClr val="0070C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/>
              <a:t>Web server</a:t>
            </a:r>
          </a:p>
        </p:txBody>
      </p:sp>
      <p:cxnSp>
        <p:nvCxnSpPr>
          <p:cNvPr id="81" name="直線單箭頭接點 80"/>
          <p:cNvCxnSpPr>
            <a:stCxn id="63" idx="3"/>
            <a:endCxn id="64" idx="1"/>
          </p:cNvCxnSpPr>
          <p:nvPr/>
        </p:nvCxnSpPr>
        <p:spPr>
          <a:xfrm>
            <a:off x="2372360" y="3634368"/>
            <a:ext cx="767080" cy="3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flipV="1">
            <a:off x="1767840" y="1415936"/>
            <a:ext cx="13020" cy="1855584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向下箭號 100"/>
          <p:cNvSpPr/>
          <p:nvPr/>
        </p:nvSpPr>
        <p:spPr>
          <a:xfrm>
            <a:off x="3500120" y="1432560"/>
            <a:ext cx="233680" cy="184912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向下箭號 102"/>
          <p:cNvSpPr/>
          <p:nvPr/>
        </p:nvSpPr>
        <p:spPr>
          <a:xfrm rot="16200000">
            <a:off x="2780030" y="4271010"/>
            <a:ext cx="233680" cy="403860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5" name="直線單箭頭接點 104"/>
          <p:cNvCxnSpPr>
            <a:stCxn id="63" idx="3"/>
          </p:cNvCxnSpPr>
          <p:nvPr/>
        </p:nvCxnSpPr>
        <p:spPr>
          <a:xfrm>
            <a:off x="2372360" y="3634368"/>
            <a:ext cx="741680" cy="6734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655" y="5716589"/>
            <a:ext cx="845185" cy="9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4" name="直線單箭頭接點 123"/>
          <p:cNvCxnSpPr/>
          <p:nvPr/>
        </p:nvCxnSpPr>
        <p:spPr>
          <a:xfrm flipH="1">
            <a:off x="1087120" y="5262880"/>
            <a:ext cx="5080" cy="53340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3074" y="5820093"/>
            <a:ext cx="903286" cy="79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8" name="直線單箭頭接點 127"/>
          <p:cNvCxnSpPr/>
          <p:nvPr/>
        </p:nvCxnSpPr>
        <p:spPr>
          <a:xfrm>
            <a:off x="2258380" y="5247640"/>
            <a:ext cx="12380" cy="5486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72469" y="4798379"/>
            <a:ext cx="867091" cy="696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1" name="直線單箭頭接點 130"/>
          <p:cNvCxnSpPr/>
          <p:nvPr/>
        </p:nvCxnSpPr>
        <p:spPr>
          <a:xfrm>
            <a:off x="5135880" y="4942840"/>
            <a:ext cx="949960" cy="4064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字方塊 132"/>
          <p:cNvSpPr txBox="1"/>
          <p:nvPr/>
        </p:nvSpPr>
        <p:spPr>
          <a:xfrm>
            <a:off x="6192520" y="5201920"/>
            <a:ext cx="951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/>
              <a:t>Keyboard</a:t>
            </a:r>
            <a:br>
              <a:rPr lang="en-US" altLang="zh-TW" sz="1200"/>
            </a:br>
            <a:r>
              <a:rPr lang="en-US" altLang="zh-TW" sz="1200"/>
              <a:t>Buttons/Key</a:t>
            </a:r>
            <a:endParaRPr lang="zh-TW" altLang="en-US" sz="120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95403" y="5634011"/>
            <a:ext cx="14287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4" name="直線單箭頭接點 133"/>
          <p:cNvCxnSpPr/>
          <p:nvPr/>
        </p:nvCxnSpPr>
        <p:spPr>
          <a:xfrm flipH="1">
            <a:off x="3940800" y="5344160"/>
            <a:ext cx="7940" cy="467360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991860" y="2482850"/>
            <a:ext cx="891540" cy="2176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5" name="直線單箭頭接點 134"/>
          <p:cNvCxnSpPr/>
          <p:nvPr/>
        </p:nvCxnSpPr>
        <p:spPr>
          <a:xfrm>
            <a:off x="5153980" y="3068320"/>
            <a:ext cx="931860" cy="1524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156200" y="3992880"/>
            <a:ext cx="924560" cy="10160"/>
          </a:xfrm>
          <a:prstGeom prst="straightConnector1">
            <a:avLst/>
          </a:prstGeom>
          <a:ln w="381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文字方塊 142"/>
          <p:cNvSpPr txBox="1"/>
          <p:nvPr/>
        </p:nvSpPr>
        <p:spPr>
          <a:xfrm>
            <a:off x="482600" y="5359400"/>
            <a:ext cx="3164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RS-232                     USB</a:t>
            </a:r>
            <a:endParaRPr lang="zh-TW" altLang="en-US" sz="1200"/>
          </a:p>
        </p:txBody>
      </p:sp>
      <p:sp>
        <p:nvSpPr>
          <p:cNvPr id="145" name="文字方塊 144"/>
          <p:cNvSpPr txBox="1"/>
          <p:nvPr/>
        </p:nvSpPr>
        <p:spPr>
          <a:xfrm>
            <a:off x="5090160" y="2783840"/>
            <a:ext cx="12039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/>
              <a:t>HDMI</a:t>
            </a:r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r>
              <a:rPr lang="en-US" altLang="zh-TW" sz="1200"/>
              <a:t>USB (touch)</a:t>
            </a:r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endParaRPr lang="en-US" altLang="zh-TW" sz="1200"/>
          </a:p>
          <a:p>
            <a:r>
              <a:rPr lang="en-US" altLang="zh-TW" sz="1200"/>
              <a:t>USB</a:t>
            </a:r>
            <a:endParaRPr lang="zh-TW" altLang="en-US" sz="1200"/>
          </a:p>
        </p:txBody>
      </p:sp>
      <p:sp>
        <p:nvSpPr>
          <p:cNvPr id="150" name="流程圖: 文件 149"/>
          <p:cNvSpPr/>
          <p:nvPr/>
        </p:nvSpPr>
        <p:spPr>
          <a:xfrm>
            <a:off x="711200" y="4160520"/>
            <a:ext cx="711200" cy="467360"/>
          </a:xfrm>
          <a:prstGeom prst="flowChartDocumen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err="1">
                <a:solidFill>
                  <a:schemeClr val="tx1"/>
                </a:solidFill>
              </a:rPr>
              <a:t>Config</a:t>
            </a:r>
            <a:endParaRPr lang="zh-TW" altLang="en-US" sz="1400">
              <a:solidFill>
                <a:schemeClr val="tx1"/>
              </a:solidFill>
            </a:endParaRPr>
          </a:p>
        </p:txBody>
      </p:sp>
      <p:cxnSp>
        <p:nvCxnSpPr>
          <p:cNvPr id="151" name="直線單箭頭接點 150"/>
          <p:cNvCxnSpPr/>
          <p:nvPr/>
        </p:nvCxnSpPr>
        <p:spPr>
          <a:xfrm flipV="1">
            <a:off x="1046480" y="3947160"/>
            <a:ext cx="5080" cy="2256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>
            <a:stCxn id="150" idx="3"/>
            <a:endCxn id="75" idx="1"/>
          </p:cNvCxnSpPr>
          <p:nvPr/>
        </p:nvCxnSpPr>
        <p:spPr>
          <a:xfrm>
            <a:off x="1422400" y="4394200"/>
            <a:ext cx="467752" cy="978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91999" y="5291456"/>
            <a:ext cx="914082" cy="4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9" name="文字方塊 158"/>
          <p:cNvSpPr txBox="1"/>
          <p:nvPr/>
        </p:nvSpPr>
        <p:spPr>
          <a:xfrm>
            <a:off x="1762760" y="176784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API</a:t>
            </a:r>
            <a:endParaRPr lang="zh-TW" altLang="en-US"/>
          </a:p>
        </p:txBody>
      </p:sp>
      <p:sp>
        <p:nvSpPr>
          <p:cNvPr id="160" name="文字方塊 159"/>
          <p:cNvSpPr txBox="1"/>
          <p:nvPr/>
        </p:nvSpPr>
        <p:spPr>
          <a:xfrm>
            <a:off x="4996650" y="677710"/>
            <a:ext cx="3403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>
                <a:latin typeface="標楷體" pitchFamily="65" charset="-120"/>
                <a:ea typeface="標楷體" pitchFamily="65" charset="-120"/>
              </a:rPr>
              <a:t>J-type Slot</a:t>
            </a:r>
          </a:p>
          <a:p>
            <a:r>
              <a:rPr lang="zh-TW" altLang="en-US" sz="3200">
                <a:latin typeface="標楷體" pitchFamily="65" charset="-120"/>
                <a:ea typeface="標楷體" pitchFamily="65" charset="-120"/>
              </a:rPr>
              <a:t>軟體設計</a:t>
            </a:r>
            <a:r>
              <a:rPr lang="en-US" altLang="zh-TW" sz="320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3200">
                <a:latin typeface="標楷體" pitchFamily="65" charset="-120"/>
                <a:ea typeface="標楷體" pitchFamily="65" charset="-120"/>
              </a:rPr>
              <a:t>草稿</a:t>
            </a:r>
            <a:r>
              <a:rPr lang="en-US" altLang="zh-TW" sz="320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sz="320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V="1">
            <a:off x="5359876" y="5830700"/>
            <a:ext cx="3077603" cy="426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如螢幕大小 (4:3)</PresentationFormat>
  <Paragraphs>35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投影片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chance</dc:creator>
  <cp:lastModifiedBy>徐正欣</cp:lastModifiedBy>
  <cp:revision>2</cp:revision>
  <dcterms:created xsi:type="dcterms:W3CDTF">2022-01-10T15:37:59Z</dcterms:created>
  <dcterms:modified xsi:type="dcterms:W3CDTF">2025-04-15T16:21:16Z</dcterms:modified>
</cp:coreProperties>
</file>