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17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2B4-80BA-46EE-8BF4-DF277C5D21E1}" type="datetimeFigureOut">
              <a:rPr lang="zh-TW" altLang="en-US" smtClean="0"/>
              <a:pPr/>
              <a:t>2025/3/25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19E1-9681-48B4-8473-CAA65764E4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2B4-80BA-46EE-8BF4-DF277C5D21E1}" type="datetimeFigureOut">
              <a:rPr lang="zh-TW" altLang="en-US" smtClean="0"/>
              <a:pPr/>
              <a:t>2025/3/25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19E1-9681-48B4-8473-CAA65764E4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2B4-80BA-46EE-8BF4-DF277C5D21E1}" type="datetimeFigureOut">
              <a:rPr lang="zh-TW" altLang="en-US" smtClean="0"/>
              <a:pPr/>
              <a:t>2025/3/25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19E1-9681-48B4-8473-CAA65764E4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2B4-80BA-46EE-8BF4-DF277C5D21E1}" type="datetimeFigureOut">
              <a:rPr lang="zh-TW" altLang="en-US" smtClean="0"/>
              <a:pPr/>
              <a:t>2025/3/25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19E1-9681-48B4-8473-CAA65764E4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2B4-80BA-46EE-8BF4-DF277C5D21E1}" type="datetimeFigureOut">
              <a:rPr lang="zh-TW" altLang="en-US" smtClean="0"/>
              <a:pPr/>
              <a:t>2025/3/25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19E1-9681-48B4-8473-CAA65764E4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2B4-80BA-46EE-8BF4-DF277C5D21E1}" type="datetimeFigureOut">
              <a:rPr lang="zh-TW" altLang="en-US" smtClean="0"/>
              <a:pPr/>
              <a:t>2025/3/25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19E1-9681-48B4-8473-CAA65764E4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2B4-80BA-46EE-8BF4-DF277C5D21E1}" type="datetimeFigureOut">
              <a:rPr lang="zh-TW" altLang="en-US" smtClean="0"/>
              <a:pPr/>
              <a:t>2025/3/25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19E1-9681-48B4-8473-CAA65764E4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2B4-80BA-46EE-8BF4-DF277C5D21E1}" type="datetimeFigureOut">
              <a:rPr lang="zh-TW" altLang="en-US" smtClean="0"/>
              <a:pPr/>
              <a:t>2025/3/25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19E1-9681-48B4-8473-CAA65764E4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2B4-80BA-46EE-8BF4-DF277C5D21E1}" type="datetimeFigureOut">
              <a:rPr lang="zh-TW" altLang="en-US" smtClean="0"/>
              <a:pPr/>
              <a:t>2025/3/25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19E1-9681-48B4-8473-CAA65764E4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2B4-80BA-46EE-8BF4-DF277C5D21E1}" type="datetimeFigureOut">
              <a:rPr lang="zh-TW" altLang="en-US" smtClean="0"/>
              <a:pPr/>
              <a:t>2025/3/25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19E1-9681-48B4-8473-CAA65764E4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2B4-80BA-46EE-8BF4-DF277C5D21E1}" type="datetimeFigureOut">
              <a:rPr lang="zh-TW" altLang="en-US" smtClean="0"/>
              <a:pPr/>
              <a:t>2025/3/25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19E1-9681-48B4-8473-CAA65764E4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7F2B4-80BA-46EE-8BF4-DF277C5D21E1}" type="datetimeFigureOut">
              <a:rPr lang="zh-TW" altLang="en-US" smtClean="0"/>
              <a:pPr/>
              <a:t>2025/3/25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919E1-9681-48B4-8473-CAA65764E4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2411760" y="2761764"/>
            <a:ext cx="1656184" cy="72008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zh-TW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2339752" y="2689756"/>
            <a:ext cx="1656184" cy="72008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zh-TW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4499992" y="2420888"/>
            <a:ext cx="1656184" cy="10801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/>
            </a:r>
            <a:br>
              <a:rPr lang="en-US" altLang="zh-TW" sz="1400" dirty="0" smtClean="0">
                <a:solidFill>
                  <a:schemeClr val="tx1"/>
                </a:solidFill>
              </a:rPr>
            </a:br>
            <a:r>
              <a:rPr lang="zh-TW" altLang="en-US" sz="1400" dirty="0" smtClean="0">
                <a:solidFill>
                  <a:schemeClr val="tx1"/>
                </a:solidFill>
              </a:rPr>
              <a:t>中央系統</a:t>
            </a:r>
            <a:r>
              <a:rPr lang="en-US" altLang="zh-TW" sz="1400" dirty="0" smtClean="0">
                <a:solidFill>
                  <a:schemeClr val="tx1"/>
                </a:solidFill>
              </a:rPr>
              <a:t/>
            </a:r>
            <a:br>
              <a:rPr lang="en-US" altLang="zh-TW" sz="1400" dirty="0" smtClean="0">
                <a:solidFill>
                  <a:schemeClr val="tx1"/>
                </a:solidFill>
              </a:rPr>
            </a:br>
            <a:r>
              <a:rPr lang="zh-TW" altLang="en-US" sz="1400" dirty="0" smtClean="0">
                <a:solidFill>
                  <a:schemeClr val="tx1"/>
                </a:solidFill>
              </a:rPr>
              <a:t>伺服器</a:t>
            </a:r>
            <a:r>
              <a:rPr lang="en-US" altLang="zh-TW" sz="1400" dirty="0" smtClean="0">
                <a:solidFill>
                  <a:schemeClr val="tx1"/>
                </a:solidFill>
              </a:rPr>
              <a:t/>
            </a:r>
            <a:br>
              <a:rPr lang="en-US" altLang="zh-TW" sz="1400" dirty="0" smtClean="0">
                <a:solidFill>
                  <a:schemeClr val="tx1"/>
                </a:solidFill>
              </a:rPr>
            </a:br>
            <a:r>
              <a:rPr lang="en-US" altLang="zh-TW" sz="1400" dirty="0" smtClean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7136" y="700144"/>
            <a:ext cx="1279200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文字方塊 14"/>
          <p:cNvSpPr txBox="1"/>
          <p:nvPr/>
        </p:nvSpPr>
        <p:spPr>
          <a:xfrm>
            <a:off x="6516216" y="18864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/>
              <a:t>WiFi</a:t>
            </a:r>
            <a:r>
              <a:rPr lang="zh-TW" altLang="en-US" sz="1400" dirty="0" smtClean="0"/>
              <a:t>無線基地台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手機熱點</a:t>
            </a:r>
            <a:r>
              <a:rPr lang="en-US" altLang="zh-TW" sz="1400" dirty="0" smtClean="0"/>
              <a:t>/</a:t>
            </a:r>
            <a:br>
              <a:rPr lang="en-US" altLang="zh-TW" sz="1400" dirty="0" smtClean="0"/>
            </a:br>
            <a:r>
              <a:rPr lang="en-US" altLang="zh-TW" sz="1400" dirty="0" err="1" smtClean="0"/>
              <a:t>WiFi</a:t>
            </a:r>
            <a:r>
              <a:rPr lang="en-US" altLang="zh-TW" sz="1400" dirty="0" smtClean="0"/>
              <a:t> AP</a:t>
            </a:r>
            <a:endParaRPr lang="en-US" altLang="zh-TW" sz="1400" dirty="0"/>
          </a:p>
        </p:txBody>
      </p:sp>
      <p:cxnSp>
        <p:nvCxnSpPr>
          <p:cNvPr id="19" name="直線接點 18"/>
          <p:cNvCxnSpPr/>
          <p:nvPr/>
        </p:nvCxnSpPr>
        <p:spPr>
          <a:xfrm flipH="1" flipV="1">
            <a:off x="7452320" y="1772816"/>
            <a:ext cx="1" cy="1152128"/>
          </a:xfrm>
          <a:prstGeom prst="line">
            <a:avLst/>
          </a:prstGeom>
          <a:ln w="41275"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5866" y="1292045"/>
            <a:ext cx="31838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76672"/>
            <a:ext cx="1400972" cy="104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文字方塊 22"/>
          <p:cNvSpPr txBox="1"/>
          <p:nvPr/>
        </p:nvSpPr>
        <p:spPr>
          <a:xfrm>
            <a:off x="611560" y="18864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店家</a:t>
            </a:r>
            <a:r>
              <a:rPr lang="en-US" altLang="zh-TW" sz="1400" dirty="0" smtClean="0"/>
              <a:t>/Shop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059832" y="600943"/>
            <a:ext cx="133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數字顯示器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722101" y="600943"/>
            <a:ext cx="133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鍵盤</a:t>
            </a:r>
            <a:endParaRPr lang="zh-TW" altLang="en-US" dirty="0"/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1" y="764704"/>
            <a:ext cx="46938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3809" y="1268760"/>
            <a:ext cx="342673" cy="37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0" name="直線接點 49"/>
          <p:cNvCxnSpPr/>
          <p:nvPr/>
        </p:nvCxnSpPr>
        <p:spPr>
          <a:xfrm flipV="1">
            <a:off x="2267744" y="1268760"/>
            <a:ext cx="864096" cy="14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267744" y="2617748"/>
            <a:ext cx="1656184" cy="72008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TW" altLang="en-US" sz="1400" dirty="0">
                <a:solidFill>
                  <a:schemeClr val="tx1"/>
                </a:solidFill>
              </a:rPr>
              <a:t>即時通訊</a:t>
            </a:r>
            <a:r>
              <a:rPr lang="zh-TW" altLang="en-US" sz="1400" dirty="0" smtClean="0">
                <a:solidFill>
                  <a:schemeClr val="tx1"/>
                </a:solidFill>
              </a:rPr>
              <a:t>系統 </a:t>
            </a:r>
            <a:r>
              <a:rPr lang="en-US" altLang="zh-TW" sz="1400" dirty="0" smtClean="0">
                <a:solidFill>
                  <a:schemeClr val="tx1"/>
                </a:solidFill>
              </a:rPr>
              <a:t/>
            </a:r>
            <a:br>
              <a:rPr lang="en-US" altLang="zh-TW" sz="1400" dirty="0" smtClean="0">
                <a:solidFill>
                  <a:schemeClr val="tx1"/>
                </a:solidFill>
              </a:rPr>
            </a:br>
            <a:r>
              <a:rPr lang="en-US" altLang="zh-TW" sz="1200" dirty="0" smtClean="0">
                <a:solidFill>
                  <a:schemeClr val="tx1"/>
                </a:solidFill>
              </a:rPr>
              <a:t>(</a:t>
            </a:r>
            <a:r>
              <a:rPr lang="zh-TW" altLang="en-US" sz="1200" dirty="0" smtClean="0">
                <a:solidFill>
                  <a:schemeClr val="tx1"/>
                </a:solidFill>
              </a:rPr>
              <a:t>例如 </a:t>
            </a:r>
            <a:r>
              <a:rPr lang="en-US" altLang="zh-TW" sz="1200" dirty="0" smtClean="0">
                <a:solidFill>
                  <a:schemeClr val="tx1"/>
                </a:solidFill>
              </a:rPr>
              <a:t>Line,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WhatsApp</a:t>
            </a:r>
            <a:r>
              <a:rPr lang="en-US" altLang="zh-TW" sz="1200" dirty="0" smtClean="0">
                <a:solidFill>
                  <a:schemeClr val="tx1"/>
                </a:solidFill>
              </a:rPr>
              <a:t>, Telegram </a:t>
            </a:r>
            <a:r>
              <a:rPr lang="zh-TW" altLang="en-US" sz="1200" dirty="0" smtClean="0">
                <a:solidFill>
                  <a:schemeClr val="tx1"/>
                </a:solidFill>
              </a:rPr>
              <a:t>等</a:t>
            </a:r>
            <a:r>
              <a:rPr lang="en-US" altLang="zh-TW" sz="1200" dirty="0" smtClean="0">
                <a:solidFill>
                  <a:schemeClr val="tx1"/>
                </a:solidFill>
              </a:rPr>
              <a:t>)</a:t>
            </a:r>
            <a:endParaRPr lang="zh-TW" altLang="en-US" sz="1100" dirty="0"/>
          </a:p>
        </p:txBody>
      </p:sp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2617748"/>
            <a:ext cx="59670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0" name="直線接點 59"/>
          <p:cNvCxnSpPr>
            <a:stCxn id="4" idx="3"/>
          </p:cNvCxnSpPr>
          <p:nvPr/>
        </p:nvCxnSpPr>
        <p:spPr>
          <a:xfrm>
            <a:off x="6156176" y="2960948"/>
            <a:ext cx="1152128" cy="16840"/>
          </a:xfrm>
          <a:prstGeom prst="line">
            <a:avLst/>
          </a:prstGeom>
          <a:ln w="41275"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Cloud"/>
          <p:cNvSpPr>
            <a:spLocks noChangeAspect="1" noEditPoints="1" noChangeArrowheads="1"/>
          </p:cNvSpPr>
          <p:nvPr/>
        </p:nvSpPr>
        <p:spPr bwMode="auto">
          <a:xfrm>
            <a:off x="6516810" y="2473732"/>
            <a:ext cx="1871614" cy="93968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1400" dirty="0" smtClean="0"/>
              <a:t>網際網路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INTERNET</a:t>
            </a:r>
            <a:endParaRPr lang="zh-TW" altLang="en-US" sz="1400" dirty="0"/>
          </a:p>
        </p:txBody>
      </p:sp>
      <p:cxnSp>
        <p:nvCxnSpPr>
          <p:cNvPr id="71" name="直線接點 70"/>
          <p:cNvCxnSpPr>
            <a:stCxn id="55" idx="3"/>
            <a:endCxn id="4" idx="1"/>
          </p:cNvCxnSpPr>
          <p:nvPr/>
        </p:nvCxnSpPr>
        <p:spPr>
          <a:xfrm flipV="1">
            <a:off x="3923928" y="2960948"/>
            <a:ext cx="576064" cy="16840"/>
          </a:xfrm>
          <a:prstGeom prst="line">
            <a:avLst/>
          </a:prstGeom>
          <a:ln w="41275"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endCxn id="55" idx="1"/>
          </p:cNvCxnSpPr>
          <p:nvPr/>
        </p:nvCxnSpPr>
        <p:spPr>
          <a:xfrm>
            <a:off x="1403648" y="2977788"/>
            <a:ext cx="864096" cy="0"/>
          </a:xfrm>
          <a:prstGeom prst="line">
            <a:avLst/>
          </a:prstGeom>
          <a:ln w="41275"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15816" y="880403"/>
            <a:ext cx="1440160" cy="74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25422" y="908720"/>
            <a:ext cx="488475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直線接點 15"/>
          <p:cNvCxnSpPr/>
          <p:nvPr/>
        </p:nvCxnSpPr>
        <p:spPr>
          <a:xfrm flipH="1" flipV="1">
            <a:off x="4283969" y="1196753"/>
            <a:ext cx="2079927" cy="5179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467544" y="4077072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系統應用架構示意圖</a:t>
            </a:r>
            <a:endParaRPr lang="en-US" altLang="zh-TW" sz="1200" dirty="0" smtClean="0"/>
          </a:p>
          <a:p>
            <a:endParaRPr lang="en-US" altLang="zh-TW" sz="1200" dirty="0" smtClean="0"/>
          </a:p>
          <a:p>
            <a:pPr marL="228600" indent="-228600">
              <a:buAutoNum type="arabicPeriod"/>
            </a:pPr>
            <a:r>
              <a:rPr lang="zh-TW" altLang="en-US" sz="1200" smtClean="0"/>
              <a:t>系統紀錄</a:t>
            </a:r>
            <a:r>
              <a:rPr lang="zh-TW" altLang="en-US" sz="1200" dirty="0" smtClean="0"/>
              <a:t>即時數字</a:t>
            </a:r>
            <a:r>
              <a:rPr lang="en-US" altLang="zh-TW" sz="1200" dirty="0" smtClean="0"/>
              <a:t>: </a:t>
            </a:r>
            <a:br>
              <a:rPr lang="en-US" altLang="zh-TW" sz="1200" dirty="0" smtClean="0"/>
            </a:br>
            <a:r>
              <a:rPr lang="zh-TW" altLang="en-US" sz="1200" dirty="0" smtClean="0"/>
              <a:t> 「店家」透過特定「輸入裝置」設定「目前叫號</a:t>
            </a:r>
            <a:r>
              <a:rPr lang="zh-TW" altLang="en-US" sz="1200" dirty="0"/>
              <a:t>機</a:t>
            </a:r>
            <a:r>
              <a:rPr lang="zh-TW" altLang="en-US" sz="1200" dirty="0" smtClean="0"/>
              <a:t>數字」，該數字將透過「網際網路」即時傳遞至「中央系統」。</a:t>
            </a:r>
            <a:endParaRPr lang="en-US" altLang="zh-TW" sz="1200" dirty="0" smtClean="0"/>
          </a:p>
          <a:p>
            <a:pPr marL="228600" indent="-228600">
              <a:buAutoNum type="arabicPeriod"/>
            </a:pPr>
            <a:r>
              <a:rPr lang="zh-TW" altLang="en-US" sz="1200" dirty="0" smtClean="0"/>
              <a:t>使用者設定叫號</a:t>
            </a:r>
            <a:r>
              <a:rPr lang="en-US" altLang="zh-TW" sz="1200" dirty="0" smtClean="0"/>
              <a:t>:</a:t>
            </a:r>
            <a:br>
              <a:rPr lang="en-US" altLang="zh-TW" sz="1200" dirty="0" smtClean="0"/>
            </a:br>
            <a:r>
              <a:rPr lang="zh-TW" altLang="en-US" sz="1200" dirty="0" smtClean="0"/>
              <a:t>「使用者」於「即時通訊客戶端」，選擇「店家」並設定「通知數字」。該店家與數字資訊將透過對應「即時通訊系統」傳遞至「中央系統」。</a:t>
            </a:r>
            <a:endParaRPr lang="en-US" altLang="zh-TW" sz="1200" dirty="0" smtClean="0"/>
          </a:p>
          <a:p>
            <a:pPr marL="228600" indent="-228600">
              <a:buAutoNum type="arabicPeriod"/>
            </a:pPr>
            <a:r>
              <a:rPr lang="zh-TW" altLang="en-US" sz="1200" dirty="0" smtClean="0"/>
              <a:t>叫號通知</a:t>
            </a:r>
            <a:r>
              <a:rPr lang="en-US" altLang="zh-TW" sz="1200" dirty="0" smtClean="0"/>
              <a:t>: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zh-TW" altLang="en-US" sz="1200" dirty="0" smtClean="0"/>
              <a:t> 「中央系統」針對上述所蒐集資訊進行比對，若滿足特定條件將透過「即時通訊系統」向對應客戶端進行通知。</a:t>
            </a:r>
            <a:endParaRPr lang="en-US" altLang="zh-TW" sz="1200" dirty="0" smtClean="0"/>
          </a:p>
          <a:p>
            <a:pPr marL="228600" indent="-228600">
              <a:buAutoNum type="arabicPeriod"/>
            </a:pPr>
            <a:r>
              <a:rPr lang="zh-TW" altLang="en-US" sz="1200" dirty="0" smtClean="0"/>
              <a:t>資訊查詢</a:t>
            </a:r>
            <a:r>
              <a:rPr lang="en-US" altLang="zh-TW" sz="1200" dirty="0" smtClean="0"/>
              <a:t>: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zh-TW" altLang="en-US" sz="1200" dirty="0" smtClean="0"/>
              <a:t>「使用者」可於「即時通訊客戶端」向「中央系統」查詢相關資訊，例如某「店家」的「目前叫號機數字」。</a:t>
            </a:r>
            <a:endParaRPr lang="en-US" altLang="zh-TW" sz="1200" dirty="0" smtClean="0"/>
          </a:p>
          <a:p>
            <a:endParaRPr lang="zh-TW" altLang="en-US" sz="12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323528" y="211369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使用者</a:t>
            </a:r>
            <a:r>
              <a:rPr lang="en-US" altLang="zh-TW" sz="1400" dirty="0" smtClean="0"/>
              <a:t>/</a:t>
            </a:r>
            <a:br>
              <a:rPr lang="en-US" altLang="zh-TW" sz="1400" dirty="0" smtClean="0"/>
            </a:br>
            <a:r>
              <a:rPr lang="zh-TW" altLang="en-US" sz="1400" dirty="0" smtClean="0"/>
              <a:t>即時通訊客戶端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4860032" y="1516142"/>
            <a:ext cx="348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 err="1" smtClean="0"/>
              <a:t>WiFi</a:t>
            </a:r>
            <a:endParaRPr lang="zh-TW" alt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31</Words>
  <Application>Microsoft Office PowerPoint</Application>
  <PresentationFormat>如螢幕大小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徐正欣</dc:creator>
  <cp:lastModifiedBy>徐正欣</cp:lastModifiedBy>
  <cp:revision>14</cp:revision>
  <dcterms:created xsi:type="dcterms:W3CDTF">2025-03-25T05:46:31Z</dcterms:created>
  <dcterms:modified xsi:type="dcterms:W3CDTF">2025-03-25T07:44:58Z</dcterms:modified>
</cp:coreProperties>
</file>