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5" r:id="rId6"/>
    <p:sldId id="259" r:id="rId7"/>
    <p:sldId id="261" r:id="rId8"/>
    <p:sldId id="264"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5C2"/>
    <a:srgbClr val="33CCCC"/>
    <a:srgbClr val="3366FF"/>
    <a:srgbClr val="A7E2FF"/>
    <a:srgbClr val="66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4" autoAdjust="0"/>
    <p:restoredTop sz="94660"/>
  </p:normalViewPr>
  <p:slideViewPr>
    <p:cSldViewPr snapToGrid="0">
      <p:cViewPr varScale="1">
        <p:scale>
          <a:sx n="82" d="100"/>
          <a:sy n="82"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5037-AF0F-4E82-AEC6-F8EFDE437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D98E2-82C1-4895-BAE3-1AA3DDF491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81FD7F-671D-47C4-9293-6A48EBA8AD69}"/>
              </a:ext>
            </a:extLst>
          </p:cNvPr>
          <p:cNvSpPr>
            <a:spLocks noGrp="1"/>
          </p:cNvSpPr>
          <p:nvPr>
            <p:ph type="dt" sz="half" idx="10"/>
          </p:nvPr>
        </p:nvSpPr>
        <p:spPr/>
        <p:txBody>
          <a:bodyPr/>
          <a:lstStyle/>
          <a:p>
            <a:fld id="{332B0C87-9891-45D2-955C-0D7C74D06D75}" type="datetimeFigureOut">
              <a:rPr lang="en-US" smtClean="0"/>
              <a:t>11/15/2019</a:t>
            </a:fld>
            <a:endParaRPr lang="en-US"/>
          </a:p>
        </p:txBody>
      </p:sp>
      <p:sp>
        <p:nvSpPr>
          <p:cNvPr id="5" name="Footer Placeholder 4">
            <a:extLst>
              <a:ext uri="{FF2B5EF4-FFF2-40B4-BE49-F238E27FC236}">
                <a16:creationId xmlns:a16="http://schemas.microsoft.com/office/drawing/2014/main" id="{D1A75AE3-95F2-4E4E-898B-72C5E8A51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E1FEE-D00C-4329-A6BE-9E7808ABFC04}"/>
              </a:ext>
            </a:extLst>
          </p:cNvPr>
          <p:cNvSpPr>
            <a:spLocks noGrp="1"/>
          </p:cNvSpPr>
          <p:nvPr>
            <p:ph type="sldNum" sz="quarter" idx="12"/>
          </p:nvPr>
        </p:nvSpPr>
        <p:spPr/>
        <p:txBody>
          <a:bodyPr/>
          <a:lstStyle/>
          <a:p>
            <a:fld id="{6EDD378C-40D4-4C14-A780-A1E1E769A0FC}" type="slidenum">
              <a:rPr lang="en-US" smtClean="0"/>
              <a:t>‹#›</a:t>
            </a:fld>
            <a:endParaRPr lang="en-US"/>
          </a:p>
        </p:txBody>
      </p:sp>
    </p:spTree>
    <p:extLst>
      <p:ext uri="{BB962C8B-B14F-4D97-AF65-F5344CB8AC3E}">
        <p14:creationId xmlns:p14="http://schemas.microsoft.com/office/powerpoint/2010/main" val="6753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FC9B-B927-48CB-8FB2-90C0FD875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0EEB6E-ADB6-4A92-A8C2-C9F4F78C4F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24F37-47B9-43C5-B7CE-C05B86970C68}"/>
              </a:ext>
            </a:extLst>
          </p:cNvPr>
          <p:cNvSpPr>
            <a:spLocks noGrp="1"/>
          </p:cNvSpPr>
          <p:nvPr>
            <p:ph type="dt" sz="half" idx="10"/>
          </p:nvPr>
        </p:nvSpPr>
        <p:spPr/>
        <p:txBody>
          <a:bodyPr/>
          <a:lstStyle/>
          <a:p>
            <a:fld id="{332B0C87-9891-45D2-955C-0D7C74D06D75}" type="datetimeFigureOut">
              <a:rPr lang="en-US" smtClean="0"/>
              <a:t>11/15/2019</a:t>
            </a:fld>
            <a:endParaRPr lang="en-US"/>
          </a:p>
        </p:txBody>
      </p:sp>
      <p:sp>
        <p:nvSpPr>
          <p:cNvPr id="5" name="Footer Placeholder 4">
            <a:extLst>
              <a:ext uri="{FF2B5EF4-FFF2-40B4-BE49-F238E27FC236}">
                <a16:creationId xmlns:a16="http://schemas.microsoft.com/office/drawing/2014/main" id="{049D2968-2DD8-4AD8-98D3-0DB19E1D2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C40FB-707B-4245-9133-B330BC0B6EAD}"/>
              </a:ext>
            </a:extLst>
          </p:cNvPr>
          <p:cNvSpPr>
            <a:spLocks noGrp="1"/>
          </p:cNvSpPr>
          <p:nvPr>
            <p:ph type="sldNum" sz="quarter" idx="12"/>
          </p:nvPr>
        </p:nvSpPr>
        <p:spPr/>
        <p:txBody>
          <a:bodyPr/>
          <a:lstStyle/>
          <a:p>
            <a:fld id="{6EDD378C-40D4-4C14-A780-A1E1E769A0FC}" type="slidenum">
              <a:rPr lang="en-US" smtClean="0"/>
              <a:t>‹#›</a:t>
            </a:fld>
            <a:endParaRPr lang="en-US"/>
          </a:p>
        </p:txBody>
      </p:sp>
    </p:spTree>
    <p:extLst>
      <p:ext uri="{BB962C8B-B14F-4D97-AF65-F5344CB8AC3E}">
        <p14:creationId xmlns:p14="http://schemas.microsoft.com/office/powerpoint/2010/main" val="388977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5FE290-8EFE-4DE3-9B55-2F77C54449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739E78-7DEC-47AC-AD7F-1EB81E2A22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5F973-0C63-4E61-BAEE-5405D03EAE99}"/>
              </a:ext>
            </a:extLst>
          </p:cNvPr>
          <p:cNvSpPr>
            <a:spLocks noGrp="1"/>
          </p:cNvSpPr>
          <p:nvPr>
            <p:ph type="dt" sz="half" idx="10"/>
          </p:nvPr>
        </p:nvSpPr>
        <p:spPr/>
        <p:txBody>
          <a:bodyPr/>
          <a:lstStyle/>
          <a:p>
            <a:fld id="{332B0C87-9891-45D2-955C-0D7C74D06D75}" type="datetimeFigureOut">
              <a:rPr lang="en-US" smtClean="0"/>
              <a:t>11/15/2019</a:t>
            </a:fld>
            <a:endParaRPr lang="en-US"/>
          </a:p>
        </p:txBody>
      </p:sp>
      <p:sp>
        <p:nvSpPr>
          <p:cNvPr id="5" name="Footer Placeholder 4">
            <a:extLst>
              <a:ext uri="{FF2B5EF4-FFF2-40B4-BE49-F238E27FC236}">
                <a16:creationId xmlns:a16="http://schemas.microsoft.com/office/drawing/2014/main" id="{27D80106-F0C1-4927-8280-7C7D972FD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A0846-ED41-4A2C-A923-7635F447370A}"/>
              </a:ext>
            </a:extLst>
          </p:cNvPr>
          <p:cNvSpPr>
            <a:spLocks noGrp="1"/>
          </p:cNvSpPr>
          <p:nvPr>
            <p:ph type="sldNum" sz="quarter" idx="12"/>
          </p:nvPr>
        </p:nvSpPr>
        <p:spPr/>
        <p:txBody>
          <a:bodyPr/>
          <a:lstStyle/>
          <a:p>
            <a:fld id="{6EDD378C-40D4-4C14-A780-A1E1E769A0FC}" type="slidenum">
              <a:rPr lang="en-US" smtClean="0"/>
              <a:t>‹#›</a:t>
            </a:fld>
            <a:endParaRPr lang="en-US"/>
          </a:p>
        </p:txBody>
      </p:sp>
    </p:spTree>
    <p:extLst>
      <p:ext uri="{BB962C8B-B14F-4D97-AF65-F5344CB8AC3E}">
        <p14:creationId xmlns:p14="http://schemas.microsoft.com/office/powerpoint/2010/main" val="177268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B12D-B771-4F9A-9AEF-9D969BA659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EEED7-5655-4897-997D-86B9523B5C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68E75-C7E6-4A77-B7AD-12BD91B24164}"/>
              </a:ext>
            </a:extLst>
          </p:cNvPr>
          <p:cNvSpPr>
            <a:spLocks noGrp="1"/>
          </p:cNvSpPr>
          <p:nvPr>
            <p:ph type="dt" sz="half" idx="10"/>
          </p:nvPr>
        </p:nvSpPr>
        <p:spPr/>
        <p:txBody>
          <a:bodyPr/>
          <a:lstStyle/>
          <a:p>
            <a:fld id="{332B0C87-9891-45D2-955C-0D7C74D06D75}" type="datetimeFigureOut">
              <a:rPr lang="en-US" smtClean="0"/>
              <a:t>11/15/2019</a:t>
            </a:fld>
            <a:endParaRPr lang="en-US"/>
          </a:p>
        </p:txBody>
      </p:sp>
      <p:sp>
        <p:nvSpPr>
          <p:cNvPr id="5" name="Footer Placeholder 4">
            <a:extLst>
              <a:ext uri="{FF2B5EF4-FFF2-40B4-BE49-F238E27FC236}">
                <a16:creationId xmlns:a16="http://schemas.microsoft.com/office/drawing/2014/main" id="{4EA12053-0DFE-40A1-92CD-8F574A83A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40609-FBBB-4627-A201-C683F4C0CCA8}"/>
              </a:ext>
            </a:extLst>
          </p:cNvPr>
          <p:cNvSpPr>
            <a:spLocks noGrp="1"/>
          </p:cNvSpPr>
          <p:nvPr>
            <p:ph type="sldNum" sz="quarter" idx="12"/>
          </p:nvPr>
        </p:nvSpPr>
        <p:spPr/>
        <p:txBody>
          <a:bodyPr/>
          <a:lstStyle/>
          <a:p>
            <a:fld id="{6EDD378C-40D4-4C14-A780-A1E1E769A0FC}" type="slidenum">
              <a:rPr lang="en-US" smtClean="0"/>
              <a:t>‹#›</a:t>
            </a:fld>
            <a:endParaRPr lang="en-US"/>
          </a:p>
        </p:txBody>
      </p:sp>
    </p:spTree>
    <p:extLst>
      <p:ext uri="{BB962C8B-B14F-4D97-AF65-F5344CB8AC3E}">
        <p14:creationId xmlns:p14="http://schemas.microsoft.com/office/powerpoint/2010/main" val="209793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A2F4-FF49-40E8-842C-ED095B6E6E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9B49DA-6B90-4DB1-9570-2AF4413DE7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140CE7-A795-4841-8140-D0315F0C0BE8}"/>
              </a:ext>
            </a:extLst>
          </p:cNvPr>
          <p:cNvSpPr>
            <a:spLocks noGrp="1"/>
          </p:cNvSpPr>
          <p:nvPr>
            <p:ph type="dt" sz="half" idx="10"/>
          </p:nvPr>
        </p:nvSpPr>
        <p:spPr/>
        <p:txBody>
          <a:bodyPr/>
          <a:lstStyle/>
          <a:p>
            <a:fld id="{332B0C87-9891-45D2-955C-0D7C74D06D75}" type="datetimeFigureOut">
              <a:rPr lang="en-US" smtClean="0"/>
              <a:t>11/15/2019</a:t>
            </a:fld>
            <a:endParaRPr lang="en-US"/>
          </a:p>
        </p:txBody>
      </p:sp>
      <p:sp>
        <p:nvSpPr>
          <p:cNvPr id="5" name="Footer Placeholder 4">
            <a:extLst>
              <a:ext uri="{FF2B5EF4-FFF2-40B4-BE49-F238E27FC236}">
                <a16:creationId xmlns:a16="http://schemas.microsoft.com/office/drawing/2014/main" id="{569EB7F9-F48E-45FA-97A9-17D8FAF65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BF9C1-C24D-4CD1-8299-28FDFFE9622B}"/>
              </a:ext>
            </a:extLst>
          </p:cNvPr>
          <p:cNvSpPr>
            <a:spLocks noGrp="1"/>
          </p:cNvSpPr>
          <p:nvPr>
            <p:ph type="sldNum" sz="quarter" idx="12"/>
          </p:nvPr>
        </p:nvSpPr>
        <p:spPr/>
        <p:txBody>
          <a:bodyPr/>
          <a:lstStyle/>
          <a:p>
            <a:fld id="{6EDD378C-40D4-4C14-A780-A1E1E769A0FC}" type="slidenum">
              <a:rPr lang="en-US" smtClean="0"/>
              <a:t>‹#›</a:t>
            </a:fld>
            <a:endParaRPr lang="en-US"/>
          </a:p>
        </p:txBody>
      </p:sp>
    </p:spTree>
    <p:extLst>
      <p:ext uri="{BB962C8B-B14F-4D97-AF65-F5344CB8AC3E}">
        <p14:creationId xmlns:p14="http://schemas.microsoft.com/office/powerpoint/2010/main" val="210062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CD350-7DCA-4E85-B0EE-029F4BF34D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16160C-50C1-481E-98F3-B1CCB69952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ABC866-2141-4E55-8957-020E210577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14220E-C406-4EAE-AEDF-41E8F3B3CAE8}"/>
              </a:ext>
            </a:extLst>
          </p:cNvPr>
          <p:cNvSpPr>
            <a:spLocks noGrp="1"/>
          </p:cNvSpPr>
          <p:nvPr>
            <p:ph type="dt" sz="half" idx="10"/>
          </p:nvPr>
        </p:nvSpPr>
        <p:spPr/>
        <p:txBody>
          <a:bodyPr/>
          <a:lstStyle/>
          <a:p>
            <a:fld id="{332B0C87-9891-45D2-955C-0D7C74D06D75}" type="datetimeFigureOut">
              <a:rPr lang="en-US" smtClean="0"/>
              <a:t>11/15/2019</a:t>
            </a:fld>
            <a:endParaRPr lang="en-US"/>
          </a:p>
        </p:txBody>
      </p:sp>
      <p:sp>
        <p:nvSpPr>
          <p:cNvPr id="6" name="Footer Placeholder 5">
            <a:extLst>
              <a:ext uri="{FF2B5EF4-FFF2-40B4-BE49-F238E27FC236}">
                <a16:creationId xmlns:a16="http://schemas.microsoft.com/office/drawing/2014/main" id="{3AA877F8-E242-4774-A77F-2376C48BF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A0315-D0F8-46A2-9C13-CBF5B81DAA33}"/>
              </a:ext>
            </a:extLst>
          </p:cNvPr>
          <p:cNvSpPr>
            <a:spLocks noGrp="1"/>
          </p:cNvSpPr>
          <p:nvPr>
            <p:ph type="sldNum" sz="quarter" idx="12"/>
          </p:nvPr>
        </p:nvSpPr>
        <p:spPr/>
        <p:txBody>
          <a:bodyPr/>
          <a:lstStyle/>
          <a:p>
            <a:fld id="{6EDD378C-40D4-4C14-A780-A1E1E769A0FC}" type="slidenum">
              <a:rPr lang="en-US" smtClean="0"/>
              <a:t>‹#›</a:t>
            </a:fld>
            <a:endParaRPr lang="en-US"/>
          </a:p>
        </p:txBody>
      </p:sp>
    </p:spTree>
    <p:extLst>
      <p:ext uri="{BB962C8B-B14F-4D97-AF65-F5344CB8AC3E}">
        <p14:creationId xmlns:p14="http://schemas.microsoft.com/office/powerpoint/2010/main" val="136529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C98C-0178-4EE6-B522-4BFA0E99FB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7C41A9-5704-47FC-9702-BB1F0EEF4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0CD87E-9374-49F8-936F-43878D83E58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64FCBB-2A87-4C1F-8B85-DCB4120DB2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1A193C-73F2-4877-ADC4-7C318F5D4C3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598262-827B-45C8-A4A4-ACE806FE33EB}"/>
              </a:ext>
            </a:extLst>
          </p:cNvPr>
          <p:cNvSpPr>
            <a:spLocks noGrp="1"/>
          </p:cNvSpPr>
          <p:nvPr>
            <p:ph type="dt" sz="half" idx="10"/>
          </p:nvPr>
        </p:nvSpPr>
        <p:spPr/>
        <p:txBody>
          <a:bodyPr/>
          <a:lstStyle/>
          <a:p>
            <a:fld id="{332B0C87-9891-45D2-955C-0D7C74D06D75}" type="datetimeFigureOut">
              <a:rPr lang="en-US" smtClean="0"/>
              <a:t>11/15/2019</a:t>
            </a:fld>
            <a:endParaRPr lang="en-US"/>
          </a:p>
        </p:txBody>
      </p:sp>
      <p:sp>
        <p:nvSpPr>
          <p:cNvPr id="8" name="Footer Placeholder 7">
            <a:extLst>
              <a:ext uri="{FF2B5EF4-FFF2-40B4-BE49-F238E27FC236}">
                <a16:creationId xmlns:a16="http://schemas.microsoft.com/office/drawing/2014/main" id="{CFE5A460-E37A-46A9-AEA9-1792F1907A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D4B2C1-F050-4D25-A902-1FA6CE78935E}"/>
              </a:ext>
            </a:extLst>
          </p:cNvPr>
          <p:cNvSpPr>
            <a:spLocks noGrp="1"/>
          </p:cNvSpPr>
          <p:nvPr>
            <p:ph type="sldNum" sz="quarter" idx="12"/>
          </p:nvPr>
        </p:nvSpPr>
        <p:spPr/>
        <p:txBody>
          <a:bodyPr/>
          <a:lstStyle/>
          <a:p>
            <a:fld id="{6EDD378C-40D4-4C14-A780-A1E1E769A0FC}" type="slidenum">
              <a:rPr lang="en-US" smtClean="0"/>
              <a:t>‹#›</a:t>
            </a:fld>
            <a:endParaRPr lang="en-US"/>
          </a:p>
        </p:txBody>
      </p:sp>
    </p:spTree>
    <p:extLst>
      <p:ext uri="{BB962C8B-B14F-4D97-AF65-F5344CB8AC3E}">
        <p14:creationId xmlns:p14="http://schemas.microsoft.com/office/powerpoint/2010/main" val="330592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954-6082-4F72-B038-86D664D149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D6A39F-0ECB-42AD-AEE7-730B3686D7F1}"/>
              </a:ext>
            </a:extLst>
          </p:cNvPr>
          <p:cNvSpPr>
            <a:spLocks noGrp="1"/>
          </p:cNvSpPr>
          <p:nvPr>
            <p:ph type="dt" sz="half" idx="10"/>
          </p:nvPr>
        </p:nvSpPr>
        <p:spPr/>
        <p:txBody>
          <a:bodyPr/>
          <a:lstStyle/>
          <a:p>
            <a:fld id="{332B0C87-9891-45D2-955C-0D7C74D06D75}" type="datetimeFigureOut">
              <a:rPr lang="en-US" smtClean="0"/>
              <a:t>11/15/2019</a:t>
            </a:fld>
            <a:endParaRPr lang="en-US"/>
          </a:p>
        </p:txBody>
      </p:sp>
      <p:sp>
        <p:nvSpPr>
          <p:cNvPr id="4" name="Footer Placeholder 3">
            <a:extLst>
              <a:ext uri="{FF2B5EF4-FFF2-40B4-BE49-F238E27FC236}">
                <a16:creationId xmlns:a16="http://schemas.microsoft.com/office/drawing/2014/main" id="{C2B56E4E-7158-4DF2-95CB-50E134C81B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973433-D64C-411A-AD74-B0A806134E59}"/>
              </a:ext>
            </a:extLst>
          </p:cNvPr>
          <p:cNvSpPr>
            <a:spLocks noGrp="1"/>
          </p:cNvSpPr>
          <p:nvPr>
            <p:ph type="sldNum" sz="quarter" idx="12"/>
          </p:nvPr>
        </p:nvSpPr>
        <p:spPr/>
        <p:txBody>
          <a:bodyPr/>
          <a:lstStyle/>
          <a:p>
            <a:fld id="{6EDD378C-40D4-4C14-A780-A1E1E769A0FC}" type="slidenum">
              <a:rPr lang="en-US" smtClean="0"/>
              <a:t>‹#›</a:t>
            </a:fld>
            <a:endParaRPr lang="en-US"/>
          </a:p>
        </p:txBody>
      </p:sp>
    </p:spTree>
    <p:extLst>
      <p:ext uri="{BB962C8B-B14F-4D97-AF65-F5344CB8AC3E}">
        <p14:creationId xmlns:p14="http://schemas.microsoft.com/office/powerpoint/2010/main" val="349122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41676-9C70-4504-894B-E30C92615905}"/>
              </a:ext>
            </a:extLst>
          </p:cNvPr>
          <p:cNvSpPr>
            <a:spLocks noGrp="1"/>
          </p:cNvSpPr>
          <p:nvPr>
            <p:ph type="dt" sz="half" idx="10"/>
          </p:nvPr>
        </p:nvSpPr>
        <p:spPr/>
        <p:txBody>
          <a:bodyPr/>
          <a:lstStyle/>
          <a:p>
            <a:fld id="{332B0C87-9891-45D2-955C-0D7C74D06D75}" type="datetimeFigureOut">
              <a:rPr lang="en-US" smtClean="0"/>
              <a:t>11/15/2019</a:t>
            </a:fld>
            <a:endParaRPr lang="en-US"/>
          </a:p>
        </p:txBody>
      </p:sp>
      <p:sp>
        <p:nvSpPr>
          <p:cNvPr id="3" name="Footer Placeholder 2">
            <a:extLst>
              <a:ext uri="{FF2B5EF4-FFF2-40B4-BE49-F238E27FC236}">
                <a16:creationId xmlns:a16="http://schemas.microsoft.com/office/drawing/2014/main" id="{B39A9F98-ED15-4073-A30C-66D15FECAB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FAE1F8-A9D0-4375-B8E7-73473E4DF2CE}"/>
              </a:ext>
            </a:extLst>
          </p:cNvPr>
          <p:cNvSpPr>
            <a:spLocks noGrp="1"/>
          </p:cNvSpPr>
          <p:nvPr>
            <p:ph type="sldNum" sz="quarter" idx="12"/>
          </p:nvPr>
        </p:nvSpPr>
        <p:spPr/>
        <p:txBody>
          <a:bodyPr/>
          <a:lstStyle/>
          <a:p>
            <a:fld id="{6EDD378C-40D4-4C14-A780-A1E1E769A0FC}" type="slidenum">
              <a:rPr lang="en-US" smtClean="0"/>
              <a:t>‹#›</a:t>
            </a:fld>
            <a:endParaRPr lang="en-US"/>
          </a:p>
        </p:txBody>
      </p:sp>
    </p:spTree>
    <p:extLst>
      <p:ext uri="{BB962C8B-B14F-4D97-AF65-F5344CB8AC3E}">
        <p14:creationId xmlns:p14="http://schemas.microsoft.com/office/powerpoint/2010/main" val="17324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EAA7-7DE2-4028-8671-247CFA32EF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41862E-62A8-4C48-A127-F2FC6CABFB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7DF3FB-1CDD-4DAB-93C9-9556EC2D6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78C4B3-A078-4DF5-A305-E7DE448DAB49}"/>
              </a:ext>
            </a:extLst>
          </p:cNvPr>
          <p:cNvSpPr>
            <a:spLocks noGrp="1"/>
          </p:cNvSpPr>
          <p:nvPr>
            <p:ph type="dt" sz="half" idx="10"/>
          </p:nvPr>
        </p:nvSpPr>
        <p:spPr/>
        <p:txBody>
          <a:bodyPr/>
          <a:lstStyle/>
          <a:p>
            <a:fld id="{332B0C87-9891-45D2-955C-0D7C74D06D75}" type="datetimeFigureOut">
              <a:rPr lang="en-US" smtClean="0"/>
              <a:t>11/15/2019</a:t>
            </a:fld>
            <a:endParaRPr lang="en-US"/>
          </a:p>
        </p:txBody>
      </p:sp>
      <p:sp>
        <p:nvSpPr>
          <p:cNvPr id="6" name="Footer Placeholder 5">
            <a:extLst>
              <a:ext uri="{FF2B5EF4-FFF2-40B4-BE49-F238E27FC236}">
                <a16:creationId xmlns:a16="http://schemas.microsoft.com/office/drawing/2014/main" id="{331C0E3C-BED5-415D-855C-65EF994A6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4E09B9-4F76-413D-9B51-41EF5A659A4E}"/>
              </a:ext>
            </a:extLst>
          </p:cNvPr>
          <p:cNvSpPr>
            <a:spLocks noGrp="1"/>
          </p:cNvSpPr>
          <p:nvPr>
            <p:ph type="sldNum" sz="quarter" idx="12"/>
          </p:nvPr>
        </p:nvSpPr>
        <p:spPr/>
        <p:txBody>
          <a:bodyPr/>
          <a:lstStyle/>
          <a:p>
            <a:fld id="{6EDD378C-40D4-4C14-A780-A1E1E769A0FC}" type="slidenum">
              <a:rPr lang="en-US" smtClean="0"/>
              <a:t>‹#›</a:t>
            </a:fld>
            <a:endParaRPr lang="en-US"/>
          </a:p>
        </p:txBody>
      </p:sp>
    </p:spTree>
    <p:extLst>
      <p:ext uri="{BB962C8B-B14F-4D97-AF65-F5344CB8AC3E}">
        <p14:creationId xmlns:p14="http://schemas.microsoft.com/office/powerpoint/2010/main" val="108190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7FDF-A743-4199-B4A9-DB0B0BA24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64B3CC-2282-47F6-AC83-64261E6DAD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4A17B-55FC-42E6-A564-CA4419A37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8EF11F-D6EC-4FCB-8E9D-5EBC02226729}"/>
              </a:ext>
            </a:extLst>
          </p:cNvPr>
          <p:cNvSpPr>
            <a:spLocks noGrp="1"/>
          </p:cNvSpPr>
          <p:nvPr>
            <p:ph type="dt" sz="half" idx="10"/>
          </p:nvPr>
        </p:nvSpPr>
        <p:spPr/>
        <p:txBody>
          <a:bodyPr/>
          <a:lstStyle/>
          <a:p>
            <a:fld id="{332B0C87-9891-45D2-955C-0D7C74D06D75}" type="datetimeFigureOut">
              <a:rPr lang="en-US" smtClean="0"/>
              <a:t>11/15/2019</a:t>
            </a:fld>
            <a:endParaRPr lang="en-US"/>
          </a:p>
        </p:txBody>
      </p:sp>
      <p:sp>
        <p:nvSpPr>
          <p:cNvPr id="6" name="Footer Placeholder 5">
            <a:extLst>
              <a:ext uri="{FF2B5EF4-FFF2-40B4-BE49-F238E27FC236}">
                <a16:creationId xmlns:a16="http://schemas.microsoft.com/office/drawing/2014/main" id="{DE28B163-F3AC-48F2-A055-8408614EBD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A66D9-CF2B-4606-A548-7A3B33236CFF}"/>
              </a:ext>
            </a:extLst>
          </p:cNvPr>
          <p:cNvSpPr>
            <a:spLocks noGrp="1"/>
          </p:cNvSpPr>
          <p:nvPr>
            <p:ph type="sldNum" sz="quarter" idx="12"/>
          </p:nvPr>
        </p:nvSpPr>
        <p:spPr/>
        <p:txBody>
          <a:bodyPr/>
          <a:lstStyle/>
          <a:p>
            <a:fld id="{6EDD378C-40D4-4C14-A780-A1E1E769A0FC}" type="slidenum">
              <a:rPr lang="en-US" smtClean="0"/>
              <a:t>‹#›</a:t>
            </a:fld>
            <a:endParaRPr lang="en-US"/>
          </a:p>
        </p:txBody>
      </p:sp>
    </p:spTree>
    <p:extLst>
      <p:ext uri="{BB962C8B-B14F-4D97-AF65-F5344CB8AC3E}">
        <p14:creationId xmlns:p14="http://schemas.microsoft.com/office/powerpoint/2010/main" val="351299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49C3B1-A17B-4626-81DC-66FF91662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1485DC-21AD-4087-B097-B04BCD98D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955EF-EAB8-429C-A4A3-FE834353CB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B0C87-9891-45D2-955C-0D7C74D06D75}" type="datetimeFigureOut">
              <a:rPr lang="en-US" smtClean="0"/>
              <a:t>11/15/2019</a:t>
            </a:fld>
            <a:endParaRPr lang="en-US"/>
          </a:p>
        </p:txBody>
      </p:sp>
      <p:sp>
        <p:nvSpPr>
          <p:cNvPr id="5" name="Footer Placeholder 4">
            <a:extLst>
              <a:ext uri="{FF2B5EF4-FFF2-40B4-BE49-F238E27FC236}">
                <a16:creationId xmlns:a16="http://schemas.microsoft.com/office/drawing/2014/main" id="{7C074A8B-C0D7-4B02-BFFB-2C9B7497B4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86859F-5D61-4B1C-A35F-669AE9C45E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DD378C-40D4-4C14-A780-A1E1E769A0FC}" type="slidenum">
              <a:rPr lang="en-US" smtClean="0"/>
              <a:t>‹#›</a:t>
            </a:fld>
            <a:endParaRPr lang="en-US"/>
          </a:p>
        </p:txBody>
      </p:sp>
    </p:spTree>
    <p:extLst>
      <p:ext uri="{BB962C8B-B14F-4D97-AF65-F5344CB8AC3E}">
        <p14:creationId xmlns:p14="http://schemas.microsoft.com/office/powerpoint/2010/main" val="1161389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jp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jpg"/></Relationships>
</file>

<file path=ppt/slides/_rels/slide4.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7.jpg"/></Relationships>
</file>

<file path=ppt/slides/_rels/slide5.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4.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512C298-5C3A-45F4-812C-E2A3B90749C4}"/>
              </a:ext>
            </a:extLst>
          </p:cNvPr>
          <p:cNvGrpSpPr/>
          <p:nvPr/>
        </p:nvGrpSpPr>
        <p:grpSpPr>
          <a:xfrm>
            <a:off x="2694991" y="121297"/>
            <a:ext cx="6802016" cy="6615404"/>
            <a:chOff x="2694991" y="121297"/>
            <a:chExt cx="6802016" cy="6615404"/>
          </a:xfrm>
        </p:grpSpPr>
        <p:sp>
          <p:nvSpPr>
            <p:cNvPr id="14" name="Rectangle 13">
              <a:extLst>
                <a:ext uri="{FF2B5EF4-FFF2-40B4-BE49-F238E27FC236}">
                  <a16:creationId xmlns:a16="http://schemas.microsoft.com/office/drawing/2014/main" id="{A4F289B4-63B3-4DCE-A274-11A5E5A1EAA6}"/>
                </a:ext>
              </a:extLst>
            </p:cNvPr>
            <p:cNvSpPr/>
            <p:nvPr/>
          </p:nvSpPr>
          <p:spPr>
            <a:xfrm>
              <a:off x="2694991" y="121297"/>
              <a:ext cx="6802016" cy="6615404"/>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Wave 3">
              <a:extLst>
                <a:ext uri="{FF2B5EF4-FFF2-40B4-BE49-F238E27FC236}">
                  <a16:creationId xmlns:a16="http://schemas.microsoft.com/office/drawing/2014/main" id="{852ADFD6-3B3E-4E59-9F3F-E5B57A3C1AEC}"/>
                </a:ext>
              </a:extLst>
            </p:cNvPr>
            <p:cNvSpPr/>
            <p:nvPr/>
          </p:nvSpPr>
          <p:spPr>
            <a:xfrm rot="16718492">
              <a:off x="3845575" y="2563207"/>
              <a:ext cx="4500851" cy="1731585"/>
            </a:xfrm>
            <a:prstGeom prst="wave">
              <a:avLst>
                <a:gd name="adj1" fmla="val 20000"/>
                <a:gd name="adj2" fmla="val -4492"/>
              </a:avLst>
            </a:prstGeom>
            <a:solidFill>
              <a:srgbClr val="33CC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Wave 8">
              <a:extLst>
                <a:ext uri="{FF2B5EF4-FFF2-40B4-BE49-F238E27FC236}">
                  <a16:creationId xmlns:a16="http://schemas.microsoft.com/office/drawing/2014/main" id="{7D8FB426-C1FE-46EE-B61D-F2FCF17A7112}"/>
                </a:ext>
              </a:extLst>
            </p:cNvPr>
            <p:cNvSpPr/>
            <p:nvPr/>
          </p:nvSpPr>
          <p:spPr>
            <a:xfrm rot="16718492">
              <a:off x="4921706" y="3144816"/>
              <a:ext cx="4500851" cy="1731585"/>
            </a:xfrm>
            <a:prstGeom prst="wave">
              <a:avLst>
                <a:gd name="adj1" fmla="val 20000"/>
                <a:gd name="adj2" fmla="val -4492"/>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Wave 9">
              <a:extLst>
                <a:ext uri="{FF2B5EF4-FFF2-40B4-BE49-F238E27FC236}">
                  <a16:creationId xmlns:a16="http://schemas.microsoft.com/office/drawing/2014/main" id="{94D835BE-8546-4E82-9A39-6BE3DAA4BE02}"/>
                </a:ext>
              </a:extLst>
            </p:cNvPr>
            <p:cNvSpPr/>
            <p:nvPr/>
          </p:nvSpPr>
          <p:spPr>
            <a:xfrm rot="16718492">
              <a:off x="2769443" y="1981598"/>
              <a:ext cx="4500851" cy="1731585"/>
            </a:xfrm>
            <a:prstGeom prst="wave">
              <a:avLst>
                <a:gd name="adj1" fmla="val 20000"/>
                <a:gd name="adj2" fmla="val -4492"/>
              </a:avLst>
            </a:prstGeom>
            <a:solidFill>
              <a:srgbClr val="00B0F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593987-8FD3-4981-8E75-1776272EB1B0}"/>
                </a:ext>
              </a:extLst>
            </p:cNvPr>
            <p:cNvSpPr/>
            <p:nvPr/>
          </p:nvSpPr>
          <p:spPr>
            <a:xfrm>
              <a:off x="3036540" y="1521094"/>
              <a:ext cx="6118919" cy="3170099"/>
            </a:xfrm>
            <a:prstGeom prst="rect">
              <a:avLst/>
            </a:prstGeom>
            <a:noFill/>
          </p:spPr>
          <p:txBody>
            <a:bodyPr wrap="none" lIns="91440" tIns="45720" rIns="91440" bIns="45720">
              <a:spAutoFit/>
            </a:bodyPr>
            <a:lstStyle/>
            <a:p>
              <a:pPr algn="ctr"/>
              <a:r>
                <a:rPr lang="en-US" sz="200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latin typeface="Script MT Bold" panose="03040602040607080904" pitchFamily="66" charset="0"/>
                </a:rPr>
                <a:t>Resto</a:t>
              </a:r>
            </a:p>
          </p:txBody>
        </p:sp>
        <p:sp>
          <p:nvSpPr>
            <p:cNvPr id="12" name="Rectangle 11">
              <a:extLst>
                <a:ext uri="{FF2B5EF4-FFF2-40B4-BE49-F238E27FC236}">
                  <a16:creationId xmlns:a16="http://schemas.microsoft.com/office/drawing/2014/main" id="{B8357CB0-698B-479C-B6FB-4C2FF2C594FA}"/>
                </a:ext>
              </a:extLst>
            </p:cNvPr>
            <p:cNvSpPr/>
            <p:nvPr/>
          </p:nvSpPr>
          <p:spPr>
            <a:xfrm>
              <a:off x="3873729" y="4000621"/>
              <a:ext cx="4519186" cy="1938992"/>
            </a:xfrm>
            <a:prstGeom prst="rect">
              <a:avLst/>
            </a:prstGeom>
            <a:noFill/>
          </p:spPr>
          <p:txBody>
            <a:bodyPr wrap="none" lIns="91440" tIns="45720" rIns="91440" bIns="45720">
              <a:spAutoFit/>
            </a:bodyPr>
            <a:lstStyle/>
            <a:p>
              <a:pPr algn="ctr"/>
              <a:r>
                <a:rPr lang="en-US" sz="12000" b="1" cap="none" spc="0" dirty="0">
                  <a:ln w="38100">
                    <a:solidFill>
                      <a:schemeClr val="bg1"/>
                    </a:solidFill>
                    <a:prstDash val="solid"/>
                  </a:ln>
                  <a:latin typeface="Agency FB" panose="020B0503020202020204" pitchFamily="34" charset="0"/>
                </a:rPr>
                <a:t>F  L  E  X</a:t>
              </a:r>
            </a:p>
          </p:txBody>
        </p:sp>
      </p:grpSp>
      <p:pic>
        <p:nvPicPr>
          <p:cNvPr id="5" name="Picture 4">
            <a:extLst>
              <a:ext uri="{FF2B5EF4-FFF2-40B4-BE49-F238E27FC236}">
                <a16:creationId xmlns:a16="http://schemas.microsoft.com/office/drawing/2014/main" id="{A1551DA4-BAF2-4B2F-89FE-D73D05326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991" y="121297"/>
            <a:ext cx="6736703" cy="6736703"/>
          </a:xfrm>
          <a:prstGeom prst="rect">
            <a:avLst/>
          </a:prstGeom>
        </p:spPr>
      </p:pic>
    </p:spTree>
    <p:extLst>
      <p:ext uri="{BB962C8B-B14F-4D97-AF65-F5344CB8AC3E}">
        <p14:creationId xmlns:p14="http://schemas.microsoft.com/office/powerpoint/2010/main" val="2423556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E563B4D6-7E61-49E1-B8B4-155FB59AE4B5}"/>
              </a:ext>
            </a:extLst>
          </p:cNvPr>
          <p:cNvGrpSpPr/>
          <p:nvPr/>
        </p:nvGrpSpPr>
        <p:grpSpPr>
          <a:xfrm>
            <a:off x="3106615" y="0"/>
            <a:ext cx="5978769" cy="6858000"/>
            <a:chOff x="3106615" y="0"/>
            <a:chExt cx="5978769" cy="6858000"/>
          </a:xfrm>
        </p:grpSpPr>
        <p:pic>
          <p:nvPicPr>
            <p:cNvPr id="5" name="Picture 4">
              <a:extLst>
                <a:ext uri="{FF2B5EF4-FFF2-40B4-BE49-F238E27FC236}">
                  <a16:creationId xmlns:a16="http://schemas.microsoft.com/office/drawing/2014/main" id="{5622B55A-045D-4801-9CC0-5DE4AC6A8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615" y="0"/>
              <a:ext cx="5978769" cy="6858000"/>
            </a:xfrm>
            <a:prstGeom prst="rect">
              <a:avLst/>
            </a:prstGeom>
          </p:spPr>
        </p:pic>
        <p:sp>
          <p:nvSpPr>
            <p:cNvPr id="18" name="Rectangle: Rounded Corners 17">
              <a:extLst>
                <a:ext uri="{FF2B5EF4-FFF2-40B4-BE49-F238E27FC236}">
                  <a16:creationId xmlns:a16="http://schemas.microsoft.com/office/drawing/2014/main" id="{33DD05D0-291D-4D68-A0EA-C86150D8BAFE}"/>
                </a:ext>
              </a:extLst>
            </p:cNvPr>
            <p:cNvSpPr/>
            <p:nvPr/>
          </p:nvSpPr>
          <p:spPr>
            <a:xfrm>
              <a:off x="3483070" y="5505064"/>
              <a:ext cx="1240972" cy="933057"/>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A37EEEB4-5C88-450A-B7DB-FBAC6351E94A}"/>
                </a:ext>
              </a:extLst>
            </p:cNvPr>
            <p:cNvSpPr/>
            <p:nvPr/>
          </p:nvSpPr>
          <p:spPr>
            <a:xfrm>
              <a:off x="4811485" y="5505065"/>
              <a:ext cx="1240972" cy="933056"/>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279D5D9-5256-4FB2-AF30-AB2798BC7FB0}"/>
                </a:ext>
              </a:extLst>
            </p:cNvPr>
            <p:cNvSpPr/>
            <p:nvPr/>
          </p:nvSpPr>
          <p:spPr>
            <a:xfrm>
              <a:off x="6179975" y="5505065"/>
              <a:ext cx="1240972" cy="933056"/>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0EFBEE24-86B3-4A2B-B185-1180381BE534}"/>
                </a:ext>
              </a:extLst>
            </p:cNvPr>
            <p:cNvSpPr/>
            <p:nvPr/>
          </p:nvSpPr>
          <p:spPr>
            <a:xfrm>
              <a:off x="7561144" y="5505064"/>
              <a:ext cx="1240972" cy="1166323"/>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12A6A52-0993-4FEB-ACE6-FEDF94DDB772}"/>
                </a:ext>
              </a:extLst>
            </p:cNvPr>
            <p:cNvSpPr/>
            <p:nvPr/>
          </p:nvSpPr>
          <p:spPr>
            <a:xfrm>
              <a:off x="3483070" y="4435154"/>
              <a:ext cx="1240972" cy="933057"/>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70A2DE04-D8D8-46E7-B49E-31F4174CA029}"/>
                </a:ext>
              </a:extLst>
            </p:cNvPr>
            <p:cNvSpPr/>
            <p:nvPr/>
          </p:nvSpPr>
          <p:spPr>
            <a:xfrm>
              <a:off x="4811485" y="4435155"/>
              <a:ext cx="1240972" cy="933056"/>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8DB98090-9B93-43EF-AC75-B5ED894A42EB}"/>
                </a:ext>
              </a:extLst>
            </p:cNvPr>
            <p:cNvSpPr/>
            <p:nvPr/>
          </p:nvSpPr>
          <p:spPr>
            <a:xfrm>
              <a:off x="6179975" y="4435155"/>
              <a:ext cx="1240972" cy="933056"/>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1F5CB662-C826-4AB7-AED0-13D3854039FB}"/>
                </a:ext>
              </a:extLst>
            </p:cNvPr>
            <p:cNvSpPr/>
            <p:nvPr/>
          </p:nvSpPr>
          <p:spPr>
            <a:xfrm>
              <a:off x="7561144" y="4435155"/>
              <a:ext cx="1240972" cy="933056"/>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E444641A-925F-4246-ACC7-8C9943B04095}"/>
                </a:ext>
              </a:extLst>
            </p:cNvPr>
            <p:cNvSpPr/>
            <p:nvPr/>
          </p:nvSpPr>
          <p:spPr>
            <a:xfrm>
              <a:off x="3483070" y="3287488"/>
              <a:ext cx="1240972" cy="933057"/>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0AA48EE6-DB55-41B2-AD68-24CBAD0EB526}"/>
                </a:ext>
              </a:extLst>
            </p:cNvPr>
            <p:cNvSpPr/>
            <p:nvPr/>
          </p:nvSpPr>
          <p:spPr>
            <a:xfrm>
              <a:off x="4811485" y="3287489"/>
              <a:ext cx="1240972" cy="933056"/>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8751115C-A6E1-4832-A22A-584BB06CCE40}"/>
                </a:ext>
              </a:extLst>
            </p:cNvPr>
            <p:cNvSpPr/>
            <p:nvPr/>
          </p:nvSpPr>
          <p:spPr>
            <a:xfrm>
              <a:off x="6179975" y="3287489"/>
              <a:ext cx="1240972" cy="933056"/>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D34F9F91-FC67-41B4-B961-B57FC286AB30}"/>
                </a:ext>
              </a:extLst>
            </p:cNvPr>
            <p:cNvSpPr/>
            <p:nvPr/>
          </p:nvSpPr>
          <p:spPr>
            <a:xfrm>
              <a:off x="7561144" y="3287489"/>
              <a:ext cx="1240972" cy="933056"/>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4572FE2F-CB19-4ABA-9F38-D89032256223}"/>
                </a:ext>
              </a:extLst>
            </p:cNvPr>
            <p:cNvSpPr/>
            <p:nvPr/>
          </p:nvSpPr>
          <p:spPr>
            <a:xfrm>
              <a:off x="3483070" y="2217577"/>
              <a:ext cx="1240972" cy="933057"/>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5E65E1F3-E5A9-4B8D-8101-DFDBECB65530}"/>
                </a:ext>
              </a:extLst>
            </p:cNvPr>
            <p:cNvSpPr/>
            <p:nvPr/>
          </p:nvSpPr>
          <p:spPr>
            <a:xfrm>
              <a:off x="4811485" y="2217578"/>
              <a:ext cx="1240972" cy="933056"/>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7493DECE-7AF2-473A-8CE6-063336DCEEA4}"/>
                </a:ext>
              </a:extLst>
            </p:cNvPr>
            <p:cNvSpPr/>
            <p:nvPr/>
          </p:nvSpPr>
          <p:spPr>
            <a:xfrm>
              <a:off x="6179975" y="2217578"/>
              <a:ext cx="1240972" cy="933056"/>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6D7BAFC2-C48D-4AFD-AEE9-C3860F104268}"/>
                </a:ext>
              </a:extLst>
            </p:cNvPr>
            <p:cNvSpPr/>
            <p:nvPr/>
          </p:nvSpPr>
          <p:spPr>
            <a:xfrm>
              <a:off x="7561144" y="2217578"/>
              <a:ext cx="1240972" cy="933056"/>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077DC68F-004A-49B4-8986-5DEED882B747}"/>
                </a:ext>
              </a:extLst>
            </p:cNvPr>
            <p:cNvSpPr/>
            <p:nvPr/>
          </p:nvSpPr>
          <p:spPr>
            <a:xfrm>
              <a:off x="3483070" y="587063"/>
              <a:ext cx="5244521" cy="1240966"/>
            </a:xfrm>
            <a:prstGeom prst="roundRect">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57BCB09C-6B01-417A-ACBF-D4B4BEBE016D}"/>
                </a:ext>
              </a:extLst>
            </p:cNvPr>
            <p:cNvSpPr/>
            <p:nvPr/>
          </p:nvSpPr>
          <p:spPr>
            <a:xfrm>
              <a:off x="7205623" y="125972"/>
              <a:ext cx="1303894" cy="335897"/>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773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E726D-8270-4521-957D-96B6D00FF41A}"/>
              </a:ext>
            </a:extLst>
          </p:cNvPr>
          <p:cNvSpPr/>
          <p:nvPr/>
        </p:nvSpPr>
        <p:spPr>
          <a:xfrm>
            <a:off x="8960498" y="261257"/>
            <a:ext cx="2929812" cy="269654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109F097-F1A4-4744-8882-77493F0123B5}"/>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429900" y="435984"/>
            <a:ext cx="1991003" cy="1857634"/>
          </a:xfrm>
          <a:prstGeom prst="rect">
            <a:avLst/>
          </a:prstGeom>
          <a:ln>
            <a:solidFill>
              <a:schemeClr val="accent1"/>
            </a:solidFill>
          </a:ln>
        </p:spPr>
      </p:pic>
      <p:sp>
        <p:nvSpPr>
          <p:cNvPr id="2" name="Rectangle 1">
            <a:extLst>
              <a:ext uri="{FF2B5EF4-FFF2-40B4-BE49-F238E27FC236}">
                <a16:creationId xmlns:a16="http://schemas.microsoft.com/office/drawing/2014/main" id="{31F38C06-00B0-4B08-AC82-5766C48E1D7B}"/>
              </a:ext>
            </a:extLst>
          </p:cNvPr>
          <p:cNvSpPr/>
          <p:nvPr/>
        </p:nvSpPr>
        <p:spPr>
          <a:xfrm>
            <a:off x="9061886" y="2293618"/>
            <a:ext cx="2727029" cy="646331"/>
          </a:xfrm>
          <a:prstGeom prst="rect">
            <a:avLst/>
          </a:prstGeom>
          <a:noFill/>
          <a:ln>
            <a:solidFill>
              <a:schemeClr val="accent1"/>
            </a:solidFill>
          </a:ln>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rPr>
              <a:t>Warehouse</a:t>
            </a:r>
            <a:endParaRPr lang="en-US" sz="3600" b="0" cap="none" spc="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endParaRPr>
          </a:p>
        </p:txBody>
      </p:sp>
      <p:grpSp>
        <p:nvGrpSpPr>
          <p:cNvPr id="7" name="Group 6">
            <a:extLst>
              <a:ext uri="{FF2B5EF4-FFF2-40B4-BE49-F238E27FC236}">
                <a16:creationId xmlns:a16="http://schemas.microsoft.com/office/drawing/2014/main" id="{D6591F7A-B513-4920-8D0F-EB89ECCE81B8}"/>
              </a:ext>
            </a:extLst>
          </p:cNvPr>
          <p:cNvGrpSpPr/>
          <p:nvPr/>
        </p:nvGrpSpPr>
        <p:grpSpPr>
          <a:xfrm>
            <a:off x="3166188" y="230481"/>
            <a:ext cx="2929812" cy="2696547"/>
            <a:chOff x="5948067" y="261257"/>
            <a:chExt cx="2929812" cy="2696547"/>
          </a:xfrm>
        </p:grpSpPr>
        <p:sp>
          <p:nvSpPr>
            <p:cNvPr id="8" name="Rectangle 7">
              <a:extLst>
                <a:ext uri="{FF2B5EF4-FFF2-40B4-BE49-F238E27FC236}">
                  <a16:creationId xmlns:a16="http://schemas.microsoft.com/office/drawing/2014/main" id="{8F28862E-B6AD-4B99-A495-373B5F937D04}"/>
                </a:ext>
              </a:extLst>
            </p:cNvPr>
            <p:cNvSpPr/>
            <p:nvPr/>
          </p:nvSpPr>
          <p:spPr>
            <a:xfrm>
              <a:off x="5948067" y="261257"/>
              <a:ext cx="2929812" cy="2696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A191A32-7A80-4B65-9D4D-BD6172A13CDE}"/>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1307" t="8300" r="10686" b="16599"/>
            <a:stretch/>
          </p:blipFill>
          <p:spPr>
            <a:xfrm>
              <a:off x="6515006" y="440368"/>
              <a:ext cx="1844702" cy="1853250"/>
            </a:xfrm>
            <a:prstGeom prst="rect">
              <a:avLst/>
            </a:prstGeom>
            <a:ln>
              <a:solidFill>
                <a:schemeClr val="bg1"/>
              </a:solidFill>
            </a:ln>
          </p:spPr>
        </p:pic>
        <p:sp>
          <p:nvSpPr>
            <p:cNvPr id="10" name="Rectangle 9">
              <a:extLst>
                <a:ext uri="{FF2B5EF4-FFF2-40B4-BE49-F238E27FC236}">
                  <a16:creationId xmlns:a16="http://schemas.microsoft.com/office/drawing/2014/main" id="{EC2CD78F-7E79-4601-A5FC-E9611CBE8FC0}"/>
                </a:ext>
              </a:extLst>
            </p:cNvPr>
            <p:cNvSpPr/>
            <p:nvPr/>
          </p:nvSpPr>
          <p:spPr>
            <a:xfrm>
              <a:off x="6466240" y="2293617"/>
              <a:ext cx="1893468" cy="646331"/>
            </a:xfrm>
            <a:prstGeom prst="rect">
              <a:avLst/>
            </a:prstGeom>
            <a:noFill/>
            <a:ln>
              <a:solidFill>
                <a:schemeClr val="bg1"/>
              </a:solidFill>
            </a:ln>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rPr>
                <a:t>Settings</a:t>
              </a:r>
              <a:endParaRPr lang="en-US" sz="3600" b="0" cap="none" spc="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endParaRPr>
            </a:p>
          </p:txBody>
        </p:sp>
      </p:grpSp>
      <p:grpSp>
        <p:nvGrpSpPr>
          <p:cNvPr id="13" name="Group 12">
            <a:extLst>
              <a:ext uri="{FF2B5EF4-FFF2-40B4-BE49-F238E27FC236}">
                <a16:creationId xmlns:a16="http://schemas.microsoft.com/office/drawing/2014/main" id="{CFC994A6-0E21-4CE4-AEB9-E1189EE42F1B}"/>
              </a:ext>
            </a:extLst>
          </p:cNvPr>
          <p:cNvGrpSpPr/>
          <p:nvPr/>
        </p:nvGrpSpPr>
        <p:grpSpPr>
          <a:xfrm>
            <a:off x="301691" y="243401"/>
            <a:ext cx="2929812" cy="2696547"/>
            <a:chOff x="2548848" y="435984"/>
            <a:chExt cx="2929812" cy="2696547"/>
          </a:xfrm>
        </p:grpSpPr>
        <p:sp>
          <p:nvSpPr>
            <p:cNvPr id="11" name="Rectangle 10">
              <a:extLst>
                <a:ext uri="{FF2B5EF4-FFF2-40B4-BE49-F238E27FC236}">
                  <a16:creationId xmlns:a16="http://schemas.microsoft.com/office/drawing/2014/main" id="{265ADB25-6039-427A-A5C0-F1F1E904638F}"/>
                </a:ext>
              </a:extLst>
            </p:cNvPr>
            <p:cNvSpPr/>
            <p:nvPr/>
          </p:nvSpPr>
          <p:spPr>
            <a:xfrm>
              <a:off x="2548848" y="435984"/>
              <a:ext cx="2929812" cy="2696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D47BF3D-5776-46E2-9437-28F5A7D3BBE9}"/>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t="10884" b="18776"/>
            <a:stretch/>
          </p:blipFill>
          <p:spPr>
            <a:xfrm>
              <a:off x="3025711" y="584870"/>
              <a:ext cx="1976085" cy="1839780"/>
            </a:xfrm>
            <a:prstGeom prst="rect">
              <a:avLst/>
            </a:prstGeom>
            <a:ln>
              <a:noFill/>
            </a:ln>
          </p:spPr>
        </p:pic>
        <p:sp>
          <p:nvSpPr>
            <p:cNvPr id="12" name="Rectangle 11">
              <a:extLst>
                <a:ext uri="{FF2B5EF4-FFF2-40B4-BE49-F238E27FC236}">
                  <a16:creationId xmlns:a16="http://schemas.microsoft.com/office/drawing/2014/main" id="{C2017329-286C-4E05-99AD-B950449FD293}"/>
                </a:ext>
              </a:extLst>
            </p:cNvPr>
            <p:cNvSpPr/>
            <p:nvPr/>
          </p:nvSpPr>
          <p:spPr>
            <a:xfrm>
              <a:off x="2598142" y="2455425"/>
              <a:ext cx="2831224" cy="646331"/>
            </a:xfrm>
            <a:prstGeom prst="rect">
              <a:avLst/>
            </a:prstGeom>
            <a:noFill/>
            <a:ln>
              <a:noFill/>
            </a:ln>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rPr>
                <a:t>Accounting</a:t>
              </a:r>
              <a:endParaRPr lang="en-US" sz="3600" b="0" cap="none" spc="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endParaRPr>
            </a:p>
          </p:txBody>
        </p:sp>
      </p:grpSp>
      <p:grpSp>
        <p:nvGrpSpPr>
          <p:cNvPr id="18" name="Group 17">
            <a:extLst>
              <a:ext uri="{FF2B5EF4-FFF2-40B4-BE49-F238E27FC236}">
                <a16:creationId xmlns:a16="http://schemas.microsoft.com/office/drawing/2014/main" id="{2FDD2E99-27F0-4273-AB45-8DE79EFE54B3}"/>
              </a:ext>
            </a:extLst>
          </p:cNvPr>
          <p:cNvGrpSpPr/>
          <p:nvPr/>
        </p:nvGrpSpPr>
        <p:grpSpPr>
          <a:xfrm>
            <a:off x="2921587" y="3308043"/>
            <a:ext cx="2933816" cy="2696547"/>
            <a:chOff x="8958493" y="3132531"/>
            <a:chExt cx="2933816" cy="2696547"/>
          </a:xfrm>
        </p:grpSpPr>
        <p:sp>
          <p:nvSpPr>
            <p:cNvPr id="15" name="Rectangle 14">
              <a:extLst>
                <a:ext uri="{FF2B5EF4-FFF2-40B4-BE49-F238E27FC236}">
                  <a16:creationId xmlns:a16="http://schemas.microsoft.com/office/drawing/2014/main" id="{66ADEBCF-D712-4F2A-9532-C1FB4B5C51D6}"/>
                </a:ext>
              </a:extLst>
            </p:cNvPr>
            <p:cNvSpPr/>
            <p:nvPr/>
          </p:nvSpPr>
          <p:spPr>
            <a:xfrm>
              <a:off x="8960498" y="3132531"/>
              <a:ext cx="2929812" cy="2696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F5AEE4D-594C-449F-B00F-285896F98E76}"/>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461002" y="3289404"/>
              <a:ext cx="1928796" cy="1857633"/>
            </a:xfrm>
            <a:prstGeom prst="rect">
              <a:avLst/>
            </a:prstGeom>
            <a:ln>
              <a:solidFill>
                <a:schemeClr val="bg1"/>
              </a:solidFill>
            </a:ln>
          </p:spPr>
        </p:pic>
        <p:sp>
          <p:nvSpPr>
            <p:cNvPr id="17" name="Rectangle 16">
              <a:extLst>
                <a:ext uri="{FF2B5EF4-FFF2-40B4-BE49-F238E27FC236}">
                  <a16:creationId xmlns:a16="http://schemas.microsoft.com/office/drawing/2014/main" id="{BCFFF40E-6E01-4B3E-A34F-02C1C7F9AB62}"/>
                </a:ext>
              </a:extLst>
            </p:cNvPr>
            <p:cNvSpPr/>
            <p:nvPr/>
          </p:nvSpPr>
          <p:spPr>
            <a:xfrm>
              <a:off x="8958493" y="5164892"/>
              <a:ext cx="2933816" cy="646331"/>
            </a:xfrm>
            <a:prstGeom prst="rect">
              <a:avLst/>
            </a:prstGeom>
            <a:noFill/>
            <a:ln>
              <a:solidFill>
                <a:schemeClr val="bg1"/>
              </a:solidFill>
            </a:ln>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rPr>
                <a:t>Attendance</a:t>
              </a:r>
              <a:endParaRPr lang="en-US" sz="3600" b="0" cap="none" spc="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endParaRPr>
            </a:p>
          </p:txBody>
        </p:sp>
      </p:grpSp>
      <p:grpSp>
        <p:nvGrpSpPr>
          <p:cNvPr id="26" name="Group 25">
            <a:extLst>
              <a:ext uri="{FF2B5EF4-FFF2-40B4-BE49-F238E27FC236}">
                <a16:creationId xmlns:a16="http://schemas.microsoft.com/office/drawing/2014/main" id="{01DA0C9E-450A-4D32-8B92-A2D8DFF1CCEA}"/>
              </a:ext>
            </a:extLst>
          </p:cNvPr>
          <p:cNvGrpSpPr/>
          <p:nvPr/>
        </p:nvGrpSpPr>
        <p:grpSpPr>
          <a:xfrm>
            <a:off x="5512515" y="212626"/>
            <a:ext cx="2929812" cy="2696547"/>
            <a:chOff x="5946068" y="3114676"/>
            <a:chExt cx="2929812" cy="2696547"/>
          </a:xfrm>
        </p:grpSpPr>
        <p:sp>
          <p:nvSpPr>
            <p:cNvPr id="23" name="Rectangle 22">
              <a:extLst>
                <a:ext uri="{FF2B5EF4-FFF2-40B4-BE49-F238E27FC236}">
                  <a16:creationId xmlns:a16="http://schemas.microsoft.com/office/drawing/2014/main" id="{72D3F93B-86BD-4F23-A9FF-91E84E3817F2}"/>
                </a:ext>
              </a:extLst>
            </p:cNvPr>
            <p:cNvSpPr/>
            <p:nvPr/>
          </p:nvSpPr>
          <p:spPr>
            <a:xfrm>
              <a:off x="5946068" y="3114676"/>
              <a:ext cx="2929812" cy="2696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8EB8690-7632-4415-8862-89AD108FF98B}"/>
                </a:ext>
              </a:extLst>
            </p:cNvPr>
            <p:cNvSpPr/>
            <p:nvPr/>
          </p:nvSpPr>
          <p:spPr>
            <a:xfrm>
              <a:off x="6485880" y="5147037"/>
              <a:ext cx="1850186" cy="646331"/>
            </a:xfrm>
            <a:prstGeom prst="rect">
              <a:avLst/>
            </a:prstGeom>
            <a:noFill/>
            <a:ln>
              <a:solidFill>
                <a:schemeClr val="bg1"/>
              </a:solidFill>
            </a:ln>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rPr>
                <a:t>Salaries</a:t>
              </a:r>
              <a:endParaRPr lang="en-US" sz="3600" b="0" cap="none" spc="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endParaRPr>
            </a:p>
          </p:txBody>
        </p:sp>
        <p:pic>
          <p:nvPicPr>
            <p:cNvPr id="16" name="Picture 15">
              <a:extLst>
                <a:ext uri="{FF2B5EF4-FFF2-40B4-BE49-F238E27FC236}">
                  <a16:creationId xmlns:a16="http://schemas.microsoft.com/office/drawing/2014/main" id="{ACD458E2-DE42-4503-9DAB-2C08445DABB4}"/>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420034" y="3335877"/>
              <a:ext cx="1981878" cy="1830905"/>
            </a:xfrm>
            <a:prstGeom prst="rect">
              <a:avLst/>
            </a:prstGeom>
            <a:ln>
              <a:solidFill>
                <a:schemeClr val="bg1"/>
              </a:solidFill>
            </a:ln>
          </p:spPr>
        </p:pic>
      </p:grpSp>
      <p:grpSp>
        <p:nvGrpSpPr>
          <p:cNvPr id="20" name="Group 19">
            <a:extLst>
              <a:ext uri="{FF2B5EF4-FFF2-40B4-BE49-F238E27FC236}">
                <a16:creationId xmlns:a16="http://schemas.microsoft.com/office/drawing/2014/main" id="{0C5F0D33-A75F-43AA-BA23-DA05FE174EB1}"/>
              </a:ext>
            </a:extLst>
          </p:cNvPr>
          <p:cNvGrpSpPr/>
          <p:nvPr/>
        </p:nvGrpSpPr>
        <p:grpSpPr>
          <a:xfrm>
            <a:off x="252397" y="3289404"/>
            <a:ext cx="2929812" cy="2696547"/>
            <a:chOff x="1197898" y="3335877"/>
            <a:chExt cx="2929812" cy="2696547"/>
          </a:xfrm>
        </p:grpSpPr>
        <p:sp>
          <p:nvSpPr>
            <p:cNvPr id="24" name="Rectangle 23">
              <a:extLst>
                <a:ext uri="{FF2B5EF4-FFF2-40B4-BE49-F238E27FC236}">
                  <a16:creationId xmlns:a16="http://schemas.microsoft.com/office/drawing/2014/main" id="{CBBA5CAF-5843-4E03-99E1-0C11AE2A113D}"/>
                </a:ext>
              </a:extLst>
            </p:cNvPr>
            <p:cNvSpPr/>
            <p:nvPr/>
          </p:nvSpPr>
          <p:spPr>
            <a:xfrm>
              <a:off x="1197898" y="3335877"/>
              <a:ext cx="2929812" cy="2696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7B82674-D53A-43FF-AFEE-A7380013B4E2}"/>
                </a:ext>
              </a:extLst>
            </p:cNvPr>
            <p:cNvSpPr/>
            <p:nvPr/>
          </p:nvSpPr>
          <p:spPr>
            <a:xfrm>
              <a:off x="1337760" y="5368238"/>
              <a:ext cx="2650085" cy="646331"/>
            </a:xfrm>
            <a:prstGeom prst="rect">
              <a:avLst/>
            </a:prstGeom>
            <a:noFill/>
            <a:ln>
              <a:solidFill>
                <a:schemeClr val="bg1"/>
              </a:solidFill>
            </a:ln>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rPr>
                <a:t>Live Action</a:t>
              </a:r>
              <a:endParaRPr lang="en-US" sz="3600" b="0" cap="none" spc="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endParaRPr>
            </a:p>
          </p:txBody>
        </p:sp>
        <p:pic>
          <p:nvPicPr>
            <p:cNvPr id="19" name="Picture 18">
              <a:extLst>
                <a:ext uri="{FF2B5EF4-FFF2-40B4-BE49-F238E27FC236}">
                  <a16:creationId xmlns:a16="http://schemas.microsoft.com/office/drawing/2014/main" id="{43BF451A-3978-43F8-A519-A74F7D55167A}"/>
                </a:ext>
              </a:extLst>
            </p:cNvPr>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698402" y="3443804"/>
              <a:ext cx="1928796" cy="1816508"/>
            </a:xfrm>
            <a:prstGeom prst="rect">
              <a:avLst/>
            </a:prstGeom>
            <a:ln>
              <a:solidFill>
                <a:schemeClr val="bg1"/>
              </a:solidFill>
            </a:ln>
          </p:spPr>
        </p:pic>
      </p:grpSp>
      <p:grpSp>
        <p:nvGrpSpPr>
          <p:cNvPr id="22" name="Group 21">
            <a:extLst>
              <a:ext uri="{FF2B5EF4-FFF2-40B4-BE49-F238E27FC236}">
                <a16:creationId xmlns:a16="http://schemas.microsoft.com/office/drawing/2014/main" id="{9CE5F5FA-CEDD-47EF-9919-C6FA029F9AC5}"/>
              </a:ext>
            </a:extLst>
          </p:cNvPr>
          <p:cNvGrpSpPr/>
          <p:nvPr/>
        </p:nvGrpSpPr>
        <p:grpSpPr>
          <a:xfrm>
            <a:off x="8960498" y="3181478"/>
            <a:ext cx="2929812" cy="2696547"/>
            <a:chOff x="8960498" y="3181478"/>
            <a:chExt cx="2929812" cy="2696547"/>
          </a:xfrm>
        </p:grpSpPr>
        <p:sp>
          <p:nvSpPr>
            <p:cNvPr id="27" name="Rectangle 26">
              <a:extLst>
                <a:ext uri="{FF2B5EF4-FFF2-40B4-BE49-F238E27FC236}">
                  <a16:creationId xmlns:a16="http://schemas.microsoft.com/office/drawing/2014/main" id="{02F70E64-3BD0-40D2-A4F9-EAD54AD2B8C7}"/>
                </a:ext>
              </a:extLst>
            </p:cNvPr>
            <p:cNvSpPr/>
            <p:nvPr/>
          </p:nvSpPr>
          <p:spPr>
            <a:xfrm>
              <a:off x="8960498" y="3181478"/>
              <a:ext cx="2929812" cy="2696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CEC32BC-A3D8-43D3-A720-C67F8D2A3933}"/>
                </a:ext>
              </a:extLst>
            </p:cNvPr>
            <p:cNvSpPr/>
            <p:nvPr/>
          </p:nvSpPr>
          <p:spPr>
            <a:xfrm>
              <a:off x="9689462" y="5213839"/>
              <a:ext cx="1471878" cy="646331"/>
            </a:xfrm>
            <a:prstGeom prst="rect">
              <a:avLst/>
            </a:prstGeom>
            <a:noFill/>
            <a:ln>
              <a:solidFill>
                <a:schemeClr val="bg1"/>
              </a:solidFill>
            </a:ln>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rPr>
                <a:t>Menu</a:t>
              </a:r>
              <a:endParaRPr lang="en-US" sz="3600" b="0" cap="none" spc="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endParaRPr>
            </a:p>
          </p:txBody>
        </p:sp>
        <p:pic>
          <p:nvPicPr>
            <p:cNvPr id="21" name="Picture 20">
              <a:extLst>
                <a:ext uri="{FF2B5EF4-FFF2-40B4-BE49-F238E27FC236}">
                  <a16:creationId xmlns:a16="http://schemas.microsoft.com/office/drawing/2014/main" id="{8C4EC1C9-61C9-4A52-9B7A-EE64432252D9}"/>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429898" y="3385695"/>
              <a:ext cx="1991003" cy="1839779"/>
            </a:xfrm>
            <a:prstGeom prst="rect">
              <a:avLst/>
            </a:prstGeom>
            <a:ln>
              <a:solidFill>
                <a:schemeClr val="bg1"/>
              </a:solidFill>
            </a:ln>
          </p:spPr>
        </p:pic>
      </p:grpSp>
      <p:grpSp>
        <p:nvGrpSpPr>
          <p:cNvPr id="34" name="Group 33">
            <a:extLst>
              <a:ext uri="{FF2B5EF4-FFF2-40B4-BE49-F238E27FC236}">
                <a16:creationId xmlns:a16="http://schemas.microsoft.com/office/drawing/2014/main" id="{A2A17838-DAAF-4C9D-992A-1DB158F3EF49}"/>
              </a:ext>
            </a:extLst>
          </p:cNvPr>
          <p:cNvGrpSpPr/>
          <p:nvPr/>
        </p:nvGrpSpPr>
        <p:grpSpPr>
          <a:xfrm>
            <a:off x="5999957" y="3431765"/>
            <a:ext cx="2929812" cy="2696547"/>
            <a:chOff x="5942045" y="3464916"/>
            <a:chExt cx="2929812" cy="2696547"/>
          </a:xfrm>
        </p:grpSpPr>
        <p:sp>
          <p:nvSpPr>
            <p:cNvPr id="31" name="Rectangle 30">
              <a:extLst>
                <a:ext uri="{FF2B5EF4-FFF2-40B4-BE49-F238E27FC236}">
                  <a16:creationId xmlns:a16="http://schemas.microsoft.com/office/drawing/2014/main" id="{7EA5268F-1CEB-439F-9F64-FC094E6A21C6}"/>
                </a:ext>
              </a:extLst>
            </p:cNvPr>
            <p:cNvSpPr/>
            <p:nvPr/>
          </p:nvSpPr>
          <p:spPr>
            <a:xfrm>
              <a:off x="5942045" y="3464916"/>
              <a:ext cx="2929812" cy="2696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14A95C8-A7D0-4960-AFBA-131D6A11BF56}"/>
                </a:ext>
              </a:extLst>
            </p:cNvPr>
            <p:cNvSpPr/>
            <p:nvPr/>
          </p:nvSpPr>
          <p:spPr>
            <a:xfrm>
              <a:off x="6129195" y="5497277"/>
              <a:ext cx="2555508" cy="646331"/>
            </a:xfrm>
            <a:prstGeom prst="rect">
              <a:avLst/>
            </a:prstGeom>
            <a:noFill/>
            <a:ln>
              <a:solidFill>
                <a:schemeClr val="bg1"/>
              </a:solidFill>
            </a:ln>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rPr>
                <a:t>Calculator</a:t>
              </a:r>
              <a:endParaRPr lang="en-US" sz="3600" b="0" cap="none" spc="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endParaRPr>
            </a:p>
          </p:txBody>
        </p:sp>
        <p:pic>
          <p:nvPicPr>
            <p:cNvPr id="29" name="Picture 28">
              <a:extLst>
                <a:ext uri="{FF2B5EF4-FFF2-40B4-BE49-F238E27FC236}">
                  <a16:creationId xmlns:a16="http://schemas.microsoft.com/office/drawing/2014/main" id="{49CE0B03-0331-4856-B711-350CB0EA7D67}"/>
                </a:ext>
              </a:extLst>
            </p:cNvPr>
            <p:cNvPicPr>
              <a:picLocks noChangeAspect="1"/>
            </p:cNvPicPr>
            <p:nvPr/>
          </p:nvPicPr>
          <p:blipFill rotWithShape="1">
            <a:blip r:embed="rId9">
              <a:duotone>
                <a:schemeClr val="accent5">
                  <a:shade val="45000"/>
                  <a:satMod val="135000"/>
                </a:schemeClr>
                <a:prstClr val="white"/>
              </a:duotone>
              <a:extLst>
                <a:ext uri="{28A0092B-C50C-407E-A947-70E740481C1C}">
                  <a14:useLocalDpi xmlns:a14="http://schemas.microsoft.com/office/drawing/2010/main" val="0"/>
                </a:ext>
              </a:extLst>
            </a:blip>
            <a:srcRect l="847" r="1" b="7619"/>
            <a:stretch/>
          </p:blipFill>
          <p:spPr>
            <a:xfrm>
              <a:off x="6660730" y="3666764"/>
              <a:ext cx="1457683" cy="1762227"/>
            </a:xfrm>
            <a:prstGeom prst="rect">
              <a:avLst/>
            </a:prstGeom>
            <a:ln>
              <a:solidFill>
                <a:schemeClr val="bg1"/>
              </a:solidFill>
            </a:ln>
          </p:spPr>
        </p:pic>
      </p:grpSp>
    </p:spTree>
    <p:extLst>
      <p:ext uri="{BB962C8B-B14F-4D97-AF65-F5344CB8AC3E}">
        <p14:creationId xmlns:p14="http://schemas.microsoft.com/office/powerpoint/2010/main" val="256281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9204F8E7-341A-4AD3-9219-6CE414B2E00C}"/>
              </a:ext>
            </a:extLst>
          </p:cNvPr>
          <p:cNvGrpSpPr/>
          <p:nvPr/>
        </p:nvGrpSpPr>
        <p:grpSpPr>
          <a:xfrm>
            <a:off x="3079725" y="42439"/>
            <a:ext cx="2929812" cy="2696547"/>
            <a:chOff x="3079725" y="42439"/>
            <a:chExt cx="2929812" cy="2696547"/>
          </a:xfrm>
        </p:grpSpPr>
        <p:sp>
          <p:nvSpPr>
            <p:cNvPr id="15" name="Rectangle 14">
              <a:extLst>
                <a:ext uri="{FF2B5EF4-FFF2-40B4-BE49-F238E27FC236}">
                  <a16:creationId xmlns:a16="http://schemas.microsoft.com/office/drawing/2014/main" id="{A6AD8545-6274-4C2F-B60A-6D422E71D41A}"/>
                </a:ext>
              </a:extLst>
            </p:cNvPr>
            <p:cNvSpPr/>
            <p:nvPr/>
          </p:nvSpPr>
          <p:spPr>
            <a:xfrm>
              <a:off x="3079725" y="42439"/>
              <a:ext cx="2929812" cy="269654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F852165-49D8-4933-9FB6-19B3E04BB933}"/>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632017" y="238389"/>
              <a:ext cx="1825219" cy="1827080"/>
            </a:xfrm>
            <a:prstGeom prst="rect">
              <a:avLst/>
            </a:prstGeom>
          </p:spPr>
        </p:pic>
        <p:sp>
          <p:nvSpPr>
            <p:cNvPr id="18" name="Rectangle 17">
              <a:extLst>
                <a:ext uri="{FF2B5EF4-FFF2-40B4-BE49-F238E27FC236}">
                  <a16:creationId xmlns:a16="http://schemas.microsoft.com/office/drawing/2014/main" id="{FABF70DC-B0A4-4EE8-AAD7-1B7BBDFD93AC}"/>
                </a:ext>
              </a:extLst>
            </p:cNvPr>
            <p:cNvSpPr/>
            <p:nvPr/>
          </p:nvSpPr>
          <p:spPr>
            <a:xfrm>
              <a:off x="3858380" y="2051918"/>
              <a:ext cx="1372492" cy="646331"/>
            </a:xfrm>
            <a:prstGeom prst="rect">
              <a:avLst/>
            </a:prstGeom>
            <a:noFill/>
            <a:ln>
              <a:solidFill>
                <a:schemeClr val="bg1"/>
              </a:solidFill>
            </a:ln>
          </p:spPr>
          <p:txBody>
            <a:bodyPr wrap="none" lIns="91440" tIns="45720" rIns="91440" bIns="45720">
              <a:spAutoFit/>
            </a:bodyPr>
            <a:lstStyle/>
            <a:p>
              <a:pPr algn="ctr"/>
              <a:r>
                <a:rPr lang="en-US" sz="3600" dirty="0">
                  <a:ln w="0">
                    <a:noFill/>
                  </a:ln>
                  <a:solidFill>
                    <a:srgbClr val="4E85C2"/>
                  </a:solidFill>
                  <a:latin typeface="Niagara Solid" panose="04020502070702020202" pitchFamily="82" charset="0"/>
                </a:rPr>
                <a:t>Live Action</a:t>
              </a:r>
            </a:p>
          </p:txBody>
        </p:sp>
      </p:grpSp>
      <p:grpSp>
        <p:nvGrpSpPr>
          <p:cNvPr id="74" name="Group 73">
            <a:extLst>
              <a:ext uri="{FF2B5EF4-FFF2-40B4-BE49-F238E27FC236}">
                <a16:creationId xmlns:a16="http://schemas.microsoft.com/office/drawing/2014/main" id="{39A4D0F9-D49E-42AA-9C0D-FBAF295DCBC7}"/>
              </a:ext>
            </a:extLst>
          </p:cNvPr>
          <p:cNvGrpSpPr/>
          <p:nvPr/>
        </p:nvGrpSpPr>
        <p:grpSpPr>
          <a:xfrm>
            <a:off x="48525" y="2801049"/>
            <a:ext cx="2929812" cy="2696547"/>
            <a:chOff x="48525" y="2801049"/>
            <a:chExt cx="2929812" cy="2696547"/>
          </a:xfrm>
        </p:grpSpPr>
        <p:grpSp>
          <p:nvGrpSpPr>
            <p:cNvPr id="19" name="Group 18">
              <a:extLst>
                <a:ext uri="{FF2B5EF4-FFF2-40B4-BE49-F238E27FC236}">
                  <a16:creationId xmlns:a16="http://schemas.microsoft.com/office/drawing/2014/main" id="{254EF9F8-04E8-4E15-A00E-7A743A0DBC6B}"/>
                </a:ext>
              </a:extLst>
            </p:cNvPr>
            <p:cNvGrpSpPr/>
            <p:nvPr/>
          </p:nvGrpSpPr>
          <p:grpSpPr>
            <a:xfrm>
              <a:off x="48525" y="2801049"/>
              <a:ext cx="2929812" cy="2696547"/>
              <a:chOff x="6665167" y="154407"/>
              <a:chExt cx="2929812" cy="2696547"/>
            </a:xfrm>
          </p:grpSpPr>
          <p:sp>
            <p:nvSpPr>
              <p:cNvPr id="24" name="Rectangle 23">
                <a:extLst>
                  <a:ext uri="{FF2B5EF4-FFF2-40B4-BE49-F238E27FC236}">
                    <a16:creationId xmlns:a16="http://schemas.microsoft.com/office/drawing/2014/main" id="{15282F41-430B-43D3-A2D3-D17613270069}"/>
                  </a:ext>
                </a:extLst>
              </p:cNvPr>
              <p:cNvSpPr/>
              <p:nvPr/>
            </p:nvSpPr>
            <p:spPr>
              <a:xfrm>
                <a:off x="6665167" y="154407"/>
                <a:ext cx="2929812" cy="269654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4992D43-84E6-4A44-9093-DE0518E2D478}"/>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116070" y="350357"/>
                <a:ext cx="2027995" cy="1808417"/>
              </a:xfrm>
              <a:prstGeom prst="rect">
                <a:avLst/>
              </a:prstGeom>
              <a:ln>
                <a:solidFill>
                  <a:schemeClr val="bg1"/>
                </a:solidFill>
              </a:ln>
            </p:spPr>
          </p:pic>
        </p:grpSp>
        <p:sp>
          <p:nvSpPr>
            <p:cNvPr id="28" name="Rectangle 27">
              <a:extLst>
                <a:ext uri="{FF2B5EF4-FFF2-40B4-BE49-F238E27FC236}">
                  <a16:creationId xmlns:a16="http://schemas.microsoft.com/office/drawing/2014/main" id="{75787EBF-EEE1-414C-8F47-1A3911895FCE}"/>
                </a:ext>
              </a:extLst>
            </p:cNvPr>
            <p:cNvSpPr/>
            <p:nvPr/>
          </p:nvSpPr>
          <p:spPr>
            <a:xfrm>
              <a:off x="827180" y="4805417"/>
              <a:ext cx="1372492" cy="646331"/>
            </a:xfrm>
            <a:prstGeom prst="rect">
              <a:avLst/>
            </a:prstGeom>
            <a:noFill/>
            <a:ln>
              <a:solidFill>
                <a:schemeClr val="bg1"/>
              </a:solidFill>
            </a:ln>
          </p:spPr>
          <p:txBody>
            <a:bodyPr wrap="none" lIns="91440" tIns="45720" rIns="91440" bIns="45720">
              <a:spAutoFit/>
            </a:bodyPr>
            <a:lstStyle/>
            <a:p>
              <a:pPr algn="ctr"/>
              <a:r>
                <a:rPr lang="en-US" sz="3600" dirty="0">
                  <a:ln w="0">
                    <a:noFill/>
                  </a:ln>
                  <a:solidFill>
                    <a:srgbClr val="4E85C2"/>
                  </a:solidFill>
                  <a:latin typeface="Niagara Solid" panose="04020502070702020202" pitchFamily="82" charset="0"/>
                </a:rPr>
                <a:t>Menu</a:t>
              </a:r>
            </a:p>
          </p:txBody>
        </p:sp>
      </p:grpSp>
      <p:grpSp>
        <p:nvGrpSpPr>
          <p:cNvPr id="67" name="Group 66">
            <a:extLst>
              <a:ext uri="{FF2B5EF4-FFF2-40B4-BE49-F238E27FC236}">
                <a16:creationId xmlns:a16="http://schemas.microsoft.com/office/drawing/2014/main" id="{D97976F6-DCFA-4851-87F5-839A10E6BE17}"/>
              </a:ext>
            </a:extLst>
          </p:cNvPr>
          <p:cNvGrpSpPr/>
          <p:nvPr/>
        </p:nvGrpSpPr>
        <p:grpSpPr>
          <a:xfrm>
            <a:off x="48525" y="42439"/>
            <a:ext cx="2929812" cy="2696547"/>
            <a:chOff x="48525" y="42439"/>
            <a:chExt cx="2929812" cy="2696547"/>
          </a:xfrm>
        </p:grpSpPr>
        <p:sp>
          <p:nvSpPr>
            <p:cNvPr id="11" name="Rectangle 10">
              <a:extLst>
                <a:ext uri="{FF2B5EF4-FFF2-40B4-BE49-F238E27FC236}">
                  <a16:creationId xmlns:a16="http://schemas.microsoft.com/office/drawing/2014/main" id="{3F974375-53FA-4F30-97E2-82E10B282D6B}"/>
                </a:ext>
              </a:extLst>
            </p:cNvPr>
            <p:cNvSpPr/>
            <p:nvPr/>
          </p:nvSpPr>
          <p:spPr>
            <a:xfrm>
              <a:off x="48525" y="42439"/>
              <a:ext cx="2929812" cy="269654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651FEA9-7C0B-43CB-ADFF-E08100F246B1}"/>
                </a:ext>
              </a:extLst>
            </p:cNvPr>
            <p:cNvSpPr/>
            <p:nvPr/>
          </p:nvSpPr>
          <p:spPr>
            <a:xfrm>
              <a:off x="827181" y="2046807"/>
              <a:ext cx="1372492" cy="646331"/>
            </a:xfrm>
            <a:prstGeom prst="rect">
              <a:avLst/>
            </a:prstGeom>
            <a:noFill/>
            <a:ln>
              <a:solidFill>
                <a:schemeClr val="bg1"/>
              </a:solidFill>
            </a:ln>
          </p:spPr>
          <p:txBody>
            <a:bodyPr wrap="none" lIns="91440" tIns="45720" rIns="91440" bIns="45720">
              <a:spAutoFit/>
            </a:bodyPr>
            <a:lstStyle/>
            <a:p>
              <a:pPr algn="ctr"/>
              <a:r>
                <a:rPr lang="en-US" sz="3600" dirty="0">
                  <a:ln w="0">
                    <a:noFill/>
                  </a:ln>
                  <a:solidFill>
                    <a:srgbClr val="4E85C2"/>
                  </a:solidFill>
                  <a:latin typeface="Niagara Solid" panose="04020502070702020202" pitchFamily="82" charset="0"/>
                </a:rPr>
                <a:t>Settings</a:t>
              </a:r>
            </a:p>
          </p:txBody>
        </p:sp>
        <p:pic>
          <p:nvPicPr>
            <p:cNvPr id="27" name="Picture 26">
              <a:extLst>
                <a:ext uri="{FF2B5EF4-FFF2-40B4-BE49-F238E27FC236}">
                  <a16:creationId xmlns:a16="http://schemas.microsoft.com/office/drawing/2014/main" id="{12F65E4A-69B3-4162-9071-52488F8B6308}"/>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00817" y="292676"/>
              <a:ext cx="1825219" cy="1772793"/>
            </a:xfrm>
            <a:prstGeom prst="rect">
              <a:avLst/>
            </a:prstGeom>
          </p:spPr>
        </p:pic>
      </p:grpSp>
      <p:grpSp>
        <p:nvGrpSpPr>
          <p:cNvPr id="73" name="Group 72">
            <a:extLst>
              <a:ext uri="{FF2B5EF4-FFF2-40B4-BE49-F238E27FC236}">
                <a16:creationId xmlns:a16="http://schemas.microsoft.com/office/drawing/2014/main" id="{8957BEA0-364B-4DE6-BE05-4B86418966BC}"/>
              </a:ext>
            </a:extLst>
          </p:cNvPr>
          <p:cNvGrpSpPr/>
          <p:nvPr/>
        </p:nvGrpSpPr>
        <p:grpSpPr>
          <a:xfrm>
            <a:off x="3079725" y="2807177"/>
            <a:ext cx="2929812" cy="2696547"/>
            <a:chOff x="3079725" y="2807177"/>
            <a:chExt cx="2929812" cy="2696547"/>
          </a:xfrm>
        </p:grpSpPr>
        <p:sp>
          <p:nvSpPr>
            <p:cNvPr id="39" name="Rectangle 38">
              <a:extLst>
                <a:ext uri="{FF2B5EF4-FFF2-40B4-BE49-F238E27FC236}">
                  <a16:creationId xmlns:a16="http://schemas.microsoft.com/office/drawing/2014/main" id="{3E06FAF7-42E8-4C2E-9397-7C82A69DDA03}"/>
                </a:ext>
              </a:extLst>
            </p:cNvPr>
            <p:cNvSpPr/>
            <p:nvPr/>
          </p:nvSpPr>
          <p:spPr>
            <a:xfrm>
              <a:off x="3079725" y="2807177"/>
              <a:ext cx="2929812" cy="269654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52D771E-BBE7-41FA-AE49-2505690D95C8}"/>
                </a:ext>
              </a:extLst>
            </p:cNvPr>
            <p:cNvSpPr/>
            <p:nvPr/>
          </p:nvSpPr>
          <p:spPr>
            <a:xfrm>
              <a:off x="3896856" y="4811545"/>
              <a:ext cx="1295547" cy="646331"/>
            </a:xfrm>
            <a:prstGeom prst="rect">
              <a:avLst/>
            </a:prstGeom>
            <a:noFill/>
            <a:ln>
              <a:solidFill>
                <a:schemeClr val="bg1"/>
              </a:solidFill>
            </a:ln>
          </p:spPr>
          <p:txBody>
            <a:bodyPr wrap="none" lIns="91440" tIns="45720" rIns="91440" bIns="45720">
              <a:spAutoFit/>
            </a:bodyPr>
            <a:lstStyle/>
            <a:p>
              <a:pPr algn="ctr"/>
              <a:r>
                <a:rPr lang="en-US" sz="3600" dirty="0">
                  <a:ln w="0">
                    <a:noFill/>
                  </a:ln>
                  <a:solidFill>
                    <a:srgbClr val="4E85C2"/>
                  </a:solidFill>
                  <a:latin typeface="Niagara Solid" panose="04020502070702020202" pitchFamily="82" charset="0"/>
                </a:rPr>
                <a:t>Calculator</a:t>
              </a:r>
            </a:p>
          </p:txBody>
        </p:sp>
        <p:pic>
          <p:nvPicPr>
            <p:cNvPr id="33" name="Picture 32">
              <a:extLst>
                <a:ext uri="{FF2B5EF4-FFF2-40B4-BE49-F238E27FC236}">
                  <a16:creationId xmlns:a16="http://schemas.microsoft.com/office/drawing/2014/main" id="{0B8E87DA-6FD3-4236-BE37-FC33DE1685DA}"/>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610614" y="2996999"/>
              <a:ext cx="1868021" cy="1808417"/>
            </a:xfrm>
            <a:prstGeom prst="rect">
              <a:avLst/>
            </a:prstGeom>
          </p:spPr>
        </p:pic>
      </p:grpSp>
      <p:grpSp>
        <p:nvGrpSpPr>
          <p:cNvPr id="69" name="Group 68">
            <a:extLst>
              <a:ext uri="{FF2B5EF4-FFF2-40B4-BE49-F238E27FC236}">
                <a16:creationId xmlns:a16="http://schemas.microsoft.com/office/drawing/2014/main" id="{6805AFE8-4300-446A-A507-C8944DAB88F2}"/>
              </a:ext>
            </a:extLst>
          </p:cNvPr>
          <p:cNvGrpSpPr/>
          <p:nvPr/>
        </p:nvGrpSpPr>
        <p:grpSpPr>
          <a:xfrm>
            <a:off x="6110925" y="42439"/>
            <a:ext cx="2929812" cy="2696547"/>
            <a:chOff x="6110925" y="42439"/>
            <a:chExt cx="2929812" cy="2696547"/>
          </a:xfrm>
        </p:grpSpPr>
        <p:sp>
          <p:nvSpPr>
            <p:cNvPr id="42" name="Rectangle 41">
              <a:extLst>
                <a:ext uri="{FF2B5EF4-FFF2-40B4-BE49-F238E27FC236}">
                  <a16:creationId xmlns:a16="http://schemas.microsoft.com/office/drawing/2014/main" id="{D9147024-6759-442D-B7A9-6666DEAC3349}"/>
                </a:ext>
              </a:extLst>
            </p:cNvPr>
            <p:cNvSpPr/>
            <p:nvPr/>
          </p:nvSpPr>
          <p:spPr>
            <a:xfrm>
              <a:off x="6110925" y="42439"/>
              <a:ext cx="2929812" cy="269654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F437E5-E302-44EE-B4C7-F60007739DF7}"/>
                </a:ext>
              </a:extLst>
            </p:cNvPr>
            <p:cNvSpPr/>
            <p:nvPr/>
          </p:nvSpPr>
          <p:spPr>
            <a:xfrm>
              <a:off x="6889586" y="2046807"/>
              <a:ext cx="1372492" cy="646331"/>
            </a:xfrm>
            <a:prstGeom prst="rect">
              <a:avLst/>
            </a:prstGeom>
            <a:noFill/>
            <a:ln>
              <a:solidFill>
                <a:schemeClr val="bg1"/>
              </a:solidFill>
            </a:ln>
          </p:spPr>
          <p:txBody>
            <a:bodyPr wrap="none" lIns="91440" tIns="45720" rIns="91440" bIns="45720">
              <a:spAutoFit/>
            </a:bodyPr>
            <a:lstStyle/>
            <a:p>
              <a:pPr algn="ctr"/>
              <a:r>
                <a:rPr lang="en-US" sz="3600" dirty="0">
                  <a:ln w="0">
                    <a:noFill/>
                  </a:ln>
                  <a:solidFill>
                    <a:srgbClr val="4E85C2"/>
                  </a:solidFill>
                  <a:latin typeface="Niagara Solid" panose="04020502070702020202" pitchFamily="82" charset="0"/>
                </a:rPr>
                <a:t>Warehouse</a:t>
              </a:r>
            </a:p>
          </p:txBody>
        </p:sp>
        <p:pic>
          <p:nvPicPr>
            <p:cNvPr id="49" name="Picture 48">
              <a:extLst>
                <a:ext uri="{FF2B5EF4-FFF2-40B4-BE49-F238E27FC236}">
                  <a16:creationId xmlns:a16="http://schemas.microsoft.com/office/drawing/2014/main" id="{E957639D-F6E9-4625-B59E-BB2D996A8903}"/>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41818" y="178785"/>
              <a:ext cx="1868022" cy="1868022"/>
            </a:xfrm>
            <a:prstGeom prst="rect">
              <a:avLst/>
            </a:prstGeom>
          </p:spPr>
        </p:pic>
      </p:grpSp>
      <p:grpSp>
        <p:nvGrpSpPr>
          <p:cNvPr id="72" name="Group 71">
            <a:extLst>
              <a:ext uri="{FF2B5EF4-FFF2-40B4-BE49-F238E27FC236}">
                <a16:creationId xmlns:a16="http://schemas.microsoft.com/office/drawing/2014/main" id="{65483783-E4FF-4729-962F-2A0D3952EAF9}"/>
              </a:ext>
            </a:extLst>
          </p:cNvPr>
          <p:cNvGrpSpPr/>
          <p:nvPr/>
        </p:nvGrpSpPr>
        <p:grpSpPr>
          <a:xfrm>
            <a:off x="6110925" y="2801049"/>
            <a:ext cx="2929812" cy="2696547"/>
            <a:chOff x="6110925" y="2801049"/>
            <a:chExt cx="2929812" cy="2696547"/>
          </a:xfrm>
        </p:grpSpPr>
        <p:sp>
          <p:nvSpPr>
            <p:cNvPr id="55" name="Rectangle 54">
              <a:extLst>
                <a:ext uri="{FF2B5EF4-FFF2-40B4-BE49-F238E27FC236}">
                  <a16:creationId xmlns:a16="http://schemas.microsoft.com/office/drawing/2014/main" id="{F79AFEF6-5F33-449B-926D-5A09CC9FDD96}"/>
                </a:ext>
              </a:extLst>
            </p:cNvPr>
            <p:cNvSpPr/>
            <p:nvPr/>
          </p:nvSpPr>
          <p:spPr>
            <a:xfrm>
              <a:off x="6110925" y="2801049"/>
              <a:ext cx="2929812" cy="269654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660CD5C-5D4B-4AEA-974B-1B300AA64844}"/>
                </a:ext>
              </a:extLst>
            </p:cNvPr>
            <p:cNvSpPr/>
            <p:nvPr/>
          </p:nvSpPr>
          <p:spPr>
            <a:xfrm>
              <a:off x="7041873" y="4805417"/>
              <a:ext cx="1067921" cy="646331"/>
            </a:xfrm>
            <a:prstGeom prst="rect">
              <a:avLst/>
            </a:prstGeom>
            <a:noFill/>
            <a:ln>
              <a:solidFill>
                <a:schemeClr val="bg1"/>
              </a:solidFill>
            </a:ln>
          </p:spPr>
          <p:txBody>
            <a:bodyPr wrap="none" lIns="91440" tIns="45720" rIns="91440" bIns="45720">
              <a:spAutoFit/>
            </a:bodyPr>
            <a:lstStyle/>
            <a:p>
              <a:pPr algn="ctr"/>
              <a:r>
                <a:rPr lang="en-US" sz="3600" dirty="0">
                  <a:ln w="0">
                    <a:noFill/>
                  </a:ln>
                  <a:solidFill>
                    <a:srgbClr val="4E85C2"/>
                  </a:solidFill>
                  <a:latin typeface="Niagara Solid" panose="04020502070702020202" pitchFamily="82" charset="0"/>
                </a:rPr>
                <a:t>Salaries</a:t>
              </a:r>
            </a:p>
          </p:txBody>
        </p:sp>
        <p:pic>
          <p:nvPicPr>
            <p:cNvPr id="62" name="Picture 61">
              <a:extLst>
                <a:ext uri="{FF2B5EF4-FFF2-40B4-BE49-F238E27FC236}">
                  <a16:creationId xmlns:a16="http://schemas.microsoft.com/office/drawing/2014/main" id="{D87FDFC1-BFED-4E8E-9CA4-1665DB176CB7}"/>
                </a:ext>
              </a:extLst>
            </p:cNvPr>
            <p:cNvPicPr>
              <a:picLocks noChangeAspect="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3912"/>
            <a:stretch/>
          </p:blipFill>
          <p:spPr>
            <a:xfrm>
              <a:off x="6728454" y="2951391"/>
              <a:ext cx="1781386" cy="1854025"/>
            </a:xfrm>
            <a:prstGeom prst="rect">
              <a:avLst/>
            </a:prstGeom>
          </p:spPr>
        </p:pic>
      </p:grpSp>
      <p:grpSp>
        <p:nvGrpSpPr>
          <p:cNvPr id="71" name="Group 70">
            <a:extLst>
              <a:ext uri="{FF2B5EF4-FFF2-40B4-BE49-F238E27FC236}">
                <a16:creationId xmlns:a16="http://schemas.microsoft.com/office/drawing/2014/main" id="{D7D89EF7-C2A0-46A2-B0D0-CFF6F971A3A6}"/>
              </a:ext>
            </a:extLst>
          </p:cNvPr>
          <p:cNvGrpSpPr/>
          <p:nvPr/>
        </p:nvGrpSpPr>
        <p:grpSpPr>
          <a:xfrm>
            <a:off x="9142125" y="2815045"/>
            <a:ext cx="2929812" cy="2696547"/>
            <a:chOff x="9142125" y="2815045"/>
            <a:chExt cx="2929812" cy="2696547"/>
          </a:xfrm>
        </p:grpSpPr>
        <p:sp>
          <p:nvSpPr>
            <p:cNvPr id="58" name="Rectangle 57">
              <a:extLst>
                <a:ext uri="{FF2B5EF4-FFF2-40B4-BE49-F238E27FC236}">
                  <a16:creationId xmlns:a16="http://schemas.microsoft.com/office/drawing/2014/main" id="{4CC17758-B528-4F7E-9F05-6C66F7B3987B}"/>
                </a:ext>
              </a:extLst>
            </p:cNvPr>
            <p:cNvSpPr/>
            <p:nvPr/>
          </p:nvSpPr>
          <p:spPr>
            <a:xfrm>
              <a:off x="9142125" y="2815045"/>
              <a:ext cx="2929812" cy="269654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C24F6C2-B02D-434D-AECC-00A2C7DEB343}"/>
                </a:ext>
              </a:extLst>
            </p:cNvPr>
            <p:cNvSpPr/>
            <p:nvPr/>
          </p:nvSpPr>
          <p:spPr>
            <a:xfrm>
              <a:off x="9919988" y="4819413"/>
              <a:ext cx="1374094" cy="646331"/>
            </a:xfrm>
            <a:prstGeom prst="rect">
              <a:avLst/>
            </a:prstGeom>
            <a:noFill/>
            <a:ln>
              <a:solidFill>
                <a:schemeClr val="bg1"/>
              </a:solidFill>
            </a:ln>
          </p:spPr>
          <p:txBody>
            <a:bodyPr wrap="none" lIns="91440" tIns="45720" rIns="91440" bIns="45720">
              <a:spAutoFit/>
            </a:bodyPr>
            <a:lstStyle/>
            <a:p>
              <a:pPr algn="ctr"/>
              <a:r>
                <a:rPr lang="en-US" sz="3600" dirty="0">
                  <a:ln w="0">
                    <a:noFill/>
                  </a:ln>
                  <a:solidFill>
                    <a:srgbClr val="4E85C2"/>
                  </a:solidFill>
                  <a:latin typeface="Niagara Solid" panose="04020502070702020202" pitchFamily="82" charset="0"/>
                </a:rPr>
                <a:t>Attendance</a:t>
              </a:r>
            </a:p>
          </p:txBody>
        </p:sp>
        <p:pic>
          <p:nvPicPr>
            <p:cNvPr id="64" name="Picture 63">
              <a:extLst>
                <a:ext uri="{FF2B5EF4-FFF2-40B4-BE49-F238E27FC236}">
                  <a16:creationId xmlns:a16="http://schemas.microsoft.com/office/drawing/2014/main" id="{6A9D8027-9DC7-44F2-8C7D-60BB242AF4DE}"/>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743948" y="3010996"/>
              <a:ext cx="1726163" cy="1808417"/>
            </a:xfrm>
            <a:prstGeom prst="rect">
              <a:avLst/>
            </a:prstGeom>
          </p:spPr>
        </p:pic>
      </p:grpSp>
      <p:grpSp>
        <p:nvGrpSpPr>
          <p:cNvPr id="70" name="Group 69">
            <a:extLst>
              <a:ext uri="{FF2B5EF4-FFF2-40B4-BE49-F238E27FC236}">
                <a16:creationId xmlns:a16="http://schemas.microsoft.com/office/drawing/2014/main" id="{103C0E48-C7AA-4945-9F77-B92454C534B3}"/>
              </a:ext>
            </a:extLst>
          </p:cNvPr>
          <p:cNvGrpSpPr/>
          <p:nvPr/>
        </p:nvGrpSpPr>
        <p:grpSpPr>
          <a:xfrm>
            <a:off x="9142125" y="42439"/>
            <a:ext cx="2929812" cy="2696547"/>
            <a:chOff x="9142125" y="42439"/>
            <a:chExt cx="2929812" cy="2696547"/>
          </a:xfrm>
        </p:grpSpPr>
        <p:sp>
          <p:nvSpPr>
            <p:cNvPr id="50" name="Rectangle 49">
              <a:extLst>
                <a:ext uri="{FF2B5EF4-FFF2-40B4-BE49-F238E27FC236}">
                  <a16:creationId xmlns:a16="http://schemas.microsoft.com/office/drawing/2014/main" id="{08390304-CA12-4788-AC47-F30BA2587247}"/>
                </a:ext>
              </a:extLst>
            </p:cNvPr>
            <p:cNvSpPr/>
            <p:nvPr/>
          </p:nvSpPr>
          <p:spPr>
            <a:xfrm>
              <a:off x="9142125" y="42439"/>
              <a:ext cx="2929812" cy="269654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9C9AF42-E125-4674-8204-3387F012C244}"/>
                </a:ext>
              </a:extLst>
            </p:cNvPr>
            <p:cNvSpPr/>
            <p:nvPr/>
          </p:nvSpPr>
          <p:spPr>
            <a:xfrm>
              <a:off x="9922391" y="2046807"/>
              <a:ext cx="1369286" cy="646331"/>
            </a:xfrm>
            <a:prstGeom prst="rect">
              <a:avLst/>
            </a:prstGeom>
            <a:noFill/>
            <a:ln>
              <a:solidFill>
                <a:schemeClr val="bg1"/>
              </a:solidFill>
            </a:ln>
          </p:spPr>
          <p:txBody>
            <a:bodyPr wrap="none" lIns="91440" tIns="45720" rIns="91440" bIns="45720">
              <a:spAutoFit/>
            </a:bodyPr>
            <a:lstStyle/>
            <a:p>
              <a:pPr algn="ctr"/>
              <a:r>
                <a:rPr lang="en-US" sz="3600" dirty="0">
                  <a:ln w="0">
                    <a:noFill/>
                  </a:ln>
                  <a:solidFill>
                    <a:srgbClr val="4E85C2"/>
                  </a:solidFill>
                  <a:latin typeface="Niagara Solid" panose="04020502070702020202" pitchFamily="82" charset="0"/>
                </a:rPr>
                <a:t>Accounting</a:t>
              </a:r>
            </a:p>
          </p:txBody>
        </p:sp>
        <p:pic>
          <p:nvPicPr>
            <p:cNvPr id="66" name="Picture 65">
              <a:extLst>
                <a:ext uri="{FF2B5EF4-FFF2-40B4-BE49-F238E27FC236}">
                  <a16:creationId xmlns:a16="http://schemas.microsoft.com/office/drawing/2014/main" id="{AD70E2EB-D7CD-4243-9460-39B4B39FBEC4}"/>
                </a:ext>
              </a:extLst>
            </p:cNvPr>
            <p:cNvPicPr>
              <a:picLocks noChangeAspect="1"/>
            </p:cNvPicPr>
            <p:nvPr/>
          </p:nvPicPr>
          <p:blipFill rotWithShape="1">
            <a:blip r:embed="rId9">
              <a:duotone>
                <a:schemeClr val="accent5">
                  <a:shade val="45000"/>
                  <a:satMod val="135000"/>
                </a:schemeClr>
                <a:prstClr val="white"/>
              </a:duotone>
              <a:extLst>
                <a:ext uri="{28A0092B-C50C-407E-A947-70E740481C1C}">
                  <a14:useLocalDpi xmlns:a14="http://schemas.microsoft.com/office/drawing/2010/main" val="0"/>
                </a:ext>
              </a:extLst>
            </a:blip>
            <a:srcRect l="21338" t="17190" r="14792" b="5767"/>
            <a:stretch/>
          </p:blipFill>
          <p:spPr>
            <a:xfrm>
              <a:off x="9919988" y="336883"/>
              <a:ext cx="1379558" cy="1664076"/>
            </a:xfrm>
            <a:prstGeom prst="rect">
              <a:avLst/>
            </a:prstGeom>
          </p:spPr>
        </p:pic>
      </p:grpSp>
    </p:spTree>
    <p:extLst>
      <p:ext uri="{BB962C8B-B14F-4D97-AF65-F5344CB8AC3E}">
        <p14:creationId xmlns:p14="http://schemas.microsoft.com/office/powerpoint/2010/main" val="155377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9204F8E7-341A-4AD3-9219-6CE414B2E00C}"/>
              </a:ext>
            </a:extLst>
          </p:cNvPr>
          <p:cNvGrpSpPr/>
          <p:nvPr/>
        </p:nvGrpSpPr>
        <p:grpSpPr>
          <a:xfrm>
            <a:off x="3079725" y="42439"/>
            <a:ext cx="2929812" cy="2696547"/>
            <a:chOff x="3079725" y="42439"/>
            <a:chExt cx="2929812" cy="2696547"/>
          </a:xfrm>
        </p:grpSpPr>
        <p:sp>
          <p:nvSpPr>
            <p:cNvPr id="15" name="Rectangle 14">
              <a:extLst>
                <a:ext uri="{FF2B5EF4-FFF2-40B4-BE49-F238E27FC236}">
                  <a16:creationId xmlns:a16="http://schemas.microsoft.com/office/drawing/2014/main" id="{A6AD8545-6274-4C2F-B60A-6D422E71D41A}"/>
                </a:ext>
              </a:extLst>
            </p:cNvPr>
            <p:cNvSpPr/>
            <p:nvPr/>
          </p:nvSpPr>
          <p:spPr>
            <a:xfrm>
              <a:off x="3079725" y="42439"/>
              <a:ext cx="2929812" cy="269654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F852165-49D8-4933-9FB6-19B3E04BB933}"/>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632017" y="238389"/>
              <a:ext cx="1825219" cy="1827080"/>
            </a:xfrm>
            <a:prstGeom prst="rect">
              <a:avLst/>
            </a:prstGeom>
            <a:ln w="38100">
              <a:solidFill>
                <a:schemeClr val="tx1"/>
              </a:solidFill>
            </a:ln>
          </p:spPr>
        </p:pic>
        <p:sp>
          <p:nvSpPr>
            <p:cNvPr id="18" name="Rectangle 17">
              <a:extLst>
                <a:ext uri="{FF2B5EF4-FFF2-40B4-BE49-F238E27FC236}">
                  <a16:creationId xmlns:a16="http://schemas.microsoft.com/office/drawing/2014/main" id="{FABF70DC-B0A4-4EE8-AAD7-1B7BBDFD93AC}"/>
                </a:ext>
              </a:extLst>
            </p:cNvPr>
            <p:cNvSpPr/>
            <p:nvPr/>
          </p:nvSpPr>
          <p:spPr>
            <a:xfrm>
              <a:off x="3858380" y="2051918"/>
              <a:ext cx="1372492" cy="646331"/>
            </a:xfrm>
            <a:prstGeom prst="rect">
              <a:avLst/>
            </a:prstGeom>
            <a:noFill/>
            <a:ln w="38100">
              <a:solidFill>
                <a:schemeClr val="bg1"/>
              </a:solidFill>
            </a:ln>
          </p:spPr>
          <p:txBody>
            <a:bodyPr wrap="none" lIns="91440" tIns="45720" rIns="91440" bIns="45720">
              <a:spAutoFit/>
            </a:bodyPr>
            <a:lstStyle/>
            <a:p>
              <a:pPr algn="ctr"/>
              <a:r>
                <a:rPr lang="en-US" sz="3600" dirty="0">
                  <a:ln w="0">
                    <a:noFill/>
                  </a:ln>
                  <a:solidFill>
                    <a:srgbClr val="4E85C2"/>
                  </a:solidFill>
                  <a:latin typeface="Niagara Solid" panose="04020502070702020202" pitchFamily="82" charset="0"/>
                </a:rPr>
                <a:t>Live Action</a:t>
              </a:r>
            </a:p>
          </p:txBody>
        </p:sp>
      </p:grpSp>
      <p:grpSp>
        <p:nvGrpSpPr>
          <p:cNvPr id="74" name="Group 73">
            <a:extLst>
              <a:ext uri="{FF2B5EF4-FFF2-40B4-BE49-F238E27FC236}">
                <a16:creationId xmlns:a16="http://schemas.microsoft.com/office/drawing/2014/main" id="{39A4D0F9-D49E-42AA-9C0D-FBAF295DCBC7}"/>
              </a:ext>
            </a:extLst>
          </p:cNvPr>
          <p:cNvGrpSpPr/>
          <p:nvPr/>
        </p:nvGrpSpPr>
        <p:grpSpPr>
          <a:xfrm>
            <a:off x="48525" y="2801049"/>
            <a:ext cx="2929812" cy="2696547"/>
            <a:chOff x="48525" y="2801049"/>
            <a:chExt cx="2929812" cy="2696547"/>
          </a:xfrm>
        </p:grpSpPr>
        <p:grpSp>
          <p:nvGrpSpPr>
            <p:cNvPr id="19" name="Group 18">
              <a:extLst>
                <a:ext uri="{FF2B5EF4-FFF2-40B4-BE49-F238E27FC236}">
                  <a16:creationId xmlns:a16="http://schemas.microsoft.com/office/drawing/2014/main" id="{254EF9F8-04E8-4E15-A00E-7A743A0DBC6B}"/>
                </a:ext>
              </a:extLst>
            </p:cNvPr>
            <p:cNvGrpSpPr/>
            <p:nvPr/>
          </p:nvGrpSpPr>
          <p:grpSpPr>
            <a:xfrm>
              <a:off x="48525" y="2801049"/>
              <a:ext cx="2929812" cy="2696547"/>
              <a:chOff x="6665167" y="154407"/>
              <a:chExt cx="2929812" cy="2696547"/>
            </a:xfrm>
          </p:grpSpPr>
          <p:sp>
            <p:nvSpPr>
              <p:cNvPr id="24" name="Rectangle 23">
                <a:extLst>
                  <a:ext uri="{FF2B5EF4-FFF2-40B4-BE49-F238E27FC236}">
                    <a16:creationId xmlns:a16="http://schemas.microsoft.com/office/drawing/2014/main" id="{15282F41-430B-43D3-A2D3-D17613270069}"/>
                  </a:ext>
                </a:extLst>
              </p:cNvPr>
              <p:cNvSpPr/>
              <p:nvPr/>
            </p:nvSpPr>
            <p:spPr>
              <a:xfrm>
                <a:off x="6665167" y="154407"/>
                <a:ext cx="2929812" cy="269654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4992D43-84E6-4A44-9093-DE0518E2D478}"/>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116070" y="350357"/>
                <a:ext cx="2027995" cy="1808417"/>
              </a:xfrm>
              <a:prstGeom prst="rect">
                <a:avLst/>
              </a:prstGeom>
              <a:ln w="38100">
                <a:solidFill>
                  <a:schemeClr val="bg1"/>
                </a:solidFill>
              </a:ln>
            </p:spPr>
          </p:pic>
        </p:grpSp>
        <p:sp>
          <p:nvSpPr>
            <p:cNvPr id="28" name="Rectangle 27">
              <a:extLst>
                <a:ext uri="{FF2B5EF4-FFF2-40B4-BE49-F238E27FC236}">
                  <a16:creationId xmlns:a16="http://schemas.microsoft.com/office/drawing/2014/main" id="{75787EBF-EEE1-414C-8F47-1A3911895FCE}"/>
                </a:ext>
              </a:extLst>
            </p:cNvPr>
            <p:cNvSpPr/>
            <p:nvPr/>
          </p:nvSpPr>
          <p:spPr>
            <a:xfrm>
              <a:off x="827180" y="4805417"/>
              <a:ext cx="1372492" cy="646331"/>
            </a:xfrm>
            <a:prstGeom prst="rect">
              <a:avLst/>
            </a:prstGeom>
            <a:noFill/>
            <a:ln w="38100">
              <a:solidFill>
                <a:schemeClr val="bg1"/>
              </a:solidFill>
            </a:ln>
          </p:spPr>
          <p:txBody>
            <a:bodyPr wrap="none" lIns="91440" tIns="45720" rIns="91440" bIns="45720">
              <a:spAutoFit/>
            </a:bodyPr>
            <a:lstStyle/>
            <a:p>
              <a:pPr algn="ctr"/>
              <a:r>
                <a:rPr lang="en-US" sz="3600" dirty="0">
                  <a:ln w="0">
                    <a:noFill/>
                  </a:ln>
                  <a:solidFill>
                    <a:srgbClr val="4E85C2"/>
                  </a:solidFill>
                  <a:latin typeface="Niagara Solid" panose="04020502070702020202" pitchFamily="82" charset="0"/>
                </a:rPr>
                <a:t>Menu</a:t>
              </a:r>
            </a:p>
          </p:txBody>
        </p:sp>
      </p:grpSp>
      <p:grpSp>
        <p:nvGrpSpPr>
          <p:cNvPr id="67" name="Group 66">
            <a:extLst>
              <a:ext uri="{FF2B5EF4-FFF2-40B4-BE49-F238E27FC236}">
                <a16:creationId xmlns:a16="http://schemas.microsoft.com/office/drawing/2014/main" id="{D97976F6-DCFA-4851-87F5-839A10E6BE17}"/>
              </a:ext>
            </a:extLst>
          </p:cNvPr>
          <p:cNvGrpSpPr/>
          <p:nvPr/>
        </p:nvGrpSpPr>
        <p:grpSpPr>
          <a:xfrm>
            <a:off x="48525" y="42439"/>
            <a:ext cx="2929812" cy="2696547"/>
            <a:chOff x="48525" y="42439"/>
            <a:chExt cx="2929812" cy="2696547"/>
          </a:xfrm>
        </p:grpSpPr>
        <p:sp>
          <p:nvSpPr>
            <p:cNvPr id="11" name="Rectangle 10">
              <a:extLst>
                <a:ext uri="{FF2B5EF4-FFF2-40B4-BE49-F238E27FC236}">
                  <a16:creationId xmlns:a16="http://schemas.microsoft.com/office/drawing/2014/main" id="{3F974375-53FA-4F30-97E2-82E10B282D6B}"/>
                </a:ext>
              </a:extLst>
            </p:cNvPr>
            <p:cNvSpPr/>
            <p:nvPr/>
          </p:nvSpPr>
          <p:spPr>
            <a:xfrm>
              <a:off x="48525" y="42439"/>
              <a:ext cx="2929812" cy="269654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651FEA9-7C0B-43CB-ADFF-E08100F246B1}"/>
                </a:ext>
              </a:extLst>
            </p:cNvPr>
            <p:cNvSpPr/>
            <p:nvPr/>
          </p:nvSpPr>
          <p:spPr>
            <a:xfrm>
              <a:off x="827181" y="2046807"/>
              <a:ext cx="1372492" cy="646331"/>
            </a:xfrm>
            <a:prstGeom prst="rect">
              <a:avLst/>
            </a:prstGeom>
            <a:noFill/>
            <a:ln w="38100">
              <a:solidFill>
                <a:schemeClr val="bg1"/>
              </a:solidFill>
            </a:ln>
          </p:spPr>
          <p:txBody>
            <a:bodyPr wrap="none" lIns="91440" tIns="45720" rIns="91440" bIns="45720">
              <a:spAutoFit/>
            </a:bodyPr>
            <a:lstStyle/>
            <a:p>
              <a:pPr algn="ctr"/>
              <a:r>
                <a:rPr lang="en-US" sz="3600" dirty="0">
                  <a:ln w="0">
                    <a:noFill/>
                  </a:ln>
                  <a:solidFill>
                    <a:srgbClr val="4E85C2"/>
                  </a:solidFill>
                  <a:latin typeface="Niagara Solid" panose="04020502070702020202" pitchFamily="82" charset="0"/>
                </a:rPr>
                <a:t>Settings</a:t>
              </a:r>
            </a:p>
          </p:txBody>
        </p:sp>
        <p:pic>
          <p:nvPicPr>
            <p:cNvPr id="27" name="Picture 26">
              <a:extLst>
                <a:ext uri="{FF2B5EF4-FFF2-40B4-BE49-F238E27FC236}">
                  <a16:creationId xmlns:a16="http://schemas.microsoft.com/office/drawing/2014/main" id="{12F65E4A-69B3-4162-9071-52488F8B6308}"/>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00817" y="292676"/>
              <a:ext cx="1825219" cy="1772793"/>
            </a:xfrm>
            <a:prstGeom prst="rect">
              <a:avLst/>
            </a:prstGeom>
            <a:ln w="38100">
              <a:solidFill>
                <a:schemeClr val="tx1"/>
              </a:solidFill>
            </a:ln>
          </p:spPr>
        </p:pic>
      </p:grpSp>
      <p:grpSp>
        <p:nvGrpSpPr>
          <p:cNvPr id="73" name="Group 72">
            <a:extLst>
              <a:ext uri="{FF2B5EF4-FFF2-40B4-BE49-F238E27FC236}">
                <a16:creationId xmlns:a16="http://schemas.microsoft.com/office/drawing/2014/main" id="{8957BEA0-364B-4DE6-BE05-4B86418966BC}"/>
              </a:ext>
            </a:extLst>
          </p:cNvPr>
          <p:cNvGrpSpPr/>
          <p:nvPr/>
        </p:nvGrpSpPr>
        <p:grpSpPr>
          <a:xfrm>
            <a:off x="3079725" y="2807177"/>
            <a:ext cx="2929812" cy="2696547"/>
            <a:chOff x="3079725" y="2807177"/>
            <a:chExt cx="2929812" cy="2696547"/>
          </a:xfrm>
        </p:grpSpPr>
        <p:sp>
          <p:nvSpPr>
            <p:cNvPr id="39" name="Rectangle 38">
              <a:extLst>
                <a:ext uri="{FF2B5EF4-FFF2-40B4-BE49-F238E27FC236}">
                  <a16:creationId xmlns:a16="http://schemas.microsoft.com/office/drawing/2014/main" id="{3E06FAF7-42E8-4C2E-9397-7C82A69DDA03}"/>
                </a:ext>
              </a:extLst>
            </p:cNvPr>
            <p:cNvSpPr/>
            <p:nvPr/>
          </p:nvSpPr>
          <p:spPr>
            <a:xfrm>
              <a:off x="3079725" y="2807177"/>
              <a:ext cx="2929812" cy="269654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52D771E-BBE7-41FA-AE49-2505690D95C8}"/>
                </a:ext>
              </a:extLst>
            </p:cNvPr>
            <p:cNvSpPr/>
            <p:nvPr/>
          </p:nvSpPr>
          <p:spPr>
            <a:xfrm>
              <a:off x="3896856" y="4811545"/>
              <a:ext cx="1295547" cy="646331"/>
            </a:xfrm>
            <a:prstGeom prst="rect">
              <a:avLst/>
            </a:prstGeom>
            <a:noFill/>
            <a:ln w="38100">
              <a:solidFill>
                <a:schemeClr val="bg1"/>
              </a:solidFill>
            </a:ln>
          </p:spPr>
          <p:txBody>
            <a:bodyPr wrap="none" lIns="91440" tIns="45720" rIns="91440" bIns="45720">
              <a:spAutoFit/>
            </a:bodyPr>
            <a:lstStyle/>
            <a:p>
              <a:pPr algn="ctr"/>
              <a:r>
                <a:rPr lang="en-US" sz="3600" dirty="0">
                  <a:ln w="0">
                    <a:noFill/>
                  </a:ln>
                  <a:solidFill>
                    <a:srgbClr val="4E85C2"/>
                  </a:solidFill>
                  <a:latin typeface="Niagara Solid" panose="04020502070702020202" pitchFamily="82" charset="0"/>
                </a:rPr>
                <a:t>Calculator</a:t>
              </a:r>
            </a:p>
          </p:txBody>
        </p:sp>
        <p:pic>
          <p:nvPicPr>
            <p:cNvPr id="33" name="Picture 32">
              <a:extLst>
                <a:ext uri="{FF2B5EF4-FFF2-40B4-BE49-F238E27FC236}">
                  <a16:creationId xmlns:a16="http://schemas.microsoft.com/office/drawing/2014/main" id="{0B8E87DA-6FD3-4236-BE37-FC33DE1685DA}"/>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610614" y="2996999"/>
              <a:ext cx="1868021" cy="1808417"/>
            </a:xfrm>
            <a:prstGeom prst="rect">
              <a:avLst/>
            </a:prstGeom>
            <a:ln w="38100">
              <a:solidFill>
                <a:schemeClr val="tx1"/>
              </a:solidFill>
            </a:ln>
          </p:spPr>
        </p:pic>
      </p:grpSp>
      <p:grpSp>
        <p:nvGrpSpPr>
          <p:cNvPr id="69" name="Group 68">
            <a:extLst>
              <a:ext uri="{FF2B5EF4-FFF2-40B4-BE49-F238E27FC236}">
                <a16:creationId xmlns:a16="http://schemas.microsoft.com/office/drawing/2014/main" id="{6805AFE8-4300-446A-A507-C8944DAB88F2}"/>
              </a:ext>
            </a:extLst>
          </p:cNvPr>
          <p:cNvGrpSpPr/>
          <p:nvPr/>
        </p:nvGrpSpPr>
        <p:grpSpPr>
          <a:xfrm>
            <a:off x="6110925" y="42439"/>
            <a:ext cx="2929812" cy="2696547"/>
            <a:chOff x="6110925" y="42439"/>
            <a:chExt cx="2929812" cy="2696547"/>
          </a:xfrm>
        </p:grpSpPr>
        <p:sp>
          <p:nvSpPr>
            <p:cNvPr id="42" name="Rectangle 41">
              <a:extLst>
                <a:ext uri="{FF2B5EF4-FFF2-40B4-BE49-F238E27FC236}">
                  <a16:creationId xmlns:a16="http://schemas.microsoft.com/office/drawing/2014/main" id="{D9147024-6759-442D-B7A9-6666DEAC3349}"/>
                </a:ext>
              </a:extLst>
            </p:cNvPr>
            <p:cNvSpPr/>
            <p:nvPr/>
          </p:nvSpPr>
          <p:spPr>
            <a:xfrm>
              <a:off x="6110925" y="42439"/>
              <a:ext cx="2929812" cy="269654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F437E5-E302-44EE-B4C7-F60007739DF7}"/>
                </a:ext>
              </a:extLst>
            </p:cNvPr>
            <p:cNvSpPr/>
            <p:nvPr/>
          </p:nvSpPr>
          <p:spPr>
            <a:xfrm>
              <a:off x="6889586" y="2046807"/>
              <a:ext cx="1372492" cy="646331"/>
            </a:xfrm>
            <a:prstGeom prst="rect">
              <a:avLst/>
            </a:prstGeom>
            <a:noFill/>
            <a:ln w="38100">
              <a:solidFill>
                <a:schemeClr val="bg1"/>
              </a:solidFill>
            </a:ln>
          </p:spPr>
          <p:txBody>
            <a:bodyPr wrap="none" lIns="91440" tIns="45720" rIns="91440" bIns="45720">
              <a:spAutoFit/>
            </a:bodyPr>
            <a:lstStyle/>
            <a:p>
              <a:pPr algn="ctr"/>
              <a:r>
                <a:rPr lang="en-US" sz="3600" dirty="0">
                  <a:ln w="0">
                    <a:noFill/>
                  </a:ln>
                  <a:solidFill>
                    <a:srgbClr val="4E85C2"/>
                  </a:solidFill>
                  <a:latin typeface="Niagara Solid" panose="04020502070702020202" pitchFamily="82" charset="0"/>
                </a:rPr>
                <a:t>Warehouse</a:t>
              </a:r>
            </a:p>
          </p:txBody>
        </p:sp>
        <p:pic>
          <p:nvPicPr>
            <p:cNvPr id="49" name="Picture 48">
              <a:extLst>
                <a:ext uri="{FF2B5EF4-FFF2-40B4-BE49-F238E27FC236}">
                  <a16:creationId xmlns:a16="http://schemas.microsoft.com/office/drawing/2014/main" id="{E957639D-F6E9-4625-B59E-BB2D996A8903}"/>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41818" y="178785"/>
              <a:ext cx="1868022" cy="1868022"/>
            </a:xfrm>
            <a:prstGeom prst="rect">
              <a:avLst/>
            </a:prstGeom>
            <a:ln w="38100">
              <a:solidFill>
                <a:schemeClr val="tx1"/>
              </a:solidFill>
            </a:ln>
          </p:spPr>
        </p:pic>
      </p:grpSp>
      <p:grpSp>
        <p:nvGrpSpPr>
          <p:cNvPr id="72" name="Group 71">
            <a:extLst>
              <a:ext uri="{FF2B5EF4-FFF2-40B4-BE49-F238E27FC236}">
                <a16:creationId xmlns:a16="http://schemas.microsoft.com/office/drawing/2014/main" id="{65483783-E4FF-4729-962F-2A0D3952EAF9}"/>
              </a:ext>
            </a:extLst>
          </p:cNvPr>
          <p:cNvGrpSpPr/>
          <p:nvPr/>
        </p:nvGrpSpPr>
        <p:grpSpPr>
          <a:xfrm>
            <a:off x="6110925" y="2801049"/>
            <a:ext cx="2929812" cy="2696547"/>
            <a:chOff x="6110925" y="2801049"/>
            <a:chExt cx="2929812" cy="2696547"/>
          </a:xfrm>
        </p:grpSpPr>
        <p:sp>
          <p:nvSpPr>
            <p:cNvPr id="55" name="Rectangle 54">
              <a:extLst>
                <a:ext uri="{FF2B5EF4-FFF2-40B4-BE49-F238E27FC236}">
                  <a16:creationId xmlns:a16="http://schemas.microsoft.com/office/drawing/2014/main" id="{F79AFEF6-5F33-449B-926D-5A09CC9FDD96}"/>
                </a:ext>
              </a:extLst>
            </p:cNvPr>
            <p:cNvSpPr/>
            <p:nvPr/>
          </p:nvSpPr>
          <p:spPr>
            <a:xfrm>
              <a:off x="6110925" y="2801049"/>
              <a:ext cx="2929812" cy="269654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660CD5C-5D4B-4AEA-974B-1B300AA64844}"/>
                </a:ext>
              </a:extLst>
            </p:cNvPr>
            <p:cNvSpPr/>
            <p:nvPr/>
          </p:nvSpPr>
          <p:spPr>
            <a:xfrm>
              <a:off x="6902412" y="4805417"/>
              <a:ext cx="1346844" cy="646331"/>
            </a:xfrm>
            <a:prstGeom prst="rect">
              <a:avLst/>
            </a:prstGeom>
            <a:noFill/>
            <a:ln w="38100">
              <a:solidFill>
                <a:schemeClr val="bg1"/>
              </a:solidFill>
            </a:ln>
          </p:spPr>
          <p:txBody>
            <a:bodyPr wrap="none" lIns="91440" tIns="45720" rIns="91440" bIns="45720">
              <a:spAutoFit/>
            </a:bodyPr>
            <a:lstStyle/>
            <a:p>
              <a:pPr algn="ctr"/>
              <a:r>
                <a:rPr lang="en-US" sz="3600" dirty="0">
                  <a:ln w="0">
                    <a:noFill/>
                  </a:ln>
                  <a:solidFill>
                    <a:srgbClr val="4E85C2"/>
                  </a:solidFill>
                  <a:latin typeface="Niagara Solid" panose="04020502070702020202" pitchFamily="82" charset="0"/>
                </a:rPr>
                <a:t>Employees</a:t>
              </a:r>
            </a:p>
          </p:txBody>
        </p:sp>
        <p:pic>
          <p:nvPicPr>
            <p:cNvPr id="62" name="Picture 61">
              <a:extLst>
                <a:ext uri="{FF2B5EF4-FFF2-40B4-BE49-F238E27FC236}">
                  <a16:creationId xmlns:a16="http://schemas.microsoft.com/office/drawing/2014/main" id="{D87FDFC1-BFED-4E8E-9CA4-1665DB176CB7}"/>
                </a:ext>
              </a:extLst>
            </p:cNvPr>
            <p:cNvPicPr>
              <a:picLocks noChangeAspect="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3912"/>
            <a:stretch/>
          </p:blipFill>
          <p:spPr>
            <a:xfrm>
              <a:off x="6728454" y="2951391"/>
              <a:ext cx="1781386" cy="1854025"/>
            </a:xfrm>
            <a:prstGeom prst="rect">
              <a:avLst/>
            </a:prstGeom>
            <a:ln w="38100">
              <a:solidFill>
                <a:schemeClr val="bg1"/>
              </a:solidFill>
            </a:ln>
          </p:spPr>
        </p:pic>
      </p:grpSp>
      <p:grpSp>
        <p:nvGrpSpPr>
          <p:cNvPr id="70" name="Group 69">
            <a:extLst>
              <a:ext uri="{FF2B5EF4-FFF2-40B4-BE49-F238E27FC236}">
                <a16:creationId xmlns:a16="http://schemas.microsoft.com/office/drawing/2014/main" id="{103C0E48-C7AA-4945-9F77-B92454C534B3}"/>
              </a:ext>
            </a:extLst>
          </p:cNvPr>
          <p:cNvGrpSpPr/>
          <p:nvPr/>
        </p:nvGrpSpPr>
        <p:grpSpPr>
          <a:xfrm>
            <a:off x="9142125" y="42439"/>
            <a:ext cx="2929812" cy="2696547"/>
            <a:chOff x="9142125" y="42439"/>
            <a:chExt cx="2929812" cy="2696547"/>
          </a:xfrm>
        </p:grpSpPr>
        <p:sp>
          <p:nvSpPr>
            <p:cNvPr id="50" name="Rectangle 49">
              <a:extLst>
                <a:ext uri="{FF2B5EF4-FFF2-40B4-BE49-F238E27FC236}">
                  <a16:creationId xmlns:a16="http://schemas.microsoft.com/office/drawing/2014/main" id="{08390304-CA12-4788-AC47-F30BA2587247}"/>
                </a:ext>
              </a:extLst>
            </p:cNvPr>
            <p:cNvSpPr/>
            <p:nvPr/>
          </p:nvSpPr>
          <p:spPr>
            <a:xfrm>
              <a:off x="9142125" y="42439"/>
              <a:ext cx="2929812" cy="269654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9C9AF42-E125-4674-8204-3387F012C244}"/>
                </a:ext>
              </a:extLst>
            </p:cNvPr>
            <p:cNvSpPr/>
            <p:nvPr/>
          </p:nvSpPr>
          <p:spPr>
            <a:xfrm>
              <a:off x="9922391" y="2046807"/>
              <a:ext cx="1369286" cy="646331"/>
            </a:xfrm>
            <a:prstGeom prst="rect">
              <a:avLst/>
            </a:prstGeom>
            <a:noFill/>
            <a:ln w="38100">
              <a:solidFill>
                <a:schemeClr val="bg1"/>
              </a:solidFill>
            </a:ln>
          </p:spPr>
          <p:txBody>
            <a:bodyPr wrap="none" lIns="91440" tIns="45720" rIns="91440" bIns="45720">
              <a:spAutoFit/>
            </a:bodyPr>
            <a:lstStyle/>
            <a:p>
              <a:pPr algn="ctr"/>
              <a:r>
                <a:rPr lang="en-US" sz="3600" dirty="0">
                  <a:ln w="0">
                    <a:noFill/>
                  </a:ln>
                  <a:solidFill>
                    <a:srgbClr val="4E85C2"/>
                  </a:solidFill>
                  <a:latin typeface="Niagara Solid" panose="04020502070702020202" pitchFamily="82" charset="0"/>
                </a:rPr>
                <a:t>Accounting</a:t>
              </a:r>
            </a:p>
          </p:txBody>
        </p:sp>
        <p:pic>
          <p:nvPicPr>
            <p:cNvPr id="66" name="Picture 65">
              <a:extLst>
                <a:ext uri="{FF2B5EF4-FFF2-40B4-BE49-F238E27FC236}">
                  <a16:creationId xmlns:a16="http://schemas.microsoft.com/office/drawing/2014/main" id="{AD70E2EB-D7CD-4243-9460-39B4B39FBEC4}"/>
                </a:ext>
              </a:extLst>
            </p:cNvPr>
            <p:cNvPicPr>
              <a:picLocks noChangeAspect="1"/>
            </p:cNvPicPr>
            <p:nvPr/>
          </p:nvPicPr>
          <p:blipFill rotWithShape="1">
            <a:blip r:embed="rId8">
              <a:duotone>
                <a:schemeClr val="accent5">
                  <a:shade val="45000"/>
                  <a:satMod val="135000"/>
                </a:schemeClr>
                <a:prstClr val="white"/>
              </a:duotone>
              <a:extLst>
                <a:ext uri="{28A0092B-C50C-407E-A947-70E740481C1C}">
                  <a14:useLocalDpi xmlns:a14="http://schemas.microsoft.com/office/drawing/2010/main" val="0"/>
                </a:ext>
              </a:extLst>
            </a:blip>
            <a:srcRect l="21338" t="17190" r="14792" b="5767"/>
            <a:stretch/>
          </p:blipFill>
          <p:spPr>
            <a:xfrm>
              <a:off x="9919988" y="336883"/>
              <a:ext cx="1379558" cy="1664076"/>
            </a:xfrm>
            <a:prstGeom prst="rect">
              <a:avLst/>
            </a:prstGeom>
            <a:ln w="38100">
              <a:solidFill>
                <a:schemeClr val="tx1"/>
              </a:solidFill>
            </a:ln>
          </p:spPr>
        </p:pic>
      </p:grpSp>
      <p:grpSp>
        <p:nvGrpSpPr>
          <p:cNvPr id="4" name="Group 3">
            <a:extLst>
              <a:ext uri="{FF2B5EF4-FFF2-40B4-BE49-F238E27FC236}">
                <a16:creationId xmlns:a16="http://schemas.microsoft.com/office/drawing/2014/main" id="{70972926-0F0A-4A0F-B092-838769F6FCA9}"/>
              </a:ext>
            </a:extLst>
          </p:cNvPr>
          <p:cNvGrpSpPr/>
          <p:nvPr/>
        </p:nvGrpSpPr>
        <p:grpSpPr>
          <a:xfrm>
            <a:off x="9142125" y="2815045"/>
            <a:ext cx="2929812" cy="2696547"/>
            <a:chOff x="9142125" y="2815045"/>
            <a:chExt cx="2929812" cy="2696547"/>
          </a:xfrm>
        </p:grpSpPr>
        <p:grpSp>
          <p:nvGrpSpPr>
            <p:cNvPr id="71" name="Group 70">
              <a:extLst>
                <a:ext uri="{FF2B5EF4-FFF2-40B4-BE49-F238E27FC236}">
                  <a16:creationId xmlns:a16="http://schemas.microsoft.com/office/drawing/2014/main" id="{D7D89EF7-C2A0-46A2-B0D0-CFF6F971A3A6}"/>
                </a:ext>
              </a:extLst>
            </p:cNvPr>
            <p:cNvGrpSpPr/>
            <p:nvPr/>
          </p:nvGrpSpPr>
          <p:grpSpPr>
            <a:xfrm>
              <a:off x="9142125" y="2815045"/>
              <a:ext cx="2929812" cy="2696547"/>
              <a:chOff x="9142125" y="2815045"/>
              <a:chExt cx="2929812" cy="2696547"/>
            </a:xfrm>
          </p:grpSpPr>
          <p:sp>
            <p:nvSpPr>
              <p:cNvPr id="58" name="Rectangle 57">
                <a:extLst>
                  <a:ext uri="{FF2B5EF4-FFF2-40B4-BE49-F238E27FC236}">
                    <a16:creationId xmlns:a16="http://schemas.microsoft.com/office/drawing/2014/main" id="{4CC17758-B528-4F7E-9F05-6C66F7B3987B}"/>
                  </a:ext>
                </a:extLst>
              </p:cNvPr>
              <p:cNvSpPr/>
              <p:nvPr/>
            </p:nvSpPr>
            <p:spPr>
              <a:xfrm>
                <a:off x="9142125" y="2815045"/>
                <a:ext cx="2929812" cy="269654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C24F6C2-B02D-434D-AECC-00A2C7DEB343}"/>
                  </a:ext>
                </a:extLst>
              </p:cNvPr>
              <p:cNvSpPr/>
              <p:nvPr/>
            </p:nvSpPr>
            <p:spPr>
              <a:xfrm>
                <a:off x="10018574" y="4819413"/>
                <a:ext cx="1176925" cy="646331"/>
              </a:xfrm>
              <a:prstGeom prst="rect">
                <a:avLst/>
              </a:prstGeom>
              <a:noFill/>
              <a:ln w="38100">
                <a:solidFill>
                  <a:schemeClr val="bg1"/>
                </a:solidFill>
              </a:ln>
            </p:spPr>
            <p:txBody>
              <a:bodyPr wrap="none" lIns="91440" tIns="45720" rIns="91440" bIns="45720">
                <a:spAutoFit/>
              </a:bodyPr>
              <a:lstStyle/>
              <a:p>
                <a:pPr algn="ctr"/>
                <a:r>
                  <a:rPr lang="en-US" sz="3600" dirty="0">
                    <a:ln w="0">
                      <a:noFill/>
                    </a:ln>
                    <a:solidFill>
                      <a:srgbClr val="4E85C2"/>
                    </a:solidFill>
                    <a:latin typeface="Niagara Solid" panose="04020502070702020202" pitchFamily="82" charset="0"/>
                  </a:rPr>
                  <a:t>Overview</a:t>
                </a:r>
              </a:p>
            </p:txBody>
          </p:sp>
        </p:grpSp>
        <p:pic>
          <p:nvPicPr>
            <p:cNvPr id="3" name="Picture 2">
              <a:extLst>
                <a:ext uri="{FF2B5EF4-FFF2-40B4-BE49-F238E27FC236}">
                  <a16:creationId xmlns:a16="http://schemas.microsoft.com/office/drawing/2014/main" id="{3F11E2ED-D9E8-4D43-A88D-DB47B69534B1}"/>
                </a:ext>
              </a:extLst>
            </p:cNvPr>
            <p:cNvPicPr>
              <a:picLocks noChangeAspect="1"/>
            </p:cNvPicPr>
            <p:nvPr/>
          </p:nvPicPr>
          <p:blipFill rotWithShape="1">
            <a:blip r:embed="rId9">
              <a:duotone>
                <a:schemeClr val="accent5">
                  <a:shade val="45000"/>
                  <a:satMod val="135000"/>
                </a:schemeClr>
                <a:prstClr val="white"/>
              </a:duotone>
              <a:extLst>
                <a:ext uri="{28A0092B-C50C-407E-A947-70E740481C1C}">
                  <a14:useLocalDpi xmlns:a14="http://schemas.microsoft.com/office/drawing/2010/main" val="0"/>
                </a:ext>
              </a:extLst>
            </a:blip>
            <a:srcRect l="17891" t="17347" r="18286" b="24531"/>
            <a:stretch/>
          </p:blipFill>
          <p:spPr>
            <a:xfrm>
              <a:off x="9677109" y="2996999"/>
              <a:ext cx="1859843" cy="1889111"/>
            </a:xfrm>
            <a:prstGeom prst="rect">
              <a:avLst/>
            </a:prstGeom>
            <a:ln w="38100">
              <a:solidFill>
                <a:schemeClr val="tx1"/>
              </a:solidFill>
            </a:ln>
          </p:spPr>
        </p:pic>
      </p:grpSp>
    </p:spTree>
    <p:extLst>
      <p:ext uri="{BB962C8B-B14F-4D97-AF65-F5344CB8AC3E}">
        <p14:creationId xmlns:p14="http://schemas.microsoft.com/office/powerpoint/2010/main" val="92932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BA41FC16-0207-4AF3-B059-F8B8C7AB1EA8}"/>
              </a:ext>
            </a:extLst>
          </p:cNvPr>
          <p:cNvGrpSpPr/>
          <p:nvPr/>
        </p:nvGrpSpPr>
        <p:grpSpPr>
          <a:xfrm>
            <a:off x="48525" y="2801049"/>
            <a:ext cx="2929812" cy="2696547"/>
            <a:chOff x="6665167" y="154407"/>
            <a:chExt cx="2929812" cy="2696547"/>
          </a:xfrm>
        </p:grpSpPr>
        <p:sp>
          <p:nvSpPr>
            <p:cNvPr id="27" name="Rectangle 26">
              <a:extLst>
                <a:ext uri="{FF2B5EF4-FFF2-40B4-BE49-F238E27FC236}">
                  <a16:creationId xmlns:a16="http://schemas.microsoft.com/office/drawing/2014/main" id="{A1E13DE5-829A-4B54-B9B8-21EE1653D622}"/>
                </a:ext>
              </a:extLst>
            </p:cNvPr>
            <p:cNvSpPr/>
            <p:nvPr/>
          </p:nvSpPr>
          <p:spPr>
            <a:xfrm>
              <a:off x="6665167" y="154407"/>
              <a:ext cx="2929812" cy="2696547"/>
            </a:xfrm>
            <a:prstGeom prst="rect">
              <a:avLst/>
            </a:prstGeom>
            <a:solidFill>
              <a:schemeClr val="bg1"/>
            </a:solidFill>
            <a:ln w="38100">
              <a:solidFill>
                <a:srgbClr val="4E85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3D5C286B-4ADD-4E4D-B8B7-8DF8D0031A6D}"/>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105036" y="612467"/>
              <a:ext cx="2027995" cy="1808417"/>
            </a:xfrm>
            <a:prstGeom prst="rect">
              <a:avLst/>
            </a:prstGeom>
            <a:ln w="38100">
              <a:noFill/>
            </a:ln>
          </p:spPr>
        </p:pic>
      </p:grpSp>
      <p:grpSp>
        <p:nvGrpSpPr>
          <p:cNvPr id="63" name="Group 62">
            <a:extLst>
              <a:ext uri="{FF2B5EF4-FFF2-40B4-BE49-F238E27FC236}">
                <a16:creationId xmlns:a16="http://schemas.microsoft.com/office/drawing/2014/main" id="{44952B1E-2FC2-4526-952E-F2BABB780F6A}"/>
              </a:ext>
            </a:extLst>
          </p:cNvPr>
          <p:cNvGrpSpPr/>
          <p:nvPr/>
        </p:nvGrpSpPr>
        <p:grpSpPr>
          <a:xfrm>
            <a:off x="3096162" y="2801048"/>
            <a:ext cx="2929812" cy="2696547"/>
            <a:chOff x="3096162" y="2801048"/>
            <a:chExt cx="2929812" cy="2696547"/>
          </a:xfrm>
        </p:grpSpPr>
        <p:sp>
          <p:nvSpPr>
            <p:cNvPr id="34" name="Rectangle 33">
              <a:extLst>
                <a:ext uri="{FF2B5EF4-FFF2-40B4-BE49-F238E27FC236}">
                  <a16:creationId xmlns:a16="http://schemas.microsoft.com/office/drawing/2014/main" id="{CF4BC946-5C26-4D6B-9A9B-9DE883776284}"/>
                </a:ext>
              </a:extLst>
            </p:cNvPr>
            <p:cNvSpPr/>
            <p:nvPr/>
          </p:nvSpPr>
          <p:spPr>
            <a:xfrm>
              <a:off x="3096162" y="2801048"/>
              <a:ext cx="2929812" cy="2696547"/>
            </a:xfrm>
            <a:prstGeom prst="rect">
              <a:avLst/>
            </a:prstGeom>
            <a:solidFill>
              <a:schemeClr val="bg1"/>
            </a:solidFill>
            <a:ln w="38100">
              <a:solidFill>
                <a:srgbClr val="4E85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6D72E45-6EDE-4103-AB9D-C4E83A7BFA84}"/>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627049" y="3245112"/>
              <a:ext cx="1868021" cy="1808417"/>
            </a:xfrm>
            <a:prstGeom prst="rect">
              <a:avLst/>
            </a:prstGeom>
            <a:ln w="38100">
              <a:noFill/>
            </a:ln>
          </p:spPr>
        </p:pic>
      </p:grpSp>
      <p:grpSp>
        <p:nvGrpSpPr>
          <p:cNvPr id="64" name="Group 63">
            <a:extLst>
              <a:ext uri="{FF2B5EF4-FFF2-40B4-BE49-F238E27FC236}">
                <a16:creationId xmlns:a16="http://schemas.microsoft.com/office/drawing/2014/main" id="{A3B75B28-1657-4997-846F-0E1D440C94BD}"/>
              </a:ext>
            </a:extLst>
          </p:cNvPr>
          <p:cNvGrpSpPr/>
          <p:nvPr/>
        </p:nvGrpSpPr>
        <p:grpSpPr>
          <a:xfrm>
            <a:off x="6110925" y="2801049"/>
            <a:ext cx="2929812" cy="2696547"/>
            <a:chOff x="6110925" y="2801049"/>
            <a:chExt cx="2929812" cy="2696547"/>
          </a:xfrm>
        </p:grpSpPr>
        <p:sp>
          <p:nvSpPr>
            <p:cNvPr id="42" name="Rectangle 41">
              <a:extLst>
                <a:ext uri="{FF2B5EF4-FFF2-40B4-BE49-F238E27FC236}">
                  <a16:creationId xmlns:a16="http://schemas.microsoft.com/office/drawing/2014/main" id="{161C40BC-6E42-4AC1-88FD-93534AE65136}"/>
                </a:ext>
              </a:extLst>
            </p:cNvPr>
            <p:cNvSpPr/>
            <p:nvPr/>
          </p:nvSpPr>
          <p:spPr>
            <a:xfrm>
              <a:off x="6110925" y="2801049"/>
              <a:ext cx="2929812" cy="2696547"/>
            </a:xfrm>
            <a:prstGeom prst="rect">
              <a:avLst/>
            </a:prstGeom>
            <a:solidFill>
              <a:schemeClr val="bg1"/>
            </a:solidFill>
            <a:ln w="38100">
              <a:solidFill>
                <a:srgbClr val="4E85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9188956D-0A50-4C39-8E94-BD014A65D33F}"/>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13912"/>
            <a:stretch/>
          </p:blipFill>
          <p:spPr>
            <a:xfrm>
              <a:off x="6728454" y="3199504"/>
              <a:ext cx="1781386" cy="1854025"/>
            </a:xfrm>
            <a:prstGeom prst="rect">
              <a:avLst/>
            </a:prstGeom>
            <a:ln w="38100">
              <a:noFill/>
            </a:ln>
          </p:spPr>
        </p:pic>
      </p:grpSp>
      <p:grpSp>
        <p:nvGrpSpPr>
          <p:cNvPr id="57" name="Group 56">
            <a:extLst>
              <a:ext uri="{FF2B5EF4-FFF2-40B4-BE49-F238E27FC236}">
                <a16:creationId xmlns:a16="http://schemas.microsoft.com/office/drawing/2014/main" id="{F5403485-7886-44CB-A1AA-38812730238D}"/>
              </a:ext>
            </a:extLst>
          </p:cNvPr>
          <p:cNvGrpSpPr/>
          <p:nvPr/>
        </p:nvGrpSpPr>
        <p:grpSpPr>
          <a:xfrm>
            <a:off x="3079725" y="42439"/>
            <a:ext cx="2929812" cy="2696547"/>
            <a:chOff x="3079725" y="42439"/>
            <a:chExt cx="2929812" cy="2696547"/>
          </a:xfrm>
        </p:grpSpPr>
        <p:sp>
          <p:nvSpPr>
            <p:cNvPr id="21" name="Rectangle 20">
              <a:extLst>
                <a:ext uri="{FF2B5EF4-FFF2-40B4-BE49-F238E27FC236}">
                  <a16:creationId xmlns:a16="http://schemas.microsoft.com/office/drawing/2014/main" id="{EDEC10FD-2300-4296-8FCD-437BCF18FA4E}"/>
                </a:ext>
              </a:extLst>
            </p:cNvPr>
            <p:cNvSpPr/>
            <p:nvPr/>
          </p:nvSpPr>
          <p:spPr>
            <a:xfrm>
              <a:off x="3079725" y="42439"/>
              <a:ext cx="2929812" cy="2696547"/>
            </a:xfrm>
            <a:prstGeom prst="rect">
              <a:avLst/>
            </a:prstGeom>
            <a:solidFill>
              <a:schemeClr val="bg1"/>
            </a:solidFill>
            <a:ln w="38100">
              <a:solidFill>
                <a:srgbClr val="4E85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F7B2F43-01EB-459A-B8AC-97AD0EE3FEDA}"/>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648451" y="477171"/>
              <a:ext cx="1825219" cy="1827080"/>
            </a:xfrm>
            <a:prstGeom prst="rect">
              <a:avLst/>
            </a:prstGeom>
            <a:ln w="38100">
              <a:noFill/>
            </a:ln>
          </p:spPr>
        </p:pic>
      </p:grpSp>
      <p:grpSp>
        <p:nvGrpSpPr>
          <p:cNvPr id="62" name="Group 61">
            <a:extLst>
              <a:ext uri="{FF2B5EF4-FFF2-40B4-BE49-F238E27FC236}">
                <a16:creationId xmlns:a16="http://schemas.microsoft.com/office/drawing/2014/main" id="{8EABD96D-5340-4BF9-BD31-DC91F4918A4D}"/>
              </a:ext>
            </a:extLst>
          </p:cNvPr>
          <p:cNvGrpSpPr/>
          <p:nvPr/>
        </p:nvGrpSpPr>
        <p:grpSpPr>
          <a:xfrm>
            <a:off x="6110925" y="42439"/>
            <a:ext cx="2929812" cy="2696547"/>
            <a:chOff x="6110925" y="42439"/>
            <a:chExt cx="2929812" cy="2696547"/>
          </a:xfrm>
        </p:grpSpPr>
        <p:sp>
          <p:nvSpPr>
            <p:cNvPr id="38" name="Rectangle 37">
              <a:extLst>
                <a:ext uri="{FF2B5EF4-FFF2-40B4-BE49-F238E27FC236}">
                  <a16:creationId xmlns:a16="http://schemas.microsoft.com/office/drawing/2014/main" id="{FB20D208-7B97-4F96-AAE4-DC900967626F}"/>
                </a:ext>
              </a:extLst>
            </p:cNvPr>
            <p:cNvSpPr/>
            <p:nvPr/>
          </p:nvSpPr>
          <p:spPr>
            <a:xfrm>
              <a:off x="6110925" y="42439"/>
              <a:ext cx="2929812" cy="2696547"/>
            </a:xfrm>
            <a:prstGeom prst="rect">
              <a:avLst/>
            </a:prstGeom>
            <a:solidFill>
              <a:schemeClr val="bg1"/>
            </a:solidFill>
            <a:ln w="38100">
              <a:solidFill>
                <a:srgbClr val="4E85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ACEBBD13-746F-4019-BF26-4B351B1FEF9F}"/>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85136" y="504315"/>
              <a:ext cx="1868022" cy="1868022"/>
            </a:xfrm>
            <a:prstGeom prst="rect">
              <a:avLst/>
            </a:prstGeom>
            <a:ln w="38100">
              <a:noFill/>
            </a:ln>
          </p:spPr>
        </p:pic>
      </p:grpSp>
      <p:grpSp>
        <p:nvGrpSpPr>
          <p:cNvPr id="61" name="Group 60">
            <a:extLst>
              <a:ext uri="{FF2B5EF4-FFF2-40B4-BE49-F238E27FC236}">
                <a16:creationId xmlns:a16="http://schemas.microsoft.com/office/drawing/2014/main" id="{DDB04D2D-44B2-4ABF-9D5D-A5A3A8036448}"/>
              </a:ext>
            </a:extLst>
          </p:cNvPr>
          <p:cNvGrpSpPr/>
          <p:nvPr/>
        </p:nvGrpSpPr>
        <p:grpSpPr>
          <a:xfrm>
            <a:off x="9125128" y="42439"/>
            <a:ext cx="2929812" cy="2696547"/>
            <a:chOff x="9142125" y="42439"/>
            <a:chExt cx="2929812" cy="2696547"/>
          </a:xfrm>
        </p:grpSpPr>
        <p:sp>
          <p:nvSpPr>
            <p:cNvPr id="46" name="Rectangle 45">
              <a:extLst>
                <a:ext uri="{FF2B5EF4-FFF2-40B4-BE49-F238E27FC236}">
                  <a16:creationId xmlns:a16="http://schemas.microsoft.com/office/drawing/2014/main" id="{F77B046A-9D4F-4C10-A19D-4DCCF8DFA6F2}"/>
                </a:ext>
              </a:extLst>
            </p:cNvPr>
            <p:cNvSpPr/>
            <p:nvPr/>
          </p:nvSpPr>
          <p:spPr>
            <a:xfrm>
              <a:off x="9142125" y="42439"/>
              <a:ext cx="2929812" cy="2696547"/>
            </a:xfrm>
            <a:prstGeom prst="rect">
              <a:avLst/>
            </a:prstGeom>
            <a:solidFill>
              <a:schemeClr val="bg1"/>
            </a:solidFill>
            <a:ln w="38100">
              <a:solidFill>
                <a:srgbClr val="4E85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56D18572-776C-4CA1-B636-B396125EE7B4}"/>
                </a:ext>
              </a:extLst>
            </p:cNvPr>
            <p:cNvPicPr>
              <a:picLocks noChangeAspect="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21338" t="17190" r="14792" b="5767"/>
            <a:stretch/>
          </p:blipFill>
          <p:spPr>
            <a:xfrm>
              <a:off x="9917252" y="606288"/>
              <a:ext cx="1379558" cy="1664076"/>
            </a:xfrm>
            <a:prstGeom prst="rect">
              <a:avLst/>
            </a:prstGeom>
            <a:ln w="38100">
              <a:noFill/>
            </a:ln>
          </p:spPr>
        </p:pic>
      </p:grpSp>
      <p:grpSp>
        <p:nvGrpSpPr>
          <p:cNvPr id="60" name="Group 59">
            <a:extLst>
              <a:ext uri="{FF2B5EF4-FFF2-40B4-BE49-F238E27FC236}">
                <a16:creationId xmlns:a16="http://schemas.microsoft.com/office/drawing/2014/main" id="{3425DAB4-7EE7-4040-B746-F718D7BB7EDA}"/>
              </a:ext>
            </a:extLst>
          </p:cNvPr>
          <p:cNvGrpSpPr/>
          <p:nvPr/>
        </p:nvGrpSpPr>
        <p:grpSpPr>
          <a:xfrm>
            <a:off x="9125128" y="2815045"/>
            <a:ext cx="2929812" cy="2696547"/>
            <a:chOff x="9125128" y="2815045"/>
            <a:chExt cx="2929812" cy="2696547"/>
          </a:xfrm>
        </p:grpSpPr>
        <p:sp>
          <p:nvSpPr>
            <p:cNvPr id="52" name="Rectangle 51">
              <a:extLst>
                <a:ext uri="{FF2B5EF4-FFF2-40B4-BE49-F238E27FC236}">
                  <a16:creationId xmlns:a16="http://schemas.microsoft.com/office/drawing/2014/main" id="{EF04A3C6-46FF-4A34-B1A9-AA09192A5E6A}"/>
                </a:ext>
              </a:extLst>
            </p:cNvPr>
            <p:cNvSpPr/>
            <p:nvPr/>
          </p:nvSpPr>
          <p:spPr>
            <a:xfrm>
              <a:off x="9125128" y="2815045"/>
              <a:ext cx="2929812" cy="2696547"/>
            </a:xfrm>
            <a:prstGeom prst="rect">
              <a:avLst/>
            </a:prstGeom>
            <a:solidFill>
              <a:schemeClr val="bg1"/>
            </a:solidFill>
            <a:ln w="38100">
              <a:solidFill>
                <a:srgbClr val="4E85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4C97A113-31FA-47A2-AB73-74A3D67636C9}"/>
                </a:ext>
              </a:extLst>
            </p:cNvPr>
            <p:cNvPicPr>
              <a:picLocks noChangeAspect="1"/>
            </p:cNvPicPr>
            <p:nvPr/>
          </p:nvPicPr>
          <p:blipFill rotWithShape="1">
            <a:blip r:embed="rId8">
              <a:duotone>
                <a:schemeClr val="accent5">
                  <a:shade val="45000"/>
                  <a:satMod val="135000"/>
                </a:schemeClr>
                <a:prstClr val="white"/>
              </a:duotone>
              <a:extLst>
                <a:ext uri="{28A0092B-C50C-407E-A947-70E740481C1C}">
                  <a14:useLocalDpi xmlns:a14="http://schemas.microsoft.com/office/drawing/2010/main" val="0"/>
                </a:ext>
              </a:extLst>
            </a:blip>
            <a:srcRect l="17891" t="17347" r="18286" b="24531"/>
            <a:stretch/>
          </p:blipFill>
          <p:spPr>
            <a:xfrm>
              <a:off x="9677109" y="3178415"/>
              <a:ext cx="1859843" cy="1889111"/>
            </a:xfrm>
            <a:prstGeom prst="rect">
              <a:avLst/>
            </a:prstGeom>
            <a:ln w="38100">
              <a:noFill/>
            </a:ln>
          </p:spPr>
        </p:pic>
      </p:grpSp>
      <p:grpSp>
        <p:nvGrpSpPr>
          <p:cNvPr id="56" name="Group 55">
            <a:extLst>
              <a:ext uri="{FF2B5EF4-FFF2-40B4-BE49-F238E27FC236}">
                <a16:creationId xmlns:a16="http://schemas.microsoft.com/office/drawing/2014/main" id="{120FB0AD-5A87-4284-B176-ACB6ECB65C72}"/>
              </a:ext>
            </a:extLst>
          </p:cNvPr>
          <p:cNvGrpSpPr/>
          <p:nvPr/>
        </p:nvGrpSpPr>
        <p:grpSpPr>
          <a:xfrm>
            <a:off x="48525" y="42439"/>
            <a:ext cx="2929812" cy="2696547"/>
            <a:chOff x="48525" y="42439"/>
            <a:chExt cx="2929812" cy="2696547"/>
          </a:xfrm>
        </p:grpSpPr>
        <p:sp>
          <p:nvSpPr>
            <p:cNvPr id="30" name="Rectangle 29">
              <a:extLst>
                <a:ext uri="{FF2B5EF4-FFF2-40B4-BE49-F238E27FC236}">
                  <a16:creationId xmlns:a16="http://schemas.microsoft.com/office/drawing/2014/main" id="{34BAEEC3-E234-4E25-AAA2-706D371C403C}"/>
                </a:ext>
              </a:extLst>
            </p:cNvPr>
            <p:cNvSpPr/>
            <p:nvPr/>
          </p:nvSpPr>
          <p:spPr>
            <a:xfrm>
              <a:off x="48525" y="42439"/>
              <a:ext cx="2929812" cy="2696547"/>
            </a:xfrm>
            <a:prstGeom prst="rect">
              <a:avLst/>
            </a:prstGeom>
            <a:solidFill>
              <a:schemeClr val="bg1"/>
            </a:solidFill>
            <a:ln w="38100">
              <a:solidFill>
                <a:srgbClr val="4E85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E0A3CFD7-6D58-4487-A644-46EBFDB511D6}"/>
                </a:ext>
              </a:extLst>
            </p:cNvPr>
            <p:cNvPicPr>
              <a:picLocks noChangeAspect="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00815" y="504314"/>
              <a:ext cx="1825219" cy="1772793"/>
            </a:xfrm>
            <a:prstGeom prst="rect">
              <a:avLst/>
            </a:prstGeom>
            <a:ln w="38100">
              <a:noFill/>
            </a:ln>
          </p:spPr>
        </p:pic>
      </p:grpSp>
    </p:spTree>
    <p:extLst>
      <p:ext uri="{BB962C8B-B14F-4D97-AF65-F5344CB8AC3E}">
        <p14:creationId xmlns:p14="http://schemas.microsoft.com/office/powerpoint/2010/main" val="865449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19E3665-083A-4D05-8A51-69602D0B12B1}"/>
              </a:ext>
            </a:extLst>
          </p:cNvPr>
          <p:cNvGrpSpPr/>
          <p:nvPr/>
        </p:nvGrpSpPr>
        <p:grpSpPr>
          <a:xfrm>
            <a:off x="3124200" y="0"/>
            <a:ext cx="5943600" cy="7017306"/>
            <a:chOff x="3124200" y="0"/>
            <a:chExt cx="5943600" cy="7017306"/>
          </a:xfrm>
        </p:grpSpPr>
        <p:sp>
          <p:nvSpPr>
            <p:cNvPr id="22" name="Rectangle 21">
              <a:extLst>
                <a:ext uri="{FF2B5EF4-FFF2-40B4-BE49-F238E27FC236}">
                  <a16:creationId xmlns:a16="http://schemas.microsoft.com/office/drawing/2014/main" id="{CB7CD052-D4FC-454E-97CF-D85F96AE1AD4}"/>
                </a:ext>
              </a:extLst>
            </p:cNvPr>
            <p:cNvSpPr/>
            <p:nvPr/>
          </p:nvSpPr>
          <p:spPr>
            <a:xfrm>
              <a:off x="3124200" y="5755"/>
              <a:ext cx="5943600" cy="68321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9AB1696E-DD88-4B7D-AFF8-DC985A6F0680}"/>
                </a:ext>
              </a:extLst>
            </p:cNvPr>
            <p:cNvGrpSpPr/>
            <p:nvPr/>
          </p:nvGrpSpPr>
          <p:grpSpPr>
            <a:xfrm>
              <a:off x="3204839" y="0"/>
              <a:ext cx="5782322" cy="7017306"/>
              <a:chOff x="6323339" y="58846"/>
              <a:chExt cx="5782322" cy="7017306"/>
            </a:xfrm>
          </p:grpSpPr>
          <p:sp>
            <p:nvSpPr>
              <p:cNvPr id="2" name="Rectangle 1">
                <a:extLst>
                  <a:ext uri="{FF2B5EF4-FFF2-40B4-BE49-F238E27FC236}">
                    <a16:creationId xmlns:a16="http://schemas.microsoft.com/office/drawing/2014/main" id="{7E26DB5C-0F98-4516-8587-9B6B548AC9E2}"/>
                  </a:ext>
                </a:extLst>
              </p:cNvPr>
              <p:cNvSpPr/>
              <p:nvPr/>
            </p:nvSpPr>
            <p:spPr>
              <a:xfrm>
                <a:off x="6323339" y="58846"/>
                <a:ext cx="5782322" cy="7017306"/>
              </a:xfrm>
              <a:prstGeom prst="rect">
                <a:avLst/>
              </a:prstGeom>
              <a:noFill/>
              <a:ln>
                <a:noFill/>
              </a:ln>
            </p:spPr>
            <p:txBody>
              <a:bodyPr wrap="square" lIns="91440" tIns="45720" rIns="91440" bIns="45720">
                <a:spAutoFit/>
              </a:bodyPr>
              <a:lstStyle/>
              <a:p>
                <a:pPr algn="ctr"/>
                <a:r>
                  <a:rPr lang="en-US" sz="2800" b="1" cap="none" spc="0" dirty="0">
                    <a:ln w="12700">
                      <a:solidFill>
                        <a:sysClr val="windowText" lastClr="000000"/>
                      </a:solidFill>
                      <a:prstDash val="solid"/>
                    </a:ln>
                    <a:solidFill>
                      <a:sysClr val="windowText" lastClr="000000"/>
                    </a:solidFill>
                    <a:effectLst/>
                    <a:latin typeface="Kozuka Gothic Pro EL" panose="020B0200000000000000" pitchFamily="34" charset="-128"/>
                    <a:ea typeface="Kozuka Gothic Pro EL" panose="020B0200000000000000" pitchFamily="34" charset="-128"/>
                  </a:rPr>
                  <a:t>RestoFlex  </a:t>
                </a:r>
              </a:p>
              <a:p>
                <a:pPr algn="ctr"/>
                <a:r>
                  <a:rPr lang="en-US" sz="1600" b="1" cap="none" spc="0" dirty="0">
                    <a:ln w="12700">
                      <a:solidFill>
                        <a:sysClr val="windowText" lastClr="000000"/>
                      </a:solidFill>
                      <a:prstDash val="solid"/>
                    </a:ln>
                    <a:solidFill>
                      <a:sysClr val="windowText" lastClr="000000"/>
                    </a:solidFill>
                    <a:effectLst/>
                    <a:latin typeface="Kozuka Gothic Pro EL" panose="020B0200000000000000" pitchFamily="34" charset="-128"/>
                    <a:ea typeface="Kozuka Gothic Pro EL" panose="020B0200000000000000" pitchFamily="34" charset="-128"/>
                  </a:rPr>
                  <a:t>Version 1.0.1</a:t>
                </a:r>
              </a:p>
              <a:p>
                <a:pPr algn="ctr"/>
                <a:endParaRPr lang="en-US" sz="1600" b="1" dirty="0">
                  <a:ln w="12700">
                    <a:solidFill>
                      <a:schemeClr val="bg1"/>
                    </a:solidFill>
                    <a:prstDash val="solid"/>
                  </a:ln>
                  <a:solidFill>
                    <a:sysClr val="windowText" lastClr="000000"/>
                  </a:solidFill>
                  <a:latin typeface="Kozuka Gothic Pro EL" panose="020B0200000000000000" pitchFamily="34" charset="-128"/>
                  <a:ea typeface="Kozuka Gothic Pro EL" panose="020B0200000000000000" pitchFamily="34" charset="-128"/>
                </a:endParaRPr>
              </a:p>
              <a:p>
                <a:pPr algn="ctr"/>
                <a:r>
                  <a:rPr lang="en-US" sz="160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rPr>
                  <a:t>The Ultimate Solution For Your Restaurant Business.</a:t>
                </a:r>
              </a:p>
              <a:p>
                <a:pPr algn="ctr"/>
                <a:endParaRPr lang="en-US" sz="160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endParaRPr>
              </a:p>
              <a:p>
                <a:pPr algn="ctr"/>
                <a:r>
                  <a:rPr lang="en-US" sz="140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rPr>
                  <a:t>This application’s idea, structure, system and code is registered and protected at World Intellectual Property Organization (WIPO), any attempt to copy, use or imitate the system is subject to legal prosecution.</a:t>
                </a:r>
              </a:p>
              <a:p>
                <a:pPr algn="ctr"/>
                <a:endParaRPr lang="en-US" sz="160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endParaRPr>
              </a:p>
              <a:p>
                <a:pPr algn="ctr"/>
                <a:r>
                  <a:rPr lang="en-US" sz="140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rPr>
                  <a:t>This system has been engineered and coded by:</a:t>
                </a:r>
              </a:p>
              <a:p>
                <a:pPr algn="ctr"/>
                <a:endParaRPr lang="en-US" sz="140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endParaRPr>
              </a:p>
              <a:p>
                <a:pPr algn="ctr"/>
                <a:r>
                  <a:rPr lang="en-US" sz="1400" b="1" cap="none" spc="0" dirty="0">
                    <a:ln w="12700">
                      <a:solidFill>
                        <a:sysClr val="windowText" lastClr="000000"/>
                      </a:solidFill>
                      <a:prstDash val="solid"/>
                    </a:ln>
                    <a:solidFill>
                      <a:sysClr val="windowText" lastClr="000000"/>
                    </a:solidFill>
                    <a:effectLst/>
                    <a:latin typeface="Kozuka Gothic Pro EL" panose="020B0200000000000000" pitchFamily="34" charset="-128"/>
                    <a:ea typeface="Kozuka Gothic Pro EL" panose="020B0200000000000000" pitchFamily="34" charset="-128"/>
                  </a:rPr>
                  <a:t>Muhammad Abd Alwahhab </a:t>
                </a:r>
              </a:p>
              <a:p>
                <a:pPr algn="ctr"/>
                <a:r>
                  <a:rPr lang="en-US" sz="140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rPr>
                  <a:t>Ayham Sharallah</a:t>
                </a:r>
              </a:p>
              <a:p>
                <a:pPr algn="ctr"/>
                <a:endParaRPr lang="en-US" sz="140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endParaRPr>
              </a:p>
              <a:p>
                <a:pPr algn="ctr"/>
                <a:endParaRPr lang="en-US" sz="140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endParaRPr>
              </a:p>
              <a:p>
                <a:pPr algn="ctr"/>
                <a:endParaRPr lang="en-US" sz="140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endParaRPr>
              </a:p>
              <a:p>
                <a:pPr algn="ctr"/>
                <a:endParaRPr lang="en-US" sz="160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endParaRPr>
              </a:p>
              <a:p>
                <a:pPr algn="ctr"/>
                <a:endParaRPr lang="en-US" sz="200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endParaRPr>
              </a:p>
              <a:p>
                <a:pPr algn="ctr"/>
                <a:r>
                  <a:rPr lang="en-US" sz="200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rPr>
                  <a:t>Avisions</a:t>
                </a:r>
              </a:p>
              <a:p>
                <a:pPr algn="ctr"/>
                <a:r>
                  <a:rPr lang="en-US" sz="140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rPr>
                  <a:t>2019</a:t>
                </a:r>
              </a:p>
              <a:p>
                <a:pPr algn="ctr"/>
                <a:r>
                  <a:rPr lang="en-US" sz="105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rPr>
                  <a:t>all copy rights are reserved</a:t>
                </a:r>
                <a:endParaRPr lang="en-US" sz="140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endParaRPr>
              </a:p>
              <a:p>
                <a:pPr algn="ctr"/>
                <a:r>
                  <a:rPr lang="en-US" sz="2000" b="1" dirty="0">
                    <a:ln w="12700">
                      <a:solidFill>
                        <a:sysClr val="windowText" lastClr="000000"/>
                      </a:solidFill>
                      <a:prstDash val="solid"/>
                    </a:ln>
                    <a:solidFill>
                      <a:sysClr val="windowText" lastClr="000000"/>
                    </a:solidFill>
                    <a:latin typeface="Kozuka Gothic Pro EL" panose="020B0200000000000000" pitchFamily="34" charset="-128"/>
                    <a:ea typeface="Kozuka Gothic Pro EL" panose="020B0200000000000000" pitchFamily="34" charset="-128"/>
                  </a:rPr>
                  <a:t>www.avisions.ca</a:t>
                </a:r>
              </a:p>
              <a:p>
                <a:pPr algn="ctr"/>
                <a:endParaRPr lang="en-US" sz="2800" b="1" cap="none" spc="0" dirty="0">
                  <a:ln w="12700">
                    <a:solidFill>
                      <a:schemeClr val="bg1"/>
                    </a:solidFill>
                    <a:prstDash val="solid"/>
                  </a:ln>
                  <a:solidFill>
                    <a:sysClr val="windowText" lastClr="000000"/>
                  </a:solidFill>
                  <a:effectLst/>
                  <a:latin typeface="Kozuka Gothic Pro EL" panose="020B0200000000000000" pitchFamily="34" charset="-128"/>
                  <a:ea typeface="Kozuka Gothic Pro EL" panose="020B0200000000000000" pitchFamily="34" charset="-128"/>
                </a:endParaRPr>
              </a:p>
              <a:p>
                <a:pPr algn="ctr"/>
                <a:endParaRPr lang="en-US" sz="2800" b="1" dirty="0">
                  <a:ln w="12700">
                    <a:solidFill>
                      <a:schemeClr val="bg1"/>
                    </a:solidFill>
                    <a:prstDash val="solid"/>
                  </a:ln>
                  <a:solidFill>
                    <a:sysClr val="windowText" lastClr="000000"/>
                  </a:solidFill>
                  <a:latin typeface="Kozuka Gothic Pro EL" panose="020B0200000000000000" pitchFamily="34" charset="-128"/>
                  <a:ea typeface="Kozuka Gothic Pro EL" panose="020B0200000000000000" pitchFamily="34" charset="-128"/>
                </a:endParaRPr>
              </a:p>
              <a:p>
                <a:pPr algn="ctr"/>
                <a:endParaRPr lang="en-US" sz="2800" b="1" cap="none" spc="0" dirty="0">
                  <a:ln w="12700">
                    <a:solidFill>
                      <a:schemeClr val="bg1"/>
                    </a:solidFill>
                    <a:prstDash val="solid"/>
                  </a:ln>
                  <a:solidFill>
                    <a:sysClr val="windowText" lastClr="000000"/>
                  </a:solidFill>
                  <a:effectLst/>
                  <a:latin typeface="Kozuka Gothic Pro EL" panose="020B0200000000000000" pitchFamily="34" charset="-128"/>
                  <a:ea typeface="Kozuka Gothic Pro EL" panose="020B0200000000000000" pitchFamily="34" charset="-128"/>
                </a:endParaRPr>
              </a:p>
            </p:txBody>
          </p:sp>
          <p:sp>
            <p:nvSpPr>
              <p:cNvPr id="4" name="Rectangle 3">
                <a:extLst>
                  <a:ext uri="{FF2B5EF4-FFF2-40B4-BE49-F238E27FC236}">
                    <a16:creationId xmlns:a16="http://schemas.microsoft.com/office/drawing/2014/main" id="{31613271-F9D1-4956-8CCB-91FF289C7180}"/>
                  </a:ext>
                </a:extLst>
              </p:cNvPr>
              <p:cNvSpPr/>
              <p:nvPr/>
            </p:nvSpPr>
            <p:spPr>
              <a:xfrm>
                <a:off x="9875589" y="78936"/>
                <a:ext cx="301686" cy="249930"/>
              </a:xfrm>
              <a:prstGeom prst="rect">
                <a:avLst/>
              </a:prstGeom>
              <a:noFill/>
              <a:ln>
                <a:noFill/>
              </a:ln>
            </p:spPr>
            <p:txBody>
              <a:bodyPr wrap="none" lIns="91440" tIns="45720" rIns="91440" bIns="45720">
                <a:spAutoFit/>
              </a:bodyPr>
              <a:lstStyle/>
              <a:p>
                <a:r>
                  <a:rPr lang="en-US" sz="1100" dirty="0"/>
                  <a:t>©</a:t>
                </a:r>
                <a:endParaRPr lang="ar-SA" sz="1100" dirty="0"/>
              </a:p>
            </p:txBody>
          </p:sp>
          <p:sp>
            <p:nvSpPr>
              <p:cNvPr id="6" name="Rectangle 5">
                <a:extLst>
                  <a:ext uri="{FF2B5EF4-FFF2-40B4-BE49-F238E27FC236}">
                    <a16:creationId xmlns:a16="http://schemas.microsoft.com/office/drawing/2014/main" id="{F872A1AC-2B3E-4C47-80BB-F9B225BD241E}"/>
                  </a:ext>
                </a:extLst>
              </p:cNvPr>
              <p:cNvSpPr/>
              <p:nvPr/>
            </p:nvSpPr>
            <p:spPr>
              <a:xfrm>
                <a:off x="9573903" y="4613372"/>
                <a:ext cx="301686" cy="220526"/>
              </a:xfrm>
              <a:prstGeom prst="rect">
                <a:avLst/>
              </a:prstGeom>
              <a:noFill/>
              <a:ln>
                <a:noFill/>
              </a:ln>
            </p:spPr>
            <p:txBody>
              <a:bodyPr wrap="square" lIns="91440" tIns="45720" rIns="91440" bIns="45720">
                <a:spAutoFit/>
              </a:bodyPr>
              <a:lstStyle/>
              <a:p>
                <a:r>
                  <a:rPr lang="en-US" sz="900" dirty="0"/>
                  <a:t>©</a:t>
                </a:r>
                <a:endParaRPr lang="ar-SA" sz="900" dirty="0"/>
              </a:p>
            </p:txBody>
          </p:sp>
          <p:pic>
            <p:nvPicPr>
              <p:cNvPr id="11" name="Picture 10">
                <a:extLst>
                  <a:ext uri="{FF2B5EF4-FFF2-40B4-BE49-F238E27FC236}">
                    <a16:creationId xmlns:a16="http://schemas.microsoft.com/office/drawing/2014/main" id="{D508BD8E-ECFB-4E18-B15C-772E8845602E}"/>
                  </a:ext>
                </a:extLst>
              </p:cNvPr>
              <p:cNvPicPr>
                <a:picLocks noChangeAspect="1"/>
              </p:cNvPicPr>
              <p:nvPr/>
            </p:nvPicPr>
            <p:blipFill rotWithShape="1">
              <a:blip r:embed="rId2">
                <a:extLst>
                  <a:ext uri="{28A0092B-C50C-407E-A947-70E740481C1C}">
                    <a14:useLocalDpi xmlns:a14="http://schemas.microsoft.com/office/drawing/2010/main" val="0"/>
                  </a:ext>
                </a:extLst>
              </a:blip>
              <a:srcRect l="5178" r="5239"/>
              <a:stretch/>
            </p:blipFill>
            <p:spPr>
              <a:xfrm>
                <a:off x="8884542" y="3751436"/>
                <a:ext cx="659916" cy="861936"/>
              </a:xfrm>
              <a:prstGeom prst="rect">
                <a:avLst/>
              </a:prstGeom>
              <a:ln>
                <a:solidFill>
                  <a:schemeClr val="bg1"/>
                </a:solidFill>
              </a:ln>
            </p:spPr>
          </p:pic>
          <p:pic>
            <p:nvPicPr>
              <p:cNvPr id="13" name="Picture 12">
                <a:extLst>
                  <a:ext uri="{FF2B5EF4-FFF2-40B4-BE49-F238E27FC236}">
                    <a16:creationId xmlns:a16="http://schemas.microsoft.com/office/drawing/2014/main" id="{F96A7735-3D0A-41E0-AB46-C484B490B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091" y="6100405"/>
                <a:ext cx="443049" cy="678320"/>
              </a:xfrm>
              <a:prstGeom prst="rect">
                <a:avLst/>
              </a:prstGeom>
              <a:ln>
                <a:solidFill>
                  <a:schemeClr val="bg1"/>
                </a:solidFill>
              </a:ln>
            </p:spPr>
          </p:pic>
          <p:pic>
            <p:nvPicPr>
              <p:cNvPr id="16" name="Picture 15">
                <a:extLst>
                  <a:ext uri="{FF2B5EF4-FFF2-40B4-BE49-F238E27FC236}">
                    <a16:creationId xmlns:a16="http://schemas.microsoft.com/office/drawing/2014/main" id="{35517E4C-1DBC-4DB3-9295-ABB27ECB99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3872" y="6091010"/>
                <a:ext cx="821900" cy="671842"/>
              </a:xfrm>
              <a:prstGeom prst="rect">
                <a:avLst/>
              </a:prstGeom>
              <a:ln>
                <a:solidFill>
                  <a:schemeClr val="bg1"/>
                </a:solidFill>
              </a:ln>
            </p:spPr>
          </p:pic>
          <p:pic>
            <p:nvPicPr>
              <p:cNvPr id="18" name="Picture 17">
                <a:extLst>
                  <a:ext uri="{FF2B5EF4-FFF2-40B4-BE49-F238E27FC236}">
                    <a16:creationId xmlns:a16="http://schemas.microsoft.com/office/drawing/2014/main" id="{61F5C213-FB3A-4054-BEC4-9988105D81B7}"/>
                  </a:ext>
                </a:extLst>
              </p:cNvPr>
              <p:cNvPicPr>
                <a:picLocks noChangeAspect="1"/>
              </p:cNvPicPr>
              <p:nvPr/>
            </p:nvPicPr>
            <p:blipFill rotWithShape="1">
              <a:blip r:embed="rId5">
                <a:extLst>
                  <a:ext uri="{28A0092B-C50C-407E-A947-70E740481C1C}">
                    <a14:useLocalDpi xmlns:a14="http://schemas.microsoft.com/office/drawing/2010/main" val="0"/>
                  </a:ext>
                </a:extLst>
              </a:blip>
              <a:srcRect b="10154"/>
              <a:stretch/>
            </p:blipFill>
            <p:spPr>
              <a:xfrm>
                <a:off x="9297504" y="6104812"/>
                <a:ext cx="736701" cy="621598"/>
              </a:xfrm>
              <a:prstGeom prst="rect">
                <a:avLst/>
              </a:prstGeom>
              <a:ln>
                <a:solidFill>
                  <a:schemeClr val="bg1"/>
                </a:solidFill>
              </a:ln>
            </p:spPr>
          </p:pic>
          <p:pic>
            <p:nvPicPr>
              <p:cNvPr id="20" name="Picture 19">
                <a:extLst>
                  <a:ext uri="{FF2B5EF4-FFF2-40B4-BE49-F238E27FC236}">
                    <a16:creationId xmlns:a16="http://schemas.microsoft.com/office/drawing/2014/main" id="{EF8F4374-8390-4D8F-9874-FB4670294ECA}"/>
                  </a:ext>
                </a:extLst>
              </p:cNvPr>
              <p:cNvPicPr>
                <a:picLocks noChangeAspect="1"/>
              </p:cNvPicPr>
              <p:nvPr/>
            </p:nvPicPr>
            <p:blipFill rotWithShape="1">
              <a:blip r:embed="rId6">
                <a:extLst>
                  <a:ext uri="{28A0092B-C50C-407E-A947-70E740481C1C}">
                    <a14:useLocalDpi xmlns:a14="http://schemas.microsoft.com/office/drawing/2010/main" val="0"/>
                  </a:ext>
                </a:extLst>
              </a:blip>
              <a:srcRect b="24318"/>
              <a:stretch/>
            </p:blipFill>
            <p:spPr>
              <a:xfrm>
                <a:off x="10477789" y="6233549"/>
                <a:ext cx="976844" cy="492860"/>
              </a:xfrm>
              <a:prstGeom prst="rect">
                <a:avLst/>
              </a:prstGeom>
              <a:ln>
                <a:solidFill>
                  <a:schemeClr val="bg1"/>
                </a:solidFill>
              </a:ln>
            </p:spPr>
          </p:pic>
        </p:grpSp>
      </p:grpSp>
    </p:spTree>
    <p:extLst>
      <p:ext uri="{BB962C8B-B14F-4D97-AF65-F5344CB8AC3E}">
        <p14:creationId xmlns:p14="http://schemas.microsoft.com/office/powerpoint/2010/main" val="370859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2E94A4E-31AD-48D2-9F26-9522796573D9}"/>
              </a:ext>
            </a:extLst>
          </p:cNvPr>
          <p:cNvGrpSpPr/>
          <p:nvPr/>
        </p:nvGrpSpPr>
        <p:grpSpPr>
          <a:xfrm>
            <a:off x="-2" y="541537"/>
            <a:ext cx="12192002" cy="2727134"/>
            <a:chOff x="-2" y="541537"/>
            <a:chExt cx="12192002" cy="1265838"/>
          </a:xfrm>
        </p:grpSpPr>
        <p:pic>
          <p:nvPicPr>
            <p:cNvPr id="5" name="Picture 4">
              <a:extLst>
                <a:ext uri="{FF2B5EF4-FFF2-40B4-BE49-F238E27FC236}">
                  <a16:creationId xmlns:a16="http://schemas.microsoft.com/office/drawing/2014/main" id="{C0C7CFEF-499A-4AD8-A695-06510339B923}"/>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V="1">
              <a:off x="-1" y="541537"/>
              <a:ext cx="12192001" cy="722495"/>
            </a:xfrm>
            <a:prstGeom prst="rect">
              <a:avLst/>
            </a:prstGeom>
          </p:spPr>
        </p:pic>
        <p:sp>
          <p:nvSpPr>
            <p:cNvPr id="6" name="Rectangle 5">
              <a:extLst>
                <a:ext uri="{FF2B5EF4-FFF2-40B4-BE49-F238E27FC236}">
                  <a16:creationId xmlns:a16="http://schemas.microsoft.com/office/drawing/2014/main" id="{608BE72D-CB45-4A1A-9489-BC264AE7942E}"/>
                </a:ext>
              </a:extLst>
            </p:cNvPr>
            <p:cNvSpPr/>
            <p:nvPr/>
          </p:nvSpPr>
          <p:spPr>
            <a:xfrm>
              <a:off x="4660444" y="1264032"/>
              <a:ext cx="2871108" cy="543343"/>
            </a:xfrm>
            <a:prstGeom prst="rect">
              <a:avLst/>
            </a:prstGeom>
            <a:noFill/>
          </p:spPr>
          <p:txBody>
            <a:bodyPr wrap="square" lIns="91440" tIns="45720" rIns="91440" bIns="45720">
              <a:spAutoFit/>
            </a:bodyPr>
            <a:lstStyle/>
            <a:p>
              <a:pPr algn="ctr"/>
              <a:r>
                <a:rPr lang="en-US" sz="4800" b="0" cap="none" spc="0" dirty="0">
                  <a:ln w="0"/>
                  <a:solidFill>
                    <a:schemeClr val="accent5">
                      <a:lumMod val="50000"/>
                    </a:schemeClr>
                  </a:solidFill>
                  <a:latin typeface="Niagara Engraved" panose="04020502070703030202" pitchFamily="82" charset="0"/>
                </a:rPr>
                <a:t>M e n u</a:t>
              </a:r>
            </a:p>
          </p:txBody>
        </p:sp>
        <p:pic>
          <p:nvPicPr>
            <p:cNvPr id="7" name="Picture 6">
              <a:extLst>
                <a:ext uri="{FF2B5EF4-FFF2-40B4-BE49-F238E27FC236}">
                  <a16:creationId xmlns:a16="http://schemas.microsoft.com/office/drawing/2014/main" id="{42BDE0C5-6C8C-45F9-BEF4-4B6AAC37245A}"/>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85270"/>
            <a:stretch/>
          </p:blipFill>
          <p:spPr>
            <a:xfrm flipV="1">
              <a:off x="-2" y="1642476"/>
              <a:ext cx="12192001" cy="106425"/>
            </a:xfrm>
            <a:prstGeom prst="rect">
              <a:avLst/>
            </a:prstGeom>
          </p:spPr>
        </p:pic>
      </p:grpSp>
    </p:spTree>
    <p:extLst>
      <p:ext uri="{BB962C8B-B14F-4D97-AF65-F5344CB8AC3E}">
        <p14:creationId xmlns:p14="http://schemas.microsoft.com/office/powerpoint/2010/main" val="92943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BB40C9-1EB6-44E9-9A7F-A6785B26BBA4}"/>
              </a:ext>
            </a:extLst>
          </p:cNvPr>
          <p:cNvSpPr/>
          <p:nvPr/>
        </p:nvSpPr>
        <p:spPr>
          <a:xfrm>
            <a:off x="2699656" y="121298"/>
            <a:ext cx="6802016" cy="6615404"/>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F888D487-5E2D-4678-B09C-9FA199929DF7}"/>
              </a:ext>
            </a:extLst>
          </p:cNvPr>
          <p:cNvGrpSpPr/>
          <p:nvPr/>
        </p:nvGrpSpPr>
        <p:grpSpPr>
          <a:xfrm rot="5400000" flipH="1">
            <a:off x="5560265" y="-2739313"/>
            <a:ext cx="1080797" cy="6802017"/>
            <a:chOff x="2694991" y="281561"/>
            <a:chExt cx="4041711" cy="6294878"/>
          </a:xfrm>
        </p:grpSpPr>
        <p:pic>
          <p:nvPicPr>
            <p:cNvPr id="41" name="Picture 40">
              <a:extLst>
                <a:ext uri="{FF2B5EF4-FFF2-40B4-BE49-F238E27FC236}">
                  <a16:creationId xmlns:a16="http://schemas.microsoft.com/office/drawing/2014/main" id="{10000F0E-B05A-4281-8395-8470BC83E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991" y="281561"/>
              <a:ext cx="4041711" cy="3147439"/>
            </a:xfrm>
            <a:prstGeom prst="rect">
              <a:avLst/>
            </a:prstGeom>
          </p:spPr>
        </p:pic>
        <p:pic>
          <p:nvPicPr>
            <p:cNvPr id="42" name="Picture 41">
              <a:extLst>
                <a:ext uri="{FF2B5EF4-FFF2-40B4-BE49-F238E27FC236}">
                  <a16:creationId xmlns:a16="http://schemas.microsoft.com/office/drawing/2014/main" id="{F27CA2BD-597A-4421-8618-B2FD91843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2694991" y="3429000"/>
              <a:ext cx="4041711" cy="3147439"/>
            </a:xfrm>
            <a:prstGeom prst="rect">
              <a:avLst/>
            </a:prstGeom>
          </p:spPr>
        </p:pic>
      </p:grpSp>
      <p:grpSp>
        <p:nvGrpSpPr>
          <p:cNvPr id="69" name="Group 68">
            <a:extLst>
              <a:ext uri="{FF2B5EF4-FFF2-40B4-BE49-F238E27FC236}">
                <a16:creationId xmlns:a16="http://schemas.microsoft.com/office/drawing/2014/main" id="{5CBCC1CA-83CF-4F55-AA96-BD4ECCDBFB0B}"/>
              </a:ext>
            </a:extLst>
          </p:cNvPr>
          <p:cNvGrpSpPr/>
          <p:nvPr/>
        </p:nvGrpSpPr>
        <p:grpSpPr>
          <a:xfrm rot="16200000" flipH="1">
            <a:off x="5560265" y="2795295"/>
            <a:ext cx="1080797" cy="6802017"/>
            <a:chOff x="2694991" y="281561"/>
            <a:chExt cx="4041711" cy="6294878"/>
          </a:xfrm>
        </p:grpSpPr>
        <p:pic>
          <p:nvPicPr>
            <p:cNvPr id="70" name="Picture 69">
              <a:extLst>
                <a:ext uri="{FF2B5EF4-FFF2-40B4-BE49-F238E27FC236}">
                  <a16:creationId xmlns:a16="http://schemas.microsoft.com/office/drawing/2014/main" id="{790A929A-395D-47CB-B584-6963E2FDA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991" y="281561"/>
              <a:ext cx="4041711" cy="3147439"/>
            </a:xfrm>
            <a:prstGeom prst="rect">
              <a:avLst/>
            </a:prstGeom>
          </p:spPr>
        </p:pic>
        <p:pic>
          <p:nvPicPr>
            <p:cNvPr id="71" name="Picture 70">
              <a:extLst>
                <a:ext uri="{FF2B5EF4-FFF2-40B4-BE49-F238E27FC236}">
                  <a16:creationId xmlns:a16="http://schemas.microsoft.com/office/drawing/2014/main" id="{DF94C4A2-CA18-4EAE-B449-5B94CA9CC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2694991" y="3429000"/>
              <a:ext cx="4041711" cy="3147439"/>
            </a:xfrm>
            <a:prstGeom prst="rect">
              <a:avLst/>
            </a:prstGeom>
          </p:spPr>
        </p:pic>
      </p:grpSp>
    </p:spTree>
    <p:extLst>
      <p:ext uri="{BB962C8B-B14F-4D97-AF65-F5344CB8AC3E}">
        <p14:creationId xmlns:p14="http://schemas.microsoft.com/office/powerpoint/2010/main" val="42759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C69B9B-4BC2-4B77-AE5C-A6C77EB06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624" y="2063496"/>
            <a:ext cx="2968752" cy="2731008"/>
          </a:xfrm>
          <a:prstGeom prst="rect">
            <a:avLst/>
          </a:prstGeom>
        </p:spPr>
      </p:pic>
      <p:pic>
        <p:nvPicPr>
          <p:cNvPr id="7" name="Picture 6">
            <a:extLst>
              <a:ext uri="{FF2B5EF4-FFF2-40B4-BE49-F238E27FC236}">
                <a16:creationId xmlns:a16="http://schemas.microsoft.com/office/drawing/2014/main" id="{0157FE68-D0C9-4111-9362-F6AF9E629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495" y="2213377"/>
            <a:ext cx="2969009" cy="2731245"/>
          </a:xfrm>
          <a:prstGeom prst="rect">
            <a:avLst/>
          </a:prstGeom>
        </p:spPr>
      </p:pic>
      <p:pic>
        <p:nvPicPr>
          <p:cNvPr id="9" name="Picture 8">
            <a:extLst>
              <a:ext uri="{FF2B5EF4-FFF2-40B4-BE49-F238E27FC236}">
                <a16:creationId xmlns:a16="http://schemas.microsoft.com/office/drawing/2014/main" id="{82EA8ABD-512E-49EC-8FAD-1706CA04BB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1495" y="2363377"/>
            <a:ext cx="2969009" cy="2731245"/>
          </a:xfrm>
          <a:prstGeom prst="rect">
            <a:avLst/>
          </a:prstGeom>
        </p:spPr>
      </p:pic>
      <p:pic>
        <p:nvPicPr>
          <p:cNvPr id="11" name="Picture 10">
            <a:extLst>
              <a:ext uri="{FF2B5EF4-FFF2-40B4-BE49-F238E27FC236}">
                <a16:creationId xmlns:a16="http://schemas.microsoft.com/office/drawing/2014/main" id="{7174D1D3-63F6-4722-A165-B8AC98C852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1495" y="2513377"/>
            <a:ext cx="2969009" cy="2731245"/>
          </a:xfrm>
          <a:prstGeom prst="rect">
            <a:avLst/>
          </a:prstGeom>
        </p:spPr>
      </p:pic>
      <p:pic>
        <p:nvPicPr>
          <p:cNvPr id="13" name="Picture 12">
            <a:extLst>
              <a:ext uri="{FF2B5EF4-FFF2-40B4-BE49-F238E27FC236}">
                <a16:creationId xmlns:a16="http://schemas.microsoft.com/office/drawing/2014/main" id="{0C246E85-FD80-4874-BA63-3AC3B5F188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1495" y="2660329"/>
            <a:ext cx="2969009" cy="2737341"/>
          </a:xfrm>
          <a:prstGeom prst="rect">
            <a:avLst/>
          </a:prstGeom>
        </p:spPr>
      </p:pic>
      <p:pic>
        <p:nvPicPr>
          <p:cNvPr id="15" name="Picture 14">
            <a:extLst>
              <a:ext uri="{FF2B5EF4-FFF2-40B4-BE49-F238E27FC236}">
                <a16:creationId xmlns:a16="http://schemas.microsoft.com/office/drawing/2014/main" id="{AF3A65D2-58D9-439A-9971-128A6554AA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1495" y="2810329"/>
            <a:ext cx="2969009" cy="2737341"/>
          </a:xfrm>
          <a:prstGeom prst="rect">
            <a:avLst/>
          </a:prstGeom>
        </p:spPr>
      </p:pic>
      <p:pic>
        <p:nvPicPr>
          <p:cNvPr id="17" name="Picture 16">
            <a:extLst>
              <a:ext uri="{FF2B5EF4-FFF2-40B4-BE49-F238E27FC236}">
                <a16:creationId xmlns:a16="http://schemas.microsoft.com/office/drawing/2014/main" id="{D70F198E-E10C-41DF-B190-5E73056CCC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11495" y="2960329"/>
            <a:ext cx="2969009" cy="2737341"/>
          </a:xfrm>
          <a:prstGeom prst="rect">
            <a:avLst/>
          </a:prstGeom>
        </p:spPr>
      </p:pic>
      <p:pic>
        <p:nvPicPr>
          <p:cNvPr id="19" name="Picture 18">
            <a:extLst>
              <a:ext uri="{FF2B5EF4-FFF2-40B4-BE49-F238E27FC236}">
                <a16:creationId xmlns:a16="http://schemas.microsoft.com/office/drawing/2014/main" id="{C6875B4B-C43E-4B37-A145-4B71ABCA1D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61495" y="3113377"/>
            <a:ext cx="2969009" cy="2731245"/>
          </a:xfrm>
          <a:prstGeom prst="rect">
            <a:avLst/>
          </a:prstGeom>
        </p:spPr>
      </p:pic>
    </p:spTree>
    <p:extLst>
      <p:ext uri="{BB962C8B-B14F-4D97-AF65-F5344CB8AC3E}">
        <p14:creationId xmlns:p14="http://schemas.microsoft.com/office/powerpoint/2010/main" val="3841874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112</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Kozuka Gothic Pro EL</vt:lpstr>
      <vt:lpstr>Agency FB</vt:lpstr>
      <vt:lpstr>Arial</vt:lpstr>
      <vt:lpstr>Calibri</vt:lpstr>
      <vt:lpstr>Calibri Light</vt:lpstr>
      <vt:lpstr>Century Gothic</vt:lpstr>
      <vt:lpstr>Niagara Engraved</vt:lpstr>
      <vt:lpstr>Niagara Solid</vt:lpstr>
      <vt:lpstr>Script MT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ResoFlex</dc:creator>
  <cp:lastModifiedBy>ResoFlex</cp:lastModifiedBy>
  <cp:revision>64</cp:revision>
  <dcterms:created xsi:type="dcterms:W3CDTF">2019-10-25T00:57:12Z</dcterms:created>
  <dcterms:modified xsi:type="dcterms:W3CDTF">2019-11-15T06:33:52Z</dcterms:modified>
</cp:coreProperties>
</file>