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4" r:id="rId4"/>
    <p:sldId id="301" r:id="rId5"/>
    <p:sldId id="302" r:id="rId6"/>
    <p:sldId id="269" r:id="rId7"/>
    <p:sldId id="280" r:id="rId8"/>
    <p:sldId id="266" r:id="rId9"/>
    <p:sldId id="268" r:id="rId10"/>
    <p:sldId id="279" r:id="rId11"/>
    <p:sldId id="285" r:id="rId12"/>
    <p:sldId id="267" r:id="rId13"/>
    <p:sldId id="294" r:id="rId14"/>
    <p:sldId id="297" r:id="rId15"/>
    <p:sldId id="298" r:id="rId16"/>
    <p:sldId id="299" r:id="rId17"/>
    <p:sldId id="300" r:id="rId18"/>
    <p:sldId id="286" r:id="rId19"/>
    <p:sldId id="265" r:id="rId20"/>
    <p:sldId id="276" r:id="rId21"/>
    <p:sldId id="274" r:id="rId22"/>
    <p:sldId id="277" r:id="rId23"/>
    <p:sldId id="278" r:id="rId24"/>
    <p:sldId id="275" r:id="rId25"/>
    <p:sldId id="273" r:id="rId26"/>
    <p:sldId id="293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1" autoAdjust="0"/>
  </p:normalViewPr>
  <p:slideViewPr>
    <p:cSldViewPr snapToGrid="0">
      <p:cViewPr varScale="1">
        <p:scale>
          <a:sx n="96" d="100"/>
          <a:sy n="96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D18F9-1482-4781-BB24-11923DBE61F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E7A0-60E0-4CD2-86E4-619294EE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1</a:t>
            </a:r>
            <a:r>
              <a:rPr lang="ko-KR" altLang="en-US" dirty="0"/>
              <a:t>조의 발표를 맡은 팀장 김종진입니다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</a:t>
            </a:r>
            <a:r>
              <a:rPr lang="ko-KR" altLang="en-US" dirty="0"/>
              <a:t>구조입니다</a:t>
            </a:r>
            <a:r>
              <a:rPr lang="en-US" altLang="ko-KR" dirty="0"/>
              <a:t>.</a:t>
            </a:r>
          </a:p>
          <a:p>
            <a:r>
              <a:rPr lang="en-US" dirty="0"/>
              <a:t>4</a:t>
            </a:r>
            <a:r>
              <a:rPr lang="ko-KR" altLang="en-US" dirty="0"/>
              <a:t>개의 테이블이 서로 이러한 관계를 갖고 있습니다</a:t>
            </a:r>
            <a:r>
              <a:rPr lang="en-US" altLang="ko-KR" dirty="0"/>
              <a:t>.</a:t>
            </a:r>
          </a:p>
          <a:p>
            <a:r>
              <a:rPr lang="en-US" dirty="0"/>
              <a:t>LIKE</a:t>
            </a:r>
            <a:r>
              <a:rPr lang="ko-KR" altLang="en-US" dirty="0"/>
              <a:t>는 글의 좋아요 수를 위해 만든 별도의 테이블입니다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1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 보드입니다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구현된 화면입니다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스토리보드에서 작성한 프로토타입과 유사하게 만들었습니다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2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진행상황은 다음과 같습니다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Server</a:t>
            </a:r>
            <a:r>
              <a:rPr lang="ko-KR" altLang="en-US" dirty="0"/>
              <a:t>의 경우 웹과 앱이 공통적으로 사용하는 부분이기 때문 높은 진행률을 보입니다</a:t>
            </a:r>
            <a:r>
              <a:rPr lang="en-US" altLang="ko-KR" dirty="0"/>
              <a:t>.</a:t>
            </a:r>
          </a:p>
          <a:p>
            <a:r>
              <a:rPr lang="en-US" dirty="0"/>
              <a:t>Web</a:t>
            </a:r>
            <a:r>
              <a:rPr lang="ko-KR" altLang="en-US" dirty="0"/>
              <a:t>의 경우는 이번주 까지 마무리가 목표입니다</a:t>
            </a:r>
            <a:r>
              <a:rPr lang="en-US" altLang="ko-KR" dirty="0"/>
              <a:t>. </a:t>
            </a:r>
            <a:r>
              <a:rPr lang="ko-KR" altLang="en-US" dirty="0"/>
              <a:t>세세한 부분들이 아직 남아있기 때문에 보완을 해야 합니다</a:t>
            </a:r>
            <a:r>
              <a:rPr lang="en-US" altLang="ko-KR" dirty="0"/>
              <a:t>.</a:t>
            </a:r>
          </a:p>
          <a:p>
            <a:r>
              <a:rPr lang="en-US" dirty="0"/>
              <a:t>App</a:t>
            </a:r>
            <a:r>
              <a:rPr lang="ko-KR" altLang="en-US" dirty="0"/>
              <a:t>의 경우는 아직 프로토타입을 만들고 설계를 하는 단계입니다</a:t>
            </a:r>
            <a:r>
              <a:rPr lang="en-US" altLang="ko-KR" dirty="0"/>
              <a:t>. </a:t>
            </a:r>
            <a:r>
              <a:rPr lang="ko-KR" altLang="en-US" dirty="0"/>
              <a:t>남은 기간동안 주로 개발을 할 파트입니다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전체적 진행률은 </a:t>
            </a:r>
            <a:r>
              <a:rPr lang="en-US" altLang="ko-KR" dirty="0"/>
              <a:t>APP</a:t>
            </a:r>
            <a:r>
              <a:rPr lang="ko-KR" altLang="en-US" dirty="0"/>
              <a:t>이 시작하지 않은 것과 서버와 웹이 조금씩 부족한 부분을 고려하여 </a:t>
            </a:r>
            <a:r>
              <a:rPr lang="en-US" altLang="ko-KR" dirty="0"/>
              <a:t>50%</a:t>
            </a:r>
            <a:r>
              <a:rPr lang="ko-KR" altLang="en-US" dirty="0"/>
              <a:t>라고 정하였습니다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마치고</a:t>
            </a:r>
            <a:r>
              <a:rPr lang="en-US" altLang="ko-KR" dirty="0"/>
              <a:t>, </a:t>
            </a:r>
            <a:r>
              <a:rPr lang="ko-KR" altLang="en-US" dirty="0"/>
              <a:t>질문을 받도록 하겠습니다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지금까지 </a:t>
            </a:r>
            <a:r>
              <a:rPr lang="en-US" altLang="ko-KR" dirty="0"/>
              <a:t>1</a:t>
            </a:r>
            <a:r>
              <a:rPr lang="ko-KR" altLang="en-US" dirty="0"/>
              <a:t>조의 발표자 김종진이었습니다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같이 기획 설계 화면구성 순으로 진행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조는 게임사의 </a:t>
            </a:r>
            <a:r>
              <a:rPr lang="en-US" altLang="ko-KR" dirty="0"/>
              <a:t>API</a:t>
            </a:r>
            <a:r>
              <a:rPr lang="ko-KR" altLang="en-US" dirty="0"/>
              <a:t>를 활용하여 유저에게 게임 정보를 제공하는 웹 및 앱 서비스를 제작하는 것을 주제로 두었습니다</a:t>
            </a:r>
            <a:r>
              <a:rPr lang="en-US" altLang="ko-KR" dirty="0"/>
              <a:t>.</a:t>
            </a:r>
          </a:p>
          <a:p>
            <a:r>
              <a:rPr lang="en-US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Riot Games</a:t>
            </a:r>
            <a:r>
              <a:rPr lang="ko-KR" altLang="en-US" dirty="0"/>
              <a:t>의 </a:t>
            </a:r>
            <a:r>
              <a:rPr lang="en-US" altLang="ko-KR" dirty="0"/>
              <a:t>Riot Open API</a:t>
            </a:r>
            <a:r>
              <a:rPr lang="ko-KR" altLang="en-US" dirty="0"/>
              <a:t>를 사용하였고</a:t>
            </a:r>
            <a:r>
              <a:rPr lang="en-US" altLang="ko-KR" dirty="0"/>
              <a:t>, Riot Games</a:t>
            </a:r>
            <a:r>
              <a:rPr lang="ko-KR" altLang="en-US" dirty="0"/>
              <a:t>의 </a:t>
            </a:r>
            <a:r>
              <a:rPr lang="en-US" altLang="ko-KR" dirty="0"/>
              <a:t>League of Legends</a:t>
            </a:r>
            <a:r>
              <a:rPr lang="ko-KR" altLang="en-US" dirty="0"/>
              <a:t>라는 게임의 유저를 서비스 대상으로 삼았습니다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부가적으로 정보 제공 서비스와 함께 소규모 커뮤니티도 제공합니다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수행 도구들입니다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</a:t>
            </a:r>
            <a:r>
              <a:rPr lang="en-US" altLang="ko-KR" dirty="0"/>
              <a:t>4</a:t>
            </a:r>
            <a:r>
              <a:rPr lang="ko-KR" altLang="en-US" dirty="0"/>
              <a:t>가지로 나누었는데 이 중에 독특한 점을 꼽아본다면</a:t>
            </a:r>
            <a:endParaRPr lang="en-US" altLang="ko-KR" dirty="0"/>
          </a:p>
          <a:p>
            <a:r>
              <a:rPr lang="en-US" altLang="ko-KR" dirty="0"/>
              <a:t>Web</a:t>
            </a:r>
            <a:r>
              <a:rPr lang="ko-KR" altLang="en-US" dirty="0"/>
              <a:t>은 따로 프레임워크를 사용하지 않고 그냥 </a:t>
            </a:r>
            <a:r>
              <a:rPr lang="en-US" altLang="ko-KR" dirty="0"/>
              <a:t>HTML</a:t>
            </a:r>
            <a:r>
              <a:rPr lang="ko-KR" altLang="en-US" dirty="0"/>
              <a:t>과 </a:t>
            </a:r>
            <a:r>
              <a:rPr lang="en-US" altLang="ko-KR" dirty="0"/>
              <a:t>Apache Tomcat</a:t>
            </a:r>
            <a:r>
              <a:rPr lang="ko-KR" altLang="en-US" dirty="0"/>
              <a:t>을 이용해 서비스를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</a:t>
            </a:r>
            <a:r>
              <a:rPr lang="en-US" altLang="ko-KR" dirty="0"/>
              <a:t>MySQL</a:t>
            </a:r>
            <a:r>
              <a:rPr lang="ko-KR" altLang="en-US" dirty="0"/>
              <a:t>이나 </a:t>
            </a:r>
            <a:r>
              <a:rPr lang="en-US" altLang="ko-KR" dirty="0"/>
              <a:t>Oracle</a:t>
            </a:r>
            <a:r>
              <a:rPr lang="ko-KR" altLang="en-US" dirty="0"/>
              <a:t>이 아닌 </a:t>
            </a:r>
            <a:r>
              <a:rPr lang="en-US" altLang="ko-KR" dirty="0"/>
              <a:t>MariaDB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서버가 </a:t>
            </a:r>
            <a:r>
              <a:rPr lang="en-US" altLang="ko-KR" dirty="0"/>
              <a:t>Linux</a:t>
            </a:r>
            <a:r>
              <a:rPr lang="ko-KR" altLang="en-US" dirty="0"/>
              <a:t>에서 구동된다는 점도 독특한 점일 수 있겠습니다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역할분담은 다음과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구조를 간단하게 그려보았습니다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스프링 부트로 구현한 메인 서버를 기준으로 </a:t>
            </a:r>
            <a:r>
              <a:rPr lang="en-US" altLang="ko-KR" dirty="0"/>
              <a:t>JSON </a:t>
            </a:r>
            <a:r>
              <a:rPr lang="ko-KR" altLang="en-US" dirty="0"/>
              <a:t>형태의 데이터를 주고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앞에 수행도구에서 설명했던 내용을 떠올리시면 쉽게 이해하실 수 </a:t>
            </a:r>
            <a:r>
              <a:rPr lang="ko-KR" altLang="en-US" dirty="0" err="1"/>
              <a:t>있으실겁니다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5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복잡한 기능은 없습니다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필드와 메소드는 발표를 위해 뺐습니다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컨트롤러를 통해 데이터를 주고 받습니다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Dto</a:t>
            </a:r>
            <a:r>
              <a:rPr lang="ko-KR" altLang="en-US" dirty="0"/>
              <a:t>는 양이 많아서 따로 구분했습니다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에서 받는 데이터 정보가 많아 자연스럽게 </a:t>
            </a:r>
            <a:r>
              <a:rPr lang="en-US" altLang="ko-KR" dirty="0"/>
              <a:t>DTO</a:t>
            </a:r>
            <a:r>
              <a:rPr lang="ko-KR" altLang="en-US" dirty="0"/>
              <a:t>가 많아졌습니다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필드 역시 생략하였습니다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AE7A0-60E0-4CD2-86E4-619294EEF8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7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43FD-9AB7-43A1-A919-861BAFE3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5B0ED-9F39-4AB5-9062-33C23D87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2B964-64E4-495F-B95A-8FE7F92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72B9C-7060-4CE6-ACAB-7C40DCFA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4C2A7-E3BC-4860-BD1F-CD94626B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37509-05FF-4D1B-A533-A4AD5401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AFD58-F9AE-4B51-B7DD-1A2A1C9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8E0BA-F673-4891-8E7B-0122BE8A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3891C-8215-43B5-97EC-7E73967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81D77-891B-4BFA-93A2-11A410B5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F304B-A288-4334-97C1-E3403A731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0B714-07CA-46E6-8A99-5A4BC97E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29BB3-B816-418A-AF20-E199F793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CBD4D-99DD-43A9-ACF1-C938779C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F01E-0E5E-4075-BF4D-C24F88B2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7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03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91205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18400" y="2973837"/>
            <a:ext cx="65736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18400" y="3605272"/>
            <a:ext cx="65736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6" y="4869161"/>
            <a:ext cx="1351860" cy="13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5" y="1267653"/>
            <a:ext cx="864096" cy="86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559757"/>
            <a:ext cx="589523" cy="59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23" y="2372267"/>
            <a:ext cx="480053" cy="48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487488" y="1700810"/>
            <a:ext cx="3447541" cy="3456381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59" y="4771745"/>
            <a:ext cx="1967541" cy="21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69139" y="-68703"/>
            <a:ext cx="1173107" cy="12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6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3831910" y="208364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4007280" y="45915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2623864" y="2922816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814344" y="107346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5246112" y="19023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7490941" y="3179621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7284210" y="981533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6384033" y="4494287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3006107" y="331184"/>
            <a:ext cx="6179787" cy="6195632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71798" y="2802137"/>
            <a:ext cx="364840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71601" y="3570221"/>
            <a:ext cx="364840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0480"/>
            <a:ext cx="2116161" cy="20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469" y="4833056"/>
            <a:ext cx="1876544" cy="20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2916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58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8BD0-90A9-48FA-A48F-D742E741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69A0F-BF0E-4988-9EC6-C031A57D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336E3-A512-412D-9DE6-D1FCF2DA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83CCD-47B9-452C-AE03-FDC50C3C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7E71B-8525-48DD-838C-520D5122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CE455-282A-4E8C-AD71-C2E8E0EE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3411-0893-4763-972C-7236691B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FC7C-DF60-43AF-86BB-4413A300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B05DF-CB79-470E-9365-E8248C54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2A2E9-74BC-46A3-9026-122C0705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CB70-3B36-4F55-886E-E6354A3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1D395-3746-4848-A647-19B7C6790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BE80D-14C4-42D6-BEC7-0F5A7B0C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FB164-29D7-4BDF-93A9-812B2EC6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017B2-C442-4B4C-BB64-09CCD113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EDC40-2EE0-4BEC-A973-5A9998B5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8B343-4AEF-4D94-A900-E02C8ACC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145B0-CB9E-496F-AB5D-0361ECA9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F41B1F-E484-4EDD-9EE9-DAF4A6C3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618B1-CC19-40A0-9182-B19E47887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06EEA1-40B7-450B-83D8-3BA4974C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0EBC3-B991-4ABC-99AA-28390CDD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26DBA6-7CCC-455E-846F-D7EA9AC2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6F39F-06B8-4556-A1FE-ADC3FFB3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258C-1384-4B0A-B718-55E8CC20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B35702-8877-4BCC-B7B9-8905D92A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2E1B6-A31B-47DC-8A41-C8FED9CE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2BFE9-EE78-48FB-96AF-36FBBB7F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89BDEA-5A48-4EA9-83B1-1F374CD1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317B5C-C694-4191-94FB-95F7A147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21387-9B83-46BE-941F-D56EC7CE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B543-FCEC-47AF-B289-165DFE7E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1DA69-5C65-4D16-B568-D32A3EEA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0A947-201E-449F-959F-012F3612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21BBA-042A-4EE7-89F0-C8D118EE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6EFB8-C9D1-4946-A0C2-FB54069C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8CA4-AC64-48D2-8773-B84F5C3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5F9BD-1348-4ECD-9F81-41E605FD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F8AA5-0170-4BCC-84E0-EF1D30D2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12851-F5E8-4632-9534-AEC76FF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0AFD0-05CC-4D62-8969-9DA871FD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3B04F9-CD97-4D01-9775-D84E211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DCAB9-1638-4CEF-B9EF-CE55E1EB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164A0-DDE6-4D7E-A415-3D66EB65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87F1B-ABE5-4F7B-AC01-76DC86AB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BB69-8D14-4259-9306-BFE978134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5C1E1-D123-4A35-BFC7-BD0EBE19BD62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F38C8-6DB1-4E08-8086-4D06EECC4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2960D-D1B8-45A2-A00B-BA6927BE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5F6A-37F9-49D2-B031-6CE0D683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6000" dirty="0"/>
              <a:t>FIRST.GG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Final Project 1</a:t>
            </a:r>
            <a:r>
              <a:rPr lang="ko-KR" altLang="en-US" sz="1800" b="1" dirty="0"/>
              <a:t>조 중간발표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김종진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이동규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장은영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주해진</a:t>
            </a:r>
            <a:r>
              <a:rPr lang="en-US" altLang="ko-KR" sz="1800" b="1" dirty="0"/>
              <a:t>]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2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Class Diagram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1E254-00DF-4FAF-B159-B4A869A1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83" y="1485259"/>
            <a:ext cx="847843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Class Diagram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8801B0-970D-47E9-8B81-11313DB5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1187580"/>
            <a:ext cx="7459116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3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A805FDF2-EF36-450D-A0B7-F3A4A937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" y="-470780"/>
            <a:ext cx="11331920" cy="84989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9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E6A39-1061-4516-B87E-EC34BB572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90FCB-BC52-4BAC-A7B3-7C4DA9E7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39493B-B314-435E-9658-FFE8A20B3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3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B2D2EB-F2CB-415A-8939-F6A61800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Story Board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E7B55-FD5D-4376-866E-ACDFC046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9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게임 정보 검색 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777152" y="3065277"/>
            <a:ext cx="832731" cy="6720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09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FBE2FC1-2D01-4EA7-8842-D208509F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32723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23659" y="1412776"/>
            <a:ext cx="8736971" cy="12192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3345917" y="1699323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10615" y="1652833"/>
            <a:ext cx="6336704" cy="666811"/>
            <a:chOff x="2299400" y="1781114"/>
            <a:chExt cx="4576856" cy="50010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기획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308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주제 및 기능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수행도구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역할 분담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19651" y="2643479"/>
            <a:ext cx="8736971" cy="12192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5643" y="3874181"/>
            <a:ext cx="8736971" cy="12192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11635" y="5104884"/>
            <a:ext cx="8736971" cy="12192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3345917" y="2932019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10615" y="2885529"/>
            <a:ext cx="6336704" cy="666811"/>
            <a:chOff x="2299400" y="1781114"/>
            <a:chExt cx="4576856" cy="500108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308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ko-KR" altLang="en-US" sz="1400" dirty="0"/>
                <a:t>프로젝트 구조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순서도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클래스 다이어그램</a:t>
              </a:r>
              <a:r>
                <a:rPr lang="en-US" altLang="ko-KR" sz="1400" dirty="0"/>
                <a:t>, ERD</a:t>
              </a: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3345917" y="4164715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10615" y="4118225"/>
            <a:ext cx="6336704" cy="666811"/>
            <a:chOff x="2299400" y="1781114"/>
            <a:chExt cx="4576856" cy="500108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화면 구성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308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홈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로그인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마이페이지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전적검색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게시글</a:t>
              </a: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3345917" y="5397411"/>
            <a:ext cx="537579" cy="66678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3733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10615" y="5350920"/>
            <a:ext cx="6336704" cy="666812"/>
            <a:chOff x="2299400" y="1781114"/>
            <a:chExt cx="4576856" cy="500109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53916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마무리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90"/>
              <a:ext cx="4576856" cy="2308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진행 상황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질문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5963FC-0789-4933-886B-DFB028B9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3450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0C62D-2F0B-4F96-85B6-3F7E4DE9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3450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0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25357-0EB2-495C-AEDA-EB3A325A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3450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8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99F1E-F592-4D30-8632-EF384B06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2723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9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75C15-A54C-48DC-BFC1-7FC6CC61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33450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7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/>
              <a:t>진행상황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</p:txBody>
      </p:sp>
      <p:sp>
        <p:nvSpPr>
          <p:cNvPr id="4" name="Freeform 3"/>
          <p:cNvSpPr/>
          <p:nvPr/>
        </p:nvSpPr>
        <p:spPr>
          <a:xfrm>
            <a:off x="2777152" y="3065277"/>
            <a:ext cx="832731" cy="6720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97575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1400776142"/>
              </p:ext>
            </p:extLst>
          </p:nvPr>
        </p:nvGraphicFramePr>
        <p:xfrm>
          <a:off x="8853328" y="2047218"/>
          <a:ext cx="2214197" cy="22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660976"/>
              </p:ext>
            </p:extLst>
          </p:nvPr>
        </p:nvGraphicFramePr>
        <p:xfrm>
          <a:off x="6278811" y="2047218"/>
          <a:ext cx="2214197" cy="22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466201"/>
              </p:ext>
            </p:extLst>
          </p:nvPr>
        </p:nvGraphicFramePr>
        <p:xfrm>
          <a:off x="3704292" y="2047218"/>
          <a:ext cx="2214197" cy="22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773036"/>
              </p:ext>
            </p:extLst>
          </p:nvPr>
        </p:nvGraphicFramePr>
        <p:xfrm>
          <a:off x="1129774" y="2047218"/>
          <a:ext cx="2214197" cy="2294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6085" y="164638"/>
            <a:ext cx="12192000" cy="76808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진행 상황</a:t>
            </a:r>
          </a:p>
        </p:txBody>
      </p:sp>
      <p:sp>
        <p:nvSpPr>
          <p:cNvPr id="8" name="Oval 7"/>
          <p:cNvSpPr/>
          <p:nvPr/>
        </p:nvSpPr>
        <p:spPr>
          <a:xfrm>
            <a:off x="4201791" y="2592213"/>
            <a:ext cx="1219200" cy="121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6763739" y="2592213"/>
            <a:ext cx="1219200" cy="121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9350827" y="2592213"/>
            <a:ext cx="1219200" cy="121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Oval 10"/>
          <p:cNvSpPr/>
          <p:nvPr/>
        </p:nvSpPr>
        <p:spPr>
          <a:xfrm>
            <a:off x="1627273" y="2592213"/>
            <a:ext cx="1219200" cy="1219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9336357" y="2905305"/>
            <a:ext cx="1248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10%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61839" y="2905305"/>
            <a:ext cx="1248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2804" y="2905305"/>
            <a:ext cx="1248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87321" y="2905305"/>
            <a:ext cx="1248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62290" y="4543958"/>
            <a:ext cx="2047236" cy="1353704"/>
            <a:chOff x="3324740" y="1715063"/>
            <a:chExt cx="1260140" cy="1015279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8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7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주요 기능 완성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>
                <a:lnSpc>
                  <a:spcPts val="24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잘못된 입력에 대한 처리 필요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6809" y="4470405"/>
            <a:ext cx="2047236" cy="738150"/>
            <a:chOff x="3324740" y="1715063"/>
            <a:chExt cx="1260140" cy="553613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8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 단계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7773" y="4543958"/>
            <a:ext cx="2047236" cy="1353704"/>
            <a:chOff x="3324740" y="1715063"/>
            <a:chExt cx="1260140" cy="1015279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8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7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대부분의 기능 완성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>
                <a:lnSpc>
                  <a:spcPts val="24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단계에서 필요할 수 있는 부분 확인 필요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13255" y="4543961"/>
            <a:ext cx="2047236" cy="1045928"/>
            <a:chOff x="3324740" y="1715063"/>
            <a:chExt cx="1260140" cy="78444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8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3"/>
              <a:ext cx="1260140" cy="50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일정에 맞춰 진행중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456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/>
              <a:t>감사합니다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주제 및 기능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수행도구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역할 분담</a:t>
            </a:r>
          </a:p>
        </p:txBody>
      </p:sp>
      <p:sp>
        <p:nvSpPr>
          <p:cNvPr id="4" name="Freeform 3"/>
          <p:cNvSpPr/>
          <p:nvPr/>
        </p:nvSpPr>
        <p:spPr>
          <a:xfrm>
            <a:off x="2777152" y="3065277"/>
            <a:ext cx="832731" cy="6720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주제 및 기능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0159" y="1709812"/>
            <a:ext cx="8031681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/>
        </p:nvSpPr>
        <p:spPr>
          <a:xfrm>
            <a:off x="2080159" y="3968986"/>
            <a:ext cx="8031680" cy="103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401455" y="1805812"/>
            <a:ext cx="7710384" cy="14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게임사의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활용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유저에게 전적 정보 제공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관련 커뮤니티 형성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918E66B4-F367-4C59-A66B-BF00ADFBB523}"/>
              </a:ext>
            </a:extLst>
          </p:cNvPr>
          <p:cNvSpPr/>
          <p:nvPr/>
        </p:nvSpPr>
        <p:spPr>
          <a:xfrm rot="16200000">
            <a:off x="2272036" y="1219161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824BFE27-03C4-4A19-86E8-62CC4098E38A}"/>
              </a:ext>
            </a:extLst>
          </p:cNvPr>
          <p:cNvSpPr/>
          <p:nvPr/>
        </p:nvSpPr>
        <p:spPr>
          <a:xfrm>
            <a:off x="2248977" y="342370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50A57-978E-4B98-8FA4-8A56A0CE0C85}"/>
              </a:ext>
            </a:extLst>
          </p:cNvPr>
          <p:cNvSpPr txBox="1"/>
          <p:nvPr/>
        </p:nvSpPr>
        <p:spPr>
          <a:xfrm>
            <a:off x="2465779" y="4078790"/>
            <a:ext cx="7710384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및 정보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게시판 글 및 댓글 기본 기능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게임 정보 제공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웹과 앱 서비스 제공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수행 도구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9456" y="2028674"/>
            <a:ext cx="1152128" cy="158411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7595" y="2096677"/>
            <a:ext cx="3552395" cy="1417325"/>
            <a:chOff x="496119" y="2469560"/>
            <a:chExt cx="1752190" cy="1062995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07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HTML5, JavaScript, CSS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 1.12.4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Apache Tomcat/9.0.43 (Debian)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accent2"/>
                  </a:solidFill>
                  <a:cs typeface="Arial" pitchFamily="34" charset="0"/>
                </a:rPr>
                <a:t>Web</a:t>
              </a:r>
              <a:endParaRPr lang="ko-KR" altLang="en-US" sz="1867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02774" y="2085671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91935" y="2028630"/>
            <a:ext cx="1152128" cy="1584117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740073" y="2096633"/>
            <a:ext cx="3552395" cy="1417325"/>
            <a:chOff x="496119" y="2469560"/>
            <a:chExt cx="1752190" cy="1062995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07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BuilderX (ReactNative CSS Editor)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ReactNative 0.67.3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 17.0.2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Ruby 2.7.4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accent3"/>
                  </a:solidFill>
                  <a:cs typeface="Arial" pitchFamily="34" charset="0"/>
                </a:rPr>
                <a:t>App</a:t>
              </a:r>
              <a:endParaRPr lang="ko-KR" altLang="en-US" sz="1867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95253" y="2085627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99456" y="4284910"/>
            <a:ext cx="1152128" cy="1584117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47595" y="4352913"/>
            <a:ext cx="3552395" cy="1417325"/>
            <a:chOff x="496119" y="2469560"/>
            <a:chExt cx="1752190" cy="1062995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07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openjdk version “11.0.14”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 Boot 2.6.3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MariaDB 15.1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Apache Tomcat 9.0.56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accent1"/>
                  </a:solidFill>
                  <a:cs typeface="Arial" pitchFamily="34" charset="0"/>
                </a:rPr>
                <a:t>Server</a:t>
              </a:r>
              <a:endParaRPr lang="ko-KR" altLang="en-US" sz="1867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02774" y="4341907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491935" y="4284866"/>
            <a:ext cx="1152128" cy="1584117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40073" y="4352869"/>
            <a:ext cx="4230255" cy="1417325"/>
            <a:chOff x="496119" y="2469560"/>
            <a:chExt cx="2086539" cy="1062995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2086539" cy="80791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 OS: Raspbian GNU/Linux 11 32bit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 Test: Samsung Galaxy Tab A 32GB (SM-T290)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Editor: Visual Studio Code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Version Control: Git 2.30.2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>
                  <a:solidFill>
                    <a:schemeClr val="accent4"/>
                  </a:solidFill>
                  <a:cs typeface="Arial" pitchFamily="34" charset="0"/>
                </a:rPr>
                <a:t>Environment</a:t>
              </a:r>
              <a:endParaRPr lang="ko-KR" altLang="en-US" sz="1867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595253" y="4341863"/>
            <a:ext cx="94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역할분담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257" y="4410155"/>
            <a:ext cx="2395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유저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게시판 일부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etc.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문서 작성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GIT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관리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4358" y="4410156"/>
            <a:ext cx="1920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Server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게시판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API</a:t>
            </a: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전적 정보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432" y="4410155"/>
            <a:ext cx="192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게시판 관련 화면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02576" y="4410155"/>
            <a:ext cx="192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Front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 관련 화면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58046F-A32B-4557-B422-574C19381D50}"/>
              </a:ext>
            </a:extLst>
          </p:cNvPr>
          <p:cNvSpPr/>
          <p:nvPr/>
        </p:nvSpPr>
        <p:spPr>
          <a:xfrm>
            <a:off x="1151830" y="2168961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김종진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4BA06B6-B488-452C-9DD0-5A3106EE958D}"/>
              </a:ext>
            </a:extLst>
          </p:cNvPr>
          <p:cNvSpPr/>
          <p:nvPr/>
        </p:nvSpPr>
        <p:spPr>
          <a:xfrm>
            <a:off x="3814358" y="2168961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이동규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C6DEFBA-3555-4768-8409-1E660D85D25D}"/>
              </a:ext>
            </a:extLst>
          </p:cNvPr>
          <p:cNvSpPr/>
          <p:nvPr/>
        </p:nvSpPr>
        <p:spPr>
          <a:xfrm>
            <a:off x="6446313" y="2168961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장은영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1ED81B3-508B-4790-BB8F-45640C999497}"/>
              </a:ext>
            </a:extLst>
          </p:cNvPr>
          <p:cNvSpPr/>
          <p:nvPr/>
        </p:nvSpPr>
        <p:spPr>
          <a:xfrm>
            <a:off x="9102682" y="2168961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주해진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Structure, Flow Chart, Class Diagram, ERD, Story Board</a:t>
            </a:r>
          </a:p>
        </p:txBody>
      </p:sp>
      <p:sp>
        <p:nvSpPr>
          <p:cNvPr id="4" name="Freeform 3"/>
          <p:cNvSpPr/>
          <p:nvPr/>
        </p:nvSpPr>
        <p:spPr>
          <a:xfrm>
            <a:off x="2777152" y="3065277"/>
            <a:ext cx="832731" cy="6720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2279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구조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C994336-CD3D-403C-9F6C-F2C425DA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2" y="1432411"/>
            <a:ext cx="11449616" cy="47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Flow Chart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114F74-F086-4EBB-AFF9-A9B6F97ED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733959"/>
            <a:ext cx="1015506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645</Words>
  <Application>Microsoft Office PowerPoint</Application>
  <PresentationFormat>와이드스크린</PresentationFormat>
  <Paragraphs>163</Paragraphs>
  <Slides>27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김종진</dc:creator>
  <cp:lastModifiedBy>김종진</cp:lastModifiedBy>
  <cp:revision>5</cp:revision>
  <dcterms:created xsi:type="dcterms:W3CDTF">2022-03-31T00:20:25Z</dcterms:created>
  <dcterms:modified xsi:type="dcterms:W3CDTF">2022-04-01T01:25:12Z</dcterms:modified>
</cp:coreProperties>
</file>