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8404800" cy="3108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25" d="100"/>
          <a:sy n="25" d="100"/>
        </p:scale>
        <p:origin x="830" y="-10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74BE5-447D-4410-ACA1-A83C5485183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CD9442-6E23-443E-8F3B-84D6D158F434}">
      <dgm:prSet phldrT="[Text]"/>
      <dgm:spPr/>
      <dgm:t>
        <a:bodyPr/>
        <a:lstStyle/>
        <a:p>
          <a:r>
            <a:rPr lang="en-US" dirty="0"/>
            <a:t>Take sensor measurements</a:t>
          </a:r>
        </a:p>
      </dgm:t>
    </dgm:pt>
    <dgm:pt modelId="{CB3184A2-DAD1-4E14-9809-1B287429C9B0}" type="parTrans" cxnId="{EA82B7E8-2117-4E80-94A5-EF4A1A298E5C}">
      <dgm:prSet/>
      <dgm:spPr/>
      <dgm:t>
        <a:bodyPr/>
        <a:lstStyle/>
        <a:p>
          <a:endParaRPr lang="en-US"/>
        </a:p>
      </dgm:t>
    </dgm:pt>
    <dgm:pt modelId="{41D4F8DD-D70B-4B56-8EA5-0B0B921B27FF}" type="sibTrans" cxnId="{EA82B7E8-2117-4E80-94A5-EF4A1A298E5C}">
      <dgm:prSet/>
      <dgm:spPr/>
      <dgm:t>
        <a:bodyPr/>
        <a:lstStyle/>
        <a:p>
          <a:endParaRPr lang="en-US"/>
        </a:p>
      </dgm:t>
    </dgm:pt>
    <dgm:pt modelId="{A68FAC80-582E-4648-B62D-9F76F5835B2A}">
      <dgm:prSet phldrT="[Text]"/>
      <dgm:spPr/>
      <dgm:t>
        <a:bodyPr/>
        <a:lstStyle/>
        <a:p>
          <a:r>
            <a:rPr lang="en-US" dirty="0"/>
            <a:t>Estimate the current state</a:t>
          </a:r>
        </a:p>
      </dgm:t>
    </dgm:pt>
    <dgm:pt modelId="{3680626D-9625-4CAB-B480-4758F1F61D16}" type="parTrans" cxnId="{80D70BF2-D979-4979-B0BB-5B8A6261242B}">
      <dgm:prSet/>
      <dgm:spPr/>
      <dgm:t>
        <a:bodyPr/>
        <a:lstStyle/>
        <a:p>
          <a:endParaRPr lang="en-US"/>
        </a:p>
      </dgm:t>
    </dgm:pt>
    <dgm:pt modelId="{05E72F91-4028-4779-AC76-0DD70FB70AB8}" type="sibTrans" cxnId="{80D70BF2-D979-4979-B0BB-5B8A6261242B}">
      <dgm:prSet/>
      <dgm:spPr/>
      <dgm:t>
        <a:bodyPr/>
        <a:lstStyle/>
        <a:p>
          <a:endParaRPr lang="en-US"/>
        </a:p>
      </dgm:t>
    </dgm:pt>
    <dgm:pt modelId="{B8E2D2A8-DF9E-401E-A3C9-04AE6A039BA1}">
      <dgm:prSet phldrT="[Text]"/>
      <dgm:spPr/>
      <dgm:t>
        <a:bodyPr/>
        <a:lstStyle/>
        <a:p>
          <a:r>
            <a:rPr lang="en-US" dirty="0"/>
            <a:t>Trajectory Control</a:t>
          </a:r>
        </a:p>
      </dgm:t>
    </dgm:pt>
    <dgm:pt modelId="{C43F3A2C-E751-4E3C-A941-1930D4D31627}" type="parTrans" cxnId="{E64D3A09-B6C3-477E-B215-D1ACA6339ED5}">
      <dgm:prSet/>
      <dgm:spPr/>
      <dgm:t>
        <a:bodyPr/>
        <a:lstStyle/>
        <a:p>
          <a:endParaRPr lang="en-US"/>
        </a:p>
      </dgm:t>
    </dgm:pt>
    <dgm:pt modelId="{2543E19F-9C60-4068-9712-09FEBA9BAE29}" type="sibTrans" cxnId="{E64D3A09-B6C3-477E-B215-D1ACA6339ED5}">
      <dgm:prSet/>
      <dgm:spPr/>
      <dgm:t>
        <a:bodyPr/>
        <a:lstStyle/>
        <a:p>
          <a:endParaRPr lang="en-US"/>
        </a:p>
      </dgm:t>
    </dgm:pt>
    <dgm:pt modelId="{1B81A06B-CB8C-40A6-9431-DAFFAA0C8DEA}">
      <dgm:prSet phldrT="[Text]"/>
      <dgm:spPr/>
      <dgm:t>
        <a:bodyPr/>
        <a:lstStyle/>
        <a:p>
          <a:r>
            <a:rPr lang="en-US" dirty="0"/>
            <a:t>Attitude Control</a:t>
          </a:r>
        </a:p>
      </dgm:t>
    </dgm:pt>
    <dgm:pt modelId="{AEDE3EB4-8D92-457B-9DE6-42CC28AD1064}" type="parTrans" cxnId="{3E6F411A-8CF9-4048-955C-D295E3F16ECF}">
      <dgm:prSet/>
      <dgm:spPr/>
      <dgm:t>
        <a:bodyPr/>
        <a:lstStyle/>
        <a:p>
          <a:endParaRPr lang="en-US"/>
        </a:p>
      </dgm:t>
    </dgm:pt>
    <dgm:pt modelId="{1AC77747-9B82-41C4-8409-5D3F3ABB097C}" type="sibTrans" cxnId="{3E6F411A-8CF9-4048-955C-D295E3F16ECF}">
      <dgm:prSet/>
      <dgm:spPr/>
      <dgm:t>
        <a:bodyPr/>
        <a:lstStyle/>
        <a:p>
          <a:endParaRPr lang="en-US"/>
        </a:p>
      </dgm:t>
    </dgm:pt>
    <dgm:pt modelId="{85605A85-38FF-47CD-AA21-6992D7209F85}">
      <dgm:prSet phldrT="[Text]"/>
      <dgm:spPr/>
      <dgm:t>
        <a:bodyPr/>
        <a:lstStyle/>
        <a:p>
          <a:r>
            <a:rPr lang="en-US" dirty="0"/>
            <a:t>Dynamics</a:t>
          </a:r>
        </a:p>
      </dgm:t>
    </dgm:pt>
    <dgm:pt modelId="{D2902966-B638-4538-993D-09CF5740ED09}" type="parTrans" cxnId="{F6761952-D866-457A-95CA-8E9D71A12529}">
      <dgm:prSet/>
      <dgm:spPr/>
      <dgm:t>
        <a:bodyPr/>
        <a:lstStyle/>
        <a:p>
          <a:endParaRPr lang="en-US"/>
        </a:p>
      </dgm:t>
    </dgm:pt>
    <dgm:pt modelId="{26622302-0BC5-41C2-AAF4-E76844E737BF}" type="sibTrans" cxnId="{F6761952-D866-457A-95CA-8E9D71A12529}">
      <dgm:prSet/>
      <dgm:spPr/>
      <dgm:t>
        <a:bodyPr/>
        <a:lstStyle/>
        <a:p>
          <a:endParaRPr lang="en-US"/>
        </a:p>
      </dgm:t>
    </dgm:pt>
    <dgm:pt modelId="{A6D3A2C1-CAFA-4161-8BE9-2F02192F3CD4}" type="pres">
      <dgm:prSet presAssocID="{6B174BE5-447D-4410-ACA1-A83C54851835}" presName="cycle" presStyleCnt="0">
        <dgm:presLayoutVars>
          <dgm:dir/>
          <dgm:resizeHandles val="exact"/>
        </dgm:presLayoutVars>
      </dgm:prSet>
      <dgm:spPr/>
    </dgm:pt>
    <dgm:pt modelId="{464B0C0F-10E6-479B-9BA7-266AC894081A}" type="pres">
      <dgm:prSet presAssocID="{E4CD9442-6E23-443E-8F3B-84D6D158F434}" presName="node" presStyleLbl="node1" presStyleIdx="0" presStyleCnt="5">
        <dgm:presLayoutVars>
          <dgm:bulletEnabled val="1"/>
        </dgm:presLayoutVars>
      </dgm:prSet>
      <dgm:spPr/>
    </dgm:pt>
    <dgm:pt modelId="{A4DE36CC-985D-4623-B836-78EA10F7B12E}" type="pres">
      <dgm:prSet presAssocID="{E4CD9442-6E23-443E-8F3B-84D6D158F434}" presName="spNode" presStyleCnt="0"/>
      <dgm:spPr/>
    </dgm:pt>
    <dgm:pt modelId="{5D3FB1B9-8719-4F30-9239-FB804F67E22F}" type="pres">
      <dgm:prSet presAssocID="{41D4F8DD-D70B-4B56-8EA5-0B0B921B27FF}" presName="sibTrans" presStyleLbl="sibTrans1D1" presStyleIdx="0" presStyleCnt="5"/>
      <dgm:spPr/>
    </dgm:pt>
    <dgm:pt modelId="{63FE4ACD-D07C-4638-A28D-4559EC1B7E9C}" type="pres">
      <dgm:prSet presAssocID="{A68FAC80-582E-4648-B62D-9F76F5835B2A}" presName="node" presStyleLbl="node1" presStyleIdx="1" presStyleCnt="5">
        <dgm:presLayoutVars>
          <dgm:bulletEnabled val="1"/>
        </dgm:presLayoutVars>
      </dgm:prSet>
      <dgm:spPr/>
    </dgm:pt>
    <dgm:pt modelId="{E3B8BF8A-432A-46FF-9950-6D04D3DFEE3B}" type="pres">
      <dgm:prSet presAssocID="{A68FAC80-582E-4648-B62D-9F76F5835B2A}" presName="spNode" presStyleCnt="0"/>
      <dgm:spPr/>
    </dgm:pt>
    <dgm:pt modelId="{E2324B89-DACC-4371-9F95-0323AAB2B364}" type="pres">
      <dgm:prSet presAssocID="{05E72F91-4028-4779-AC76-0DD70FB70AB8}" presName="sibTrans" presStyleLbl="sibTrans1D1" presStyleIdx="1" presStyleCnt="5"/>
      <dgm:spPr/>
    </dgm:pt>
    <dgm:pt modelId="{E8D6F680-0642-4F46-A974-A002C2EDA3A4}" type="pres">
      <dgm:prSet presAssocID="{B8E2D2A8-DF9E-401E-A3C9-04AE6A039BA1}" presName="node" presStyleLbl="node1" presStyleIdx="2" presStyleCnt="5">
        <dgm:presLayoutVars>
          <dgm:bulletEnabled val="1"/>
        </dgm:presLayoutVars>
      </dgm:prSet>
      <dgm:spPr/>
    </dgm:pt>
    <dgm:pt modelId="{E9464654-5193-43B4-8866-202E5EF341E2}" type="pres">
      <dgm:prSet presAssocID="{B8E2D2A8-DF9E-401E-A3C9-04AE6A039BA1}" presName="spNode" presStyleCnt="0"/>
      <dgm:spPr/>
    </dgm:pt>
    <dgm:pt modelId="{F250474F-6526-4818-98A1-4E20FB06B4B2}" type="pres">
      <dgm:prSet presAssocID="{2543E19F-9C60-4068-9712-09FEBA9BAE29}" presName="sibTrans" presStyleLbl="sibTrans1D1" presStyleIdx="2" presStyleCnt="5"/>
      <dgm:spPr/>
    </dgm:pt>
    <dgm:pt modelId="{47C92FEE-83A8-41FD-84D3-DA1ED4F91D82}" type="pres">
      <dgm:prSet presAssocID="{1B81A06B-CB8C-40A6-9431-DAFFAA0C8DEA}" presName="node" presStyleLbl="node1" presStyleIdx="3" presStyleCnt="5">
        <dgm:presLayoutVars>
          <dgm:bulletEnabled val="1"/>
        </dgm:presLayoutVars>
      </dgm:prSet>
      <dgm:spPr/>
    </dgm:pt>
    <dgm:pt modelId="{A672E466-A549-4CA2-AA38-AC7F4E1E3D33}" type="pres">
      <dgm:prSet presAssocID="{1B81A06B-CB8C-40A6-9431-DAFFAA0C8DEA}" presName="spNode" presStyleCnt="0"/>
      <dgm:spPr/>
    </dgm:pt>
    <dgm:pt modelId="{9B13B3BA-9643-4CE3-8C33-2C3D66DD8C7F}" type="pres">
      <dgm:prSet presAssocID="{1AC77747-9B82-41C4-8409-5D3F3ABB097C}" presName="sibTrans" presStyleLbl="sibTrans1D1" presStyleIdx="3" presStyleCnt="5"/>
      <dgm:spPr/>
    </dgm:pt>
    <dgm:pt modelId="{44349E09-A770-4BA7-8EB3-2D0F4C82E835}" type="pres">
      <dgm:prSet presAssocID="{85605A85-38FF-47CD-AA21-6992D7209F85}" presName="node" presStyleLbl="node1" presStyleIdx="4" presStyleCnt="5">
        <dgm:presLayoutVars>
          <dgm:bulletEnabled val="1"/>
        </dgm:presLayoutVars>
      </dgm:prSet>
      <dgm:spPr/>
    </dgm:pt>
    <dgm:pt modelId="{78F6E1B6-B530-4124-B7BD-3220571564C2}" type="pres">
      <dgm:prSet presAssocID="{85605A85-38FF-47CD-AA21-6992D7209F85}" presName="spNode" presStyleCnt="0"/>
      <dgm:spPr/>
    </dgm:pt>
    <dgm:pt modelId="{65346FA0-7CD6-4486-ABDD-840F0EE964F5}" type="pres">
      <dgm:prSet presAssocID="{26622302-0BC5-41C2-AAF4-E76844E737BF}" presName="sibTrans" presStyleLbl="sibTrans1D1" presStyleIdx="4" presStyleCnt="5"/>
      <dgm:spPr/>
    </dgm:pt>
  </dgm:ptLst>
  <dgm:cxnLst>
    <dgm:cxn modelId="{900E6D05-0AC3-4C68-A39F-6471EE6C0F6B}" type="presOf" srcId="{B8E2D2A8-DF9E-401E-A3C9-04AE6A039BA1}" destId="{E8D6F680-0642-4F46-A974-A002C2EDA3A4}" srcOrd="0" destOrd="0" presId="urn:microsoft.com/office/officeart/2005/8/layout/cycle5"/>
    <dgm:cxn modelId="{E64D3A09-B6C3-477E-B215-D1ACA6339ED5}" srcId="{6B174BE5-447D-4410-ACA1-A83C54851835}" destId="{B8E2D2A8-DF9E-401E-A3C9-04AE6A039BA1}" srcOrd="2" destOrd="0" parTransId="{C43F3A2C-E751-4E3C-A941-1930D4D31627}" sibTransId="{2543E19F-9C60-4068-9712-09FEBA9BAE29}"/>
    <dgm:cxn modelId="{3E6F411A-8CF9-4048-955C-D295E3F16ECF}" srcId="{6B174BE5-447D-4410-ACA1-A83C54851835}" destId="{1B81A06B-CB8C-40A6-9431-DAFFAA0C8DEA}" srcOrd="3" destOrd="0" parTransId="{AEDE3EB4-8D92-457B-9DE6-42CC28AD1064}" sibTransId="{1AC77747-9B82-41C4-8409-5D3F3ABB097C}"/>
    <dgm:cxn modelId="{FDF17362-41F5-413A-B9B3-443EDC80745D}" type="presOf" srcId="{E4CD9442-6E23-443E-8F3B-84D6D158F434}" destId="{464B0C0F-10E6-479B-9BA7-266AC894081A}" srcOrd="0" destOrd="0" presId="urn:microsoft.com/office/officeart/2005/8/layout/cycle5"/>
    <dgm:cxn modelId="{0E6A6666-C673-4243-B146-C337DACAC00D}" type="presOf" srcId="{1B81A06B-CB8C-40A6-9431-DAFFAA0C8DEA}" destId="{47C92FEE-83A8-41FD-84D3-DA1ED4F91D82}" srcOrd="0" destOrd="0" presId="urn:microsoft.com/office/officeart/2005/8/layout/cycle5"/>
    <dgm:cxn modelId="{45F18C4B-BF0A-454C-9C8F-4D217972E8DD}" type="presOf" srcId="{85605A85-38FF-47CD-AA21-6992D7209F85}" destId="{44349E09-A770-4BA7-8EB3-2D0F4C82E835}" srcOrd="0" destOrd="0" presId="urn:microsoft.com/office/officeart/2005/8/layout/cycle5"/>
    <dgm:cxn modelId="{F6761952-D866-457A-95CA-8E9D71A12529}" srcId="{6B174BE5-447D-4410-ACA1-A83C54851835}" destId="{85605A85-38FF-47CD-AA21-6992D7209F85}" srcOrd="4" destOrd="0" parTransId="{D2902966-B638-4538-993D-09CF5740ED09}" sibTransId="{26622302-0BC5-41C2-AAF4-E76844E737BF}"/>
    <dgm:cxn modelId="{75CA3554-B83F-4A7A-B21F-D2F88164E604}" type="presOf" srcId="{26622302-0BC5-41C2-AAF4-E76844E737BF}" destId="{65346FA0-7CD6-4486-ABDD-840F0EE964F5}" srcOrd="0" destOrd="0" presId="urn:microsoft.com/office/officeart/2005/8/layout/cycle5"/>
    <dgm:cxn modelId="{05F8618A-31F1-4B63-B170-15D54552878B}" type="presOf" srcId="{2543E19F-9C60-4068-9712-09FEBA9BAE29}" destId="{F250474F-6526-4818-98A1-4E20FB06B4B2}" srcOrd="0" destOrd="0" presId="urn:microsoft.com/office/officeart/2005/8/layout/cycle5"/>
    <dgm:cxn modelId="{BF0DD9AE-AC8C-49E8-ACEC-61979BEED831}" type="presOf" srcId="{41D4F8DD-D70B-4B56-8EA5-0B0B921B27FF}" destId="{5D3FB1B9-8719-4F30-9239-FB804F67E22F}" srcOrd="0" destOrd="0" presId="urn:microsoft.com/office/officeart/2005/8/layout/cycle5"/>
    <dgm:cxn modelId="{01FF92C5-EE6A-45F8-8691-839DC9B01B97}" type="presOf" srcId="{05E72F91-4028-4779-AC76-0DD70FB70AB8}" destId="{E2324B89-DACC-4371-9F95-0323AAB2B364}" srcOrd="0" destOrd="0" presId="urn:microsoft.com/office/officeart/2005/8/layout/cycle5"/>
    <dgm:cxn modelId="{3972BBCA-C75B-4C19-B319-6B8DB43A94A9}" type="presOf" srcId="{1AC77747-9B82-41C4-8409-5D3F3ABB097C}" destId="{9B13B3BA-9643-4CE3-8C33-2C3D66DD8C7F}" srcOrd="0" destOrd="0" presId="urn:microsoft.com/office/officeart/2005/8/layout/cycle5"/>
    <dgm:cxn modelId="{F265E8D6-E478-43F5-9707-F77A8BD74164}" type="presOf" srcId="{A68FAC80-582E-4648-B62D-9F76F5835B2A}" destId="{63FE4ACD-D07C-4638-A28D-4559EC1B7E9C}" srcOrd="0" destOrd="0" presId="urn:microsoft.com/office/officeart/2005/8/layout/cycle5"/>
    <dgm:cxn modelId="{EA82B7E8-2117-4E80-94A5-EF4A1A298E5C}" srcId="{6B174BE5-447D-4410-ACA1-A83C54851835}" destId="{E4CD9442-6E23-443E-8F3B-84D6D158F434}" srcOrd="0" destOrd="0" parTransId="{CB3184A2-DAD1-4E14-9809-1B287429C9B0}" sibTransId="{41D4F8DD-D70B-4B56-8EA5-0B0B921B27FF}"/>
    <dgm:cxn modelId="{80D70BF2-D979-4979-B0BB-5B8A6261242B}" srcId="{6B174BE5-447D-4410-ACA1-A83C54851835}" destId="{A68FAC80-582E-4648-B62D-9F76F5835B2A}" srcOrd="1" destOrd="0" parTransId="{3680626D-9625-4CAB-B480-4758F1F61D16}" sibTransId="{05E72F91-4028-4779-AC76-0DD70FB70AB8}"/>
    <dgm:cxn modelId="{2723F1F7-8198-49F5-BE93-7A1255561A40}" type="presOf" srcId="{6B174BE5-447D-4410-ACA1-A83C54851835}" destId="{A6D3A2C1-CAFA-4161-8BE9-2F02192F3CD4}" srcOrd="0" destOrd="0" presId="urn:microsoft.com/office/officeart/2005/8/layout/cycle5"/>
    <dgm:cxn modelId="{E5E56E4E-EE27-49C0-AD6A-74A35938BEDB}" type="presParOf" srcId="{A6D3A2C1-CAFA-4161-8BE9-2F02192F3CD4}" destId="{464B0C0F-10E6-479B-9BA7-266AC894081A}" srcOrd="0" destOrd="0" presId="urn:microsoft.com/office/officeart/2005/8/layout/cycle5"/>
    <dgm:cxn modelId="{E3B8D65C-654F-4E0F-B88F-F3F73C9B691A}" type="presParOf" srcId="{A6D3A2C1-CAFA-4161-8BE9-2F02192F3CD4}" destId="{A4DE36CC-985D-4623-B836-78EA10F7B12E}" srcOrd="1" destOrd="0" presId="urn:microsoft.com/office/officeart/2005/8/layout/cycle5"/>
    <dgm:cxn modelId="{6BDBC7E0-39B3-4A56-9701-CC496DC58FA6}" type="presParOf" srcId="{A6D3A2C1-CAFA-4161-8BE9-2F02192F3CD4}" destId="{5D3FB1B9-8719-4F30-9239-FB804F67E22F}" srcOrd="2" destOrd="0" presId="urn:microsoft.com/office/officeart/2005/8/layout/cycle5"/>
    <dgm:cxn modelId="{9ADA1772-9C99-4AAC-952D-8CAB1FC54115}" type="presParOf" srcId="{A6D3A2C1-CAFA-4161-8BE9-2F02192F3CD4}" destId="{63FE4ACD-D07C-4638-A28D-4559EC1B7E9C}" srcOrd="3" destOrd="0" presId="urn:microsoft.com/office/officeart/2005/8/layout/cycle5"/>
    <dgm:cxn modelId="{BFE48267-025E-4C31-868C-31E722A14071}" type="presParOf" srcId="{A6D3A2C1-CAFA-4161-8BE9-2F02192F3CD4}" destId="{E3B8BF8A-432A-46FF-9950-6D04D3DFEE3B}" srcOrd="4" destOrd="0" presId="urn:microsoft.com/office/officeart/2005/8/layout/cycle5"/>
    <dgm:cxn modelId="{4CBC46C7-FF3D-4971-9F7D-A1C4EB8582E7}" type="presParOf" srcId="{A6D3A2C1-CAFA-4161-8BE9-2F02192F3CD4}" destId="{E2324B89-DACC-4371-9F95-0323AAB2B364}" srcOrd="5" destOrd="0" presId="urn:microsoft.com/office/officeart/2005/8/layout/cycle5"/>
    <dgm:cxn modelId="{48F64A04-298C-4EE4-A4E1-358F61184F53}" type="presParOf" srcId="{A6D3A2C1-CAFA-4161-8BE9-2F02192F3CD4}" destId="{E8D6F680-0642-4F46-A974-A002C2EDA3A4}" srcOrd="6" destOrd="0" presId="urn:microsoft.com/office/officeart/2005/8/layout/cycle5"/>
    <dgm:cxn modelId="{22E9635E-6E35-43BA-ACB5-7694666ED18A}" type="presParOf" srcId="{A6D3A2C1-CAFA-4161-8BE9-2F02192F3CD4}" destId="{E9464654-5193-43B4-8866-202E5EF341E2}" srcOrd="7" destOrd="0" presId="urn:microsoft.com/office/officeart/2005/8/layout/cycle5"/>
    <dgm:cxn modelId="{504AD406-8B91-42C5-BB1B-97CB544BC6EF}" type="presParOf" srcId="{A6D3A2C1-CAFA-4161-8BE9-2F02192F3CD4}" destId="{F250474F-6526-4818-98A1-4E20FB06B4B2}" srcOrd="8" destOrd="0" presId="urn:microsoft.com/office/officeart/2005/8/layout/cycle5"/>
    <dgm:cxn modelId="{79BA36FE-9993-42D8-B306-D30BE0460023}" type="presParOf" srcId="{A6D3A2C1-CAFA-4161-8BE9-2F02192F3CD4}" destId="{47C92FEE-83A8-41FD-84D3-DA1ED4F91D82}" srcOrd="9" destOrd="0" presId="urn:microsoft.com/office/officeart/2005/8/layout/cycle5"/>
    <dgm:cxn modelId="{FE2C8C7B-0C51-441C-A400-50006E76475F}" type="presParOf" srcId="{A6D3A2C1-CAFA-4161-8BE9-2F02192F3CD4}" destId="{A672E466-A549-4CA2-AA38-AC7F4E1E3D33}" srcOrd="10" destOrd="0" presId="urn:microsoft.com/office/officeart/2005/8/layout/cycle5"/>
    <dgm:cxn modelId="{F2250CF5-3DEC-4A44-9A68-448F37B1CD99}" type="presParOf" srcId="{A6D3A2C1-CAFA-4161-8BE9-2F02192F3CD4}" destId="{9B13B3BA-9643-4CE3-8C33-2C3D66DD8C7F}" srcOrd="11" destOrd="0" presId="urn:microsoft.com/office/officeart/2005/8/layout/cycle5"/>
    <dgm:cxn modelId="{385E0987-8012-4151-AEC1-29370AE38B95}" type="presParOf" srcId="{A6D3A2C1-CAFA-4161-8BE9-2F02192F3CD4}" destId="{44349E09-A770-4BA7-8EB3-2D0F4C82E835}" srcOrd="12" destOrd="0" presId="urn:microsoft.com/office/officeart/2005/8/layout/cycle5"/>
    <dgm:cxn modelId="{3AF1F5FE-4D21-4BB9-AA2C-07FAC3A9CCC4}" type="presParOf" srcId="{A6D3A2C1-CAFA-4161-8BE9-2F02192F3CD4}" destId="{78F6E1B6-B530-4124-B7BD-3220571564C2}" srcOrd="13" destOrd="0" presId="urn:microsoft.com/office/officeart/2005/8/layout/cycle5"/>
    <dgm:cxn modelId="{9C0C5E50-E002-4F10-8338-5C48683D615A}" type="presParOf" srcId="{A6D3A2C1-CAFA-4161-8BE9-2F02192F3CD4}" destId="{65346FA0-7CD6-4486-ABDD-840F0EE964F5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174BE5-447D-4410-ACA1-A83C5485183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CD9442-6E23-443E-8F3B-84D6D158F434}">
      <dgm:prSet phldrT="[Text]"/>
      <dgm:spPr/>
      <dgm:t>
        <a:bodyPr/>
        <a:lstStyle/>
        <a:p>
          <a:r>
            <a:rPr lang="en-US" dirty="0"/>
            <a:t>GNSS, </a:t>
          </a:r>
          <a:r>
            <a:rPr lang="en-US" dirty="0" err="1"/>
            <a:t>Imu</a:t>
          </a:r>
          <a:r>
            <a:rPr lang="en-US" dirty="0"/>
            <a:t>, Camera</a:t>
          </a:r>
        </a:p>
      </dgm:t>
    </dgm:pt>
    <dgm:pt modelId="{CB3184A2-DAD1-4E14-9809-1B287429C9B0}" type="parTrans" cxnId="{EA82B7E8-2117-4E80-94A5-EF4A1A298E5C}">
      <dgm:prSet/>
      <dgm:spPr/>
      <dgm:t>
        <a:bodyPr/>
        <a:lstStyle/>
        <a:p>
          <a:endParaRPr lang="en-US"/>
        </a:p>
      </dgm:t>
    </dgm:pt>
    <dgm:pt modelId="{41D4F8DD-D70B-4B56-8EA5-0B0B921B27FF}" type="sibTrans" cxnId="{EA82B7E8-2117-4E80-94A5-EF4A1A298E5C}">
      <dgm:prSet/>
      <dgm:spPr/>
      <dgm:t>
        <a:bodyPr/>
        <a:lstStyle/>
        <a:p>
          <a:endParaRPr lang="en-US"/>
        </a:p>
      </dgm:t>
    </dgm:pt>
    <dgm:pt modelId="{A68FAC80-582E-4648-B62D-9F76F5835B2A}">
      <dgm:prSet phldrT="[Text]"/>
      <dgm:spPr/>
      <dgm:t>
        <a:bodyPr/>
        <a:lstStyle/>
        <a:p>
          <a:r>
            <a:rPr lang="en-US" dirty="0" err="1"/>
            <a:t>stateEstimatorUKF</a:t>
          </a:r>
          <a:endParaRPr lang="en-US" dirty="0"/>
        </a:p>
      </dgm:t>
    </dgm:pt>
    <dgm:pt modelId="{3680626D-9625-4CAB-B480-4758F1F61D16}" type="parTrans" cxnId="{80D70BF2-D979-4979-B0BB-5B8A6261242B}">
      <dgm:prSet/>
      <dgm:spPr/>
      <dgm:t>
        <a:bodyPr/>
        <a:lstStyle/>
        <a:p>
          <a:endParaRPr lang="en-US"/>
        </a:p>
      </dgm:t>
    </dgm:pt>
    <dgm:pt modelId="{05E72F91-4028-4779-AC76-0DD70FB70AB8}" type="sibTrans" cxnId="{80D70BF2-D979-4979-B0BB-5B8A6261242B}">
      <dgm:prSet/>
      <dgm:spPr/>
      <dgm:t>
        <a:bodyPr/>
        <a:lstStyle/>
        <a:p>
          <a:endParaRPr lang="en-US"/>
        </a:p>
      </dgm:t>
    </dgm:pt>
    <dgm:pt modelId="{B8E2D2A8-DF9E-401E-A3C9-04AE6A039BA1}">
      <dgm:prSet phldrT="[Text]"/>
      <dgm:spPr/>
      <dgm:t>
        <a:bodyPr/>
        <a:lstStyle/>
        <a:p>
          <a:r>
            <a:rPr lang="en-US" dirty="0" err="1"/>
            <a:t>trajectoryController</a:t>
          </a:r>
          <a:endParaRPr lang="en-US" dirty="0"/>
        </a:p>
      </dgm:t>
    </dgm:pt>
    <dgm:pt modelId="{C43F3A2C-E751-4E3C-A941-1930D4D31627}" type="parTrans" cxnId="{E64D3A09-B6C3-477E-B215-D1ACA6339ED5}">
      <dgm:prSet/>
      <dgm:spPr/>
      <dgm:t>
        <a:bodyPr/>
        <a:lstStyle/>
        <a:p>
          <a:endParaRPr lang="en-US"/>
        </a:p>
      </dgm:t>
    </dgm:pt>
    <dgm:pt modelId="{2543E19F-9C60-4068-9712-09FEBA9BAE29}" type="sibTrans" cxnId="{E64D3A09-B6C3-477E-B215-D1ACA6339ED5}">
      <dgm:prSet/>
      <dgm:spPr/>
      <dgm:t>
        <a:bodyPr/>
        <a:lstStyle/>
        <a:p>
          <a:endParaRPr lang="en-US"/>
        </a:p>
      </dgm:t>
    </dgm:pt>
    <dgm:pt modelId="{1B81A06B-CB8C-40A6-9431-DAFFAA0C8DEA}">
      <dgm:prSet phldrT="[Text]"/>
      <dgm:spPr/>
      <dgm:t>
        <a:bodyPr/>
        <a:lstStyle/>
        <a:p>
          <a:r>
            <a:rPr lang="en-US" dirty="0" err="1"/>
            <a:t>attitudeController</a:t>
          </a:r>
          <a:endParaRPr lang="en-US" dirty="0"/>
        </a:p>
      </dgm:t>
    </dgm:pt>
    <dgm:pt modelId="{AEDE3EB4-8D92-457B-9DE6-42CC28AD1064}" type="parTrans" cxnId="{3E6F411A-8CF9-4048-955C-D295E3F16ECF}">
      <dgm:prSet/>
      <dgm:spPr/>
      <dgm:t>
        <a:bodyPr/>
        <a:lstStyle/>
        <a:p>
          <a:endParaRPr lang="en-US"/>
        </a:p>
      </dgm:t>
    </dgm:pt>
    <dgm:pt modelId="{1AC77747-9B82-41C4-8409-5D3F3ABB097C}" type="sibTrans" cxnId="{3E6F411A-8CF9-4048-955C-D295E3F16ECF}">
      <dgm:prSet/>
      <dgm:spPr/>
      <dgm:t>
        <a:bodyPr/>
        <a:lstStyle/>
        <a:p>
          <a:endParaRPr lang="en-US"/>
        </a:p>
      </dgm:t>
    </dgm:pt>
    <dgm:pt modelId="{85605A85-38FF-47CD-AA21-6992D7209F85}">
      <dgm:prSet phldrT="[Text]"/>
      <dgm:spPr/>
      <dgm:t>
        <a:bodyPr/>
        <a:lstStyle/>
        <a:p>
          <a:r>
            <a:rPr lang="en-US" dirty="0" err="1"/>
            <a:t>quadOdeFunction</a:t>
          </a:r>
          <a:endParaRPr lang="en-US" dirty="0"/>
        </a:p>
      </dgm:t>
    </dgm:pt>
    <dgm:pt modelId="{D2902966-B638-4538-993D-09CF5740ED09}" type="parTrans" cxnId="{F6761952-D866-457A-95CA-8E9D71A12529}">
      <dgm:prSet/>
      <dgm:spPr/>
      <dgm:t>
        <a:bodyPr/>
        <a:lstStyle/>
        <a:p>
          <a:endParaRPr lang="en-US"/>
        </a:p>
      </dgm:t>
    </dgm:pt>
    <dgm:pt modelId="{26622302-0BC5-41C2-AAF4-E76844E737BF}" type="sibTrans" cxnId="{F6761952-D866-457A-95CA-8E9D71A12529}">
      <dgm:prSet/>
      <dgm:spPr/>
      <dgm:t>
        <a:bodyPr/>
        <a:lstStyle/>
        <a:p>
          <a:endParaRPr lang="en-US"/>
        </a:p>
      </dgm:t>
    </dgm:pt>
    <dgm:pt modelId="{A6D3A2C1-CAFA-4161-8BE9-2F02192F3CD4}" type="pres">
      <dgm:prSet presAssocID="{6B174BE5-447D-4410-ACA1-A83C54851835}" presName="cycle" presStyleCnt="0">
        <dgm:presLayoutVars>
          <dgm:dir/>
          <dgm:resizeHandles val="exact"/>
        </dgm:presLayoutVars>
      </dgm:prSet>
      <dgm:spPr/>
    </dgm:pt>
    <dgm:pt modelId="{464B0C0F-10E6-479B-9BA7-266AC894081A}" type="pres">
      <dgm:prSet presAssocID="{E4CD9442-6E23-443E-8F3B-84D6D158F434}" presName="node" presStyleLbl="node1" presStyleIdx="0" presStyleCnt="5">
        <dgm:presLayoutVars>
          <dgm:bulletEnabled val="1"/>
        </dgm:presLayoutVars>
      </dgm:prSet>
      <dgm:spPr/>
    </dgm:pt>
    <dgm:pt modelId="{A4DE36CC-985D-4623-B836-78EA10F7B12E}" type="pres">
      <dgm:prSet presAssocID="{E4CD9442-6E23-443E-8F3B-84D6D158F434}" presName="spNode" presStyleCnt="0"/>
      <dgm:spPr/>
    </dgm:pt>
    <dgm:pt modelId="{5D3FB1B9-8719-4F30-9239-FB804F67E22F}" type="pres">
      <dgm:prSet presAssocID="{41D4F8DD-D70B-4B56-8EA5-0B0B921B27FF}" presName="sibTrans" presStyleLbl="sibTrans1D1" presStyleIdx="0" presStyleCnt="5"/>
      <dgm:spPr/>
    </dgm:pt>
    <dgm:pt modelId="{63FE4ACD-D07C-4638-A28D-4559EC1B7E9C}" type="pres">
      <dgm:prSet presAssocID="{A68FAC80-582E-4648-B62D-9F76F5835B2A}" presName="node" presStyleLbl="node1" presStyleIdx="1" presStyleCnt="5">
        <dgm:presLayoutVars>
          <dgm:bulletEnabled val="1"/>
        </dgm:presLayoutVars>
      </dgm:prSet>
      <dgm:spPr/>
    </dgm:pt>
    <dgm:pt modelId="{E3B8BF8A-432A-46FF-9950-6D04D3DFEE3B}" type="pres">
      <dgm:prSet presAssocID="{A68FAC80-582E-4648-B62D-9F76F5835B2A}" presName="spNode" presStyleCnt="0"/>
      <dgm:spPr/>
    </dgm:pt>
    <dgm:pt modelId="{E2324B89-DACC-4371-9F95-0323AAB2B364}" type="pres">
      <dgm:prSet presAssocID="{05E72F91-4028-4779-AC76-0DD70FB70AB8}" presName="sibTrans" presStyleLbl="sibTrans1D1" presStyleIdx="1" presStyleCnt="5"/>
      <dgm:spPr/>
    </dgm:pt>
    <dgm:pt modelId="{E8D6F680-0642-4F46-A974-A002C2EDA3A4}" type="pres">
      <dgm:prSet presAssocID="{B8E2D2A8-DF9E-401E-A3C9-04AE6A039BA1}" presName="node" presStyleLbl="node1" presStyleIdx="2" presStyleCnt="5">
        <dgm:presLayoutVars>
          <dgm:bulletEnabled val="1"/>
        </dgm:presLayoutVars>
      </dgm:prSet>
      <dgm:spPr/>
    </dgm:pt>
    <dgm:pt modelId="{E9464654-5193-43B4-8866-202E5EF341E2}" type="pres">
      <dgm:prSet presAssocID="{B8E2D2A8-DF9E-401E-A3C9-04AE6A039BA1}" presName="spNode" presStyleCnt="0"/>
      <dgm:spPr/>
    </dgm:pt>
    <dgm:pt modelId="{F250474F-6526-4818-98A1-4E20FB06B4B2}" type="pres">
      <dgm:prSet presAssocID="{2543E19F-9C60-4068-9712-09FEBA9BAE29}" presName="sibTrans" presStyleLbl="sibTrans1D1" presStyleIdx="2" presStyleCnt="5"/>
      <dgm:spPr/>
    </dgm:pt>
    <dgm:pt modelId="{47C92FEE-83A8-41FD-84D3-DA1ED4F91D82}" type="pres">
      <dgm:prSet presAssocID="{1B81A06B-CB8C-40A6-9431-DAFFAA0C8DEA}" presName="node" presStyleLbl="node1" presStyleIdx="3" presStyleCnt="5">
        <dgm:presLayoutVars>
          <dgm:bulletEnabled val="1"/>
        </dgm:presLayoutVars>
      </dgm:prSet>
      <dgm:spPr/>
    </dgm:pt>
    <dgm:pt modelId="{A672E466-A549-4CA2-AA38-AC7F4E1E3D33}" type="pres">
      <dgm:prSet presAssocID="{1B81A06B-CB8C-40A6-9431-DAFFAA0C8DEA}" presName="spNode" presStyleCnt="0"/>
      <dgm:spPr/>
    </dgm:pt>
    <dgm:pt modelId="{9B13B3BA-9643-4CE3-8C33-2C3D66DD8C7F}" type="pres">
      <dgm:prSet presAssocID="{1AC77747-9B82-41C4-8409-5D3F3ABB097C}" presName="sibTrans" presStyleLbl="sibTrans1D1" presStyleIdx="3" presStyleCnt="5"/>
      <dgm:spPr/>
    </dgm:pt>
    <dgm:pt modelId="{44349E09-A770-4BA7-8EB3-2D0F4C82E835}" type="pres">
      <dgm:prSet presAssocID="{85605A85-38FF-47CD-AA21-6992D7209F85}" presName="node" presStyleLbl="node1" presStyleIdx="4" presStyleCnt="5">
        <dgm:presLayoutVars>
          <dgm:bulletEnabled val="1"/>
        </dgm:presLayoutVars>
      </dgm:prSet>
      <dgm:spPr/>
    </dgm:pt>
    <dgm:pt modelId="{78F6E1B6-B530-4124-B7BD-3220571564C2}" type="pres">
      <dgm:prSet presAssocID="{85605A85-38FF-47CD-AA21-6992D7209F85}" presName="spNode" presStyleCnt="0"/>
      <dgm:spPr/>
    </dgm:pt>
    <dgm:pt modelId="{65346FA0-7CD6-4486-ABDD-840F0EE964F5}" type="pres">
      <dgm:prSet presAssocID="{26622302-0BC5-41C2-AAF4-E76844E737BF}" presName="sibTrans" presStyleLbl="sibTrans1D1" presStyleIdx="4" presStyleCnt="5"/>
      <dgm:spPr/>
    </dgm:pt>
  </dgm:ptLst>
  <dgm:cxnLst>
    <dgm:cxn modelId="{900E6D05-0AC3-4C68-A39F-6471EE6C0F6B}" type="presOf" srcId="{B8E2D2A8-DF9E-401E-A3C9-04AE6A039BA1}" destId="{E8D6F680-0642-4F46-A974-A002C2EDA3A4}" srcOrd="0" destOrd="0" presId="urn:microsoft.com/office/officeart/2005/8/layout/cycle5"/>
    <dgm:cxn modelId="{E64D3A09-B6C3-477E-B215-D1ACA6339ED5}" srcId="{6B174BE5-447D-4410-ACA1-A83C54851835}" destId="{B8E2D2A8-DF9E-401E-A3C9-04AE6A039BA1}" srcOrd="2" destOrd="0" parTransId="{C43F3A2C-E751-4E3C-A941-1930D4D31627}" sibTransId="{2543E19F-9C60-4068-9712-09FEBA9BAE29}"/>
    <dgm:cxn modelId="{3E6F411A-8CF9-4048-955C-D295E3F16ECF}" srcId="{6B174BE5-447D-4410-ACA1-A83C54851835}" destId="{1B81A06B-CB8C-40A6-9431-DAFFAA0C8DEA}" srcOrd="3" destOrd="0" parTransId="{AEDE3EB4-8D92-457B-9DE6-42CC28AD1064}" sibTransId="{1AC77747-9B82-41C4-8409-5D3F3ABB097C}"/>
    <dgm:cxn modelId="{FDF17362-41F5-413A-B9B3-443EDC80745D}" type="presOf" srcId="{E4CD9442-6E23-443E-8F3B-84D6D158F434}" destId="{464B0C0F-10E6-479B-9BA7-266AC894081A}" srcOrd="0" destOrd="0" presId="urn:microsoft.com/office/officeart/2005/8/layout/cycle5"/>
    <dgm:cxn modelId="{0E6A6666-C673-4243-B146-C337DACAC00D}" type="presOf" srcId="{1B81A06B-CB8C-40A6-9431-DAFFAA0C8DEA}" destId="{47C92FEE-83A8-41FD-84D3-DA1ED4F91D82}" srcOrd="0" destOrd="0" presId="urn:microsoft.com/office/officeart/2005/8/layout/cycle5"/>
    <dgm:cxn modelId="{45F18C4B-BF0A-454C-9C8F-4D217972E8DD}" type="presOf" srcId="{85605A85-38FF-47CD-AA21-6992D7209F85}" destId="{44349E09-A770-4BA7-8EB3-2D0F4C82E835}" srcOrd="0" destOrd="0" presId="urn:microsoft.com/office/officeart/2005/8/layout/cycle5"/>
    <dgm:cxn modelId="{F6761952-D866-457A-95CA-8E9D71A12529}" srcId="{6B174BE5-447D-4410-ACA1-A83C54851835}" destId="{85605A85-38FF-47CD-AA21-6992D7209F85}" srcOrd="4" destOrd="0" parTransId="{D2902966-B638-4538-993D-09CF5740ED09}" sibTransId="{26622302-0BC5-41C2-AAF4-E76844E737BF}"/>
    <dgm:cxn modelId="{75CA3554-B83F-4A7A-B21F-D2F88164E604}" type="presOf" srcId="{26622302-0BC5-41C2-AAF4-E76844E737BF}" destId="{65346FA0-7CD6-4486-ABDD-840F0EE964F5}" srcOrd="0" destOrd="0" presId="urn:microsoft.com/office/officeart/2005/8/layout/cycle5"/>
    <dgm:cxn modelId="{05F8618A-31F1-4B63-B170-15D54552878B}" type="presOf" srcId="{2543E19F-9C60-4068-9712-09FEBA9BAE29}" destId="{F250474F-6526-4818-98A1-4E20FB06B4B2}" srcOrd="0" destOrd="0" presId="urn:microsoft.com/office/officeart/2005/8/layout/cycle5"/>
    <dgm:cxn modelId="{BF0DD9AE-AC8C-49E8-ACEC-61979BEED831}" type="presOf" srcId="{41D4F8DD-D70B-4B56-8EA5-0B0B921B27FF}" destId="{5D3FB1B9-8719-4F30-9239-FB804F67E22F}" srcOrd="0" destOrd="0" presId="urn:microsoft.com/office/officeart/2005/8/layout/cycle5"/>
    <dgm:cxn modelId="{01FF92C5-EE6A-45F8-8691-839DC9B01B97}" type="presOf" srcId="{05E72F91-4028-4779-AC76-0DD70FB70AB8}" destId="{E2324B89-DACC-4371-9F95-0323AAB2B364}" srcOrd="0" destOrd="0" presId="urn:microsoft.com/office/officeart/2005/8/layout/cycle5"/>
    <dgm:cxn modelId="{3972BBCA-C75B-4C19-B319-6B8DB43A94A9}" type="presOf" srcId="{1AC77747-9B82-41C4-8409-5D3F3ABB097C}" destId="{9B13B3BA-9643-4CE3-8C33-2C3D66DD8C7F}" srcOrd="0" destOrd="0" presId="urn:microsoft.com/office/officeart/2005/8/layout/cycle5"/>
    <dgm:cxn modelId="{F265E8D6-E478-43F5-9707-F77A8BD74164}" type="presOf" srcId="{A68FAC80-582E-4648-B62D-9F76F5835B2A}" destId="{63FE4ACD-D07C-4638-A28D-4559EC1B7E9C}" srcOrd="0" destOrd="0" presId="urn:microsoft.com/office/officeart/2005/8/layout/cycle5"/>
    <dgm:cxn modelId="{EA82B7E8-2117-4E80-94A5-EF4A1A298E5C}" srcId="{6B174BE5-447D-4410-ACA1-A83C54851835}" destId="{E4CD9442-6E23-443E-8F3B-84D6D158F434}" srcOrd="0" destOrd="0" parTransId="{CB3184A2-DAD1-4E14-9809-1B287429C9B0}" sibTransId="{41D4F8DD-D70B-4B56-8EA5-0B0B921B27FF}"/>
    <dgm:cxn modelId="{80D70BF2-D979-4979-B0BB-5B8A6261242B}" srcId="{6B174BE5-447D-4410-ACA1-A83C54851835}" destId="{A68FAC80-582E-4648-B62D-9F76F5835B2A}" srcOrd="1" destOrd="0" parTransId="{3680626D-9625-4CAB-B480-4758F1F61D16}" sibTransId="{05E72F91-4028-4779-AC76-0DD70FB70AB8}"/>
    <dgm:cxn modelId="{2723F1F7-8198-49F5-BE93-7A1255561A40}" type="presOf" srcId="{6B174BE5-447D-4410-ACA1-A83C54851835}" destId="{A6D3A2C1-CAFA-4161-8BE9-2F02192F3CD4}" srcOrd="0" destOrd="0" presId="urn:microsoft.com/office/officeart/2005/8/layout/cycle5"/>
    <dgm:cxn modelId="{E5E56E4E-EE27-49C0-AD6A-74A35938BEDB}" type="presParOf" srcId="{A6D3A2C1-CAFA-4161-8BE9-2F02192F3CD4}" destId="{464B0C0F-10E6-479B-9BA7-266AC894081A}" srcOrd="0" destOrd="0" presId="urn:microsoft.com/office/officeart/2005/8/layout/cycle5"/>
    <dgm:cxn modelId="{E3B8D65C-654F-4E0F-B88F-F3F73C9B691A}" type="presParOf" srcId="{A6D3A2C1-CAFA-4161-8BE9-2F02192F3CD4}" destId="{A4DE36CC-985D-4623-B836-78EA10F7B12E}" srcOrd="1" destOrd="0" presId="urn:microsoft.com/office/officeart/2005/8/layout/cycle5"/>
    <dgm:cxn modelId="{6BDBC7E0-39B3-4A56-9701-CC496DC58FA6}" type="presParOf" srcId="{A6D3A2C1-CAFA-4161-8BE9-2F02192F3CD4}" destId="{5D3FB1B9-8719-4F30-9239-FB804F67E22F}" srcOrd="2" destOrd="0" presId="urn:microsoft.com/office/officeart/2005/8/layout/cycle5"/>
    <dgm:cxn modelId="{9ADA1772-9C99-4AAC-952D-8CAB1FC54115}" type="presParOf" srcId="{A6D3A2C1-CAFA-4161-8BE9-2F02192F3CD4}" destId="{63FE4ACD-D07C-4638-A28D-4559EC1B7E9C}" srcOrd="3" destOrd="0" presId="urn:microsoft.com/office/officeart/2005/8/layout/cycle5"/>
    <dgm:cxn modelId="{BFE48267-025E-4C31-868C-31E722A14071}" type="presParOf" srcId="{A6D3A2C1-CAFA-4161-8BE9-2F02192F3CD4}" destId="{E3B8BF8A-432A-46FF-9950-6D04D3DFEE3B}" srcOrd="4" destOrd="0" presId="urn:microsoft.com/office/officeart/2005/8/layout/cycle5"/>
    <dgm:cxn modelId="{4CBC46C7-FF3D-4971-9F7D-A1C4EB8582E7}" type="presParOf" srcId="{A6D3A2C1-CAFA-4161-8BE9-2F02192F3CD4}" destId="{E2324B89-DACC-4371-9F95-0323AAB2B364}" srcOrd="5" destOrd="0" presId="urn:microsoft.com/office/officeart/2005/8/layout/cycle5"/>
    <dgm:cxn modelId="{48F64A04-298C-4EE4-A4E1-358F61184F53}" type="presParOf" srcId="{A6D3A2C1-CAFA-4161-8BE9-2F02192F3CD4}" destId="{E8D6F680-0642-4F46-A974-A002C2EDA3A4}" srcOrd="6" destOrd="0" presId="urn:microsoft.com/office/officeart/2005/8/layout/cycle5"/>
    <dgm:cxn modelId="{22E9635E-6E35-43BA-ACB5-7694666ED18A}" type="presParOf" srcId="{A6D3A2C1-CAFA-4161-8BE9-2F02192F3CD4}" destId="{E9464654-5193-43B4-8866-202E5EF341E2}" srcOrd="7" destOrd="0" presId="urn:microsoft.com/office/officeart/2005/8/layout/cycle5"/>
    <dgm:cxn modelId="{504AD406-8B91-42C5-BB1B-97CB544BC6EF}" type="presParOf" srcId="{A6D3A2C1-CAFA-4161-8BE9-2F02192F3CD4}" destId="{F250474F-6526-4818-98A1-4E20FB06B4B2}" srcOrd="8" destOrd="0" presId="urn:microsoft.com/office/officeart/2005/8/layout/cycle5"/>
    <dgm:cxn modelId="{79BA36FE-9993-42D8-B306-D30BE0460023}" type="presParOf" srcId="{A6D3A2C1-CAFA-4161-8BE9-2F02192F3CD4}" destId="{47C92FEE-83A8-41FD-84D3-DA1ED4F91D82}" srcOrd="9" destOrd="0" presId="urn:microsoft.com/office/officeart/2005/8/layout/cycle5"/>
    <dgm:cxn modelId="{FE2C8C7B-0C51-441C-A400-50006E76475F}" type="presParOf" srcId="{A6D3A2C1-CAFA-4161-8BE9-2F02192F3CD4}" destId="{A672E466-A549-4CA2-AA38-AC7F4E1E3D33}" srcOrd="10" destOrd="0" presId="urn:microsoft.com/office/officeart/2005/8/layout/cycle5"/>
    <dgm:cxn modelId="{F2250CF5-3DEC-4A44-9A68-448F37B1CD99}" type="presParOf" srcId="{A6D3A2C1-CAFA-4161-8BE9-2F02192F3CD4}" destId="{9B13B3BA-9643-4CE3-8C33-2C3D66DD8C7F}" srcOrd="11" destOrd="0" presId="urn:microsoft.com/office/officeart/2005/8/layout/cycle5"/>
    <dgm:cxn modelId="{385E0987-8012-4151-AEC1-29370AE38B95}" type="presParOf" srcId="{A6D3A2C1-CAFA-4161-8BE9-2F02192F3CD4}" destId="{44349E09-A770-4BA7-8EB3-2D0F4C82E835}" srcOrd="12" destOrd="0" presId="urn:microsoft.com/office/officeart/2005/8/layout/cycle5"/>
    <dgm:cxn modelId="{3AF1F5FE-4D21-4BB9-AA2C-07FAC3A9CCC4}" type="presParOf" srcId="{A6D3A2C1-CAFA-4161-8BE9-2F02192F3CD4}" destId="{78F6E1B6-B530-4124-B7BD-3220571564C2}" srcOrd="13" destOrd="0" presId="urn:microsoft.com/office/officeart/2005/8/layout/cycle5"/>
    <dgm:cxn modelId="{9C0C5E50-E002-4F10-8338-5C48683D615A}" type="presParOf" srcId="{A6D3A2C1-CAFA-4161-8BE9-2F02192F3CD4}" destId="{65346FA0-7CD6-4486-ABDD-840F0EE964F5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FCC460-E0C2-48A6-B772-3CBC7259ABE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B0BA8F-3849-4DD4-9E95-7F795602EBB4}">
      <dgm:prSet phldrT="[Text]"/>
      <dgm:spPr/>
      <dgm:t>
        <a:bodyPr/>
        <a:lstStyle/>
        <a:p>
          <a:r>
            <a:rPr lang="en-US" dirty="0" err="1"/>
            <a:t>topSimulate</a:t>
          </a:r>
          <a:endParaRPr lang="en-US" dirty="0"/>
        </a:p>
      </dgm:t>
    </dgm:pt>
    <dgm:pt modelId="{45B29D2E-A9DD-4D46-91FA-BC8870869B31}" type="parTrans" cxnId="{5E1E758D-1F5C-4483-B437-6B0BD1BBE259}">
      <dgm:prSet/>
      <dgm:spPr/>
      <dgm:t>
        <a:bodyPr/>
        <a:lstStyle/>
        <a:p>
          <a:endParaRPr lang="en-US"/>
        </a:p>
      </dgm:t>
    </dgm:pt>
    <dgm:pt modelId="{94BC4BF6-FCFE-427F-8629-873072405499}" type="sibTrans" cxnId="{5E1E758D-1F5C-4483-B437-6B0BD1BBE259}">
      <dgm:prSet/>
      <dgm:spPr/>
      <dgm:t>
        <a:bodyPr/>
        <a:lstStyle/>
        <a:p>
          <a:endParaRPr lang="en-US"/>
        </a:p>
      </dgm:t>
    </dgm:pt>
    <dgm:pt modelId="{0474F8AD-8266-4C25-A64C-66DC6A0E1FA4}">
      <dgm:prSet phldrT="[Text]"/>
      <dgm:spPr/>
      <dgm:t>
        <a:bodyPr/>
        <a:lstStyle/>
        <a:p>
          <a:r>
            <a:rPr lang="en-US" dirty="0" err="1"/>
            <a:t>simulateQuadrotorControl</a:t>
          </a:r>
          <a:r>
            <a:rPr lang="en-US" dirty="0"/>
            <a:t> or </a:t>
          </a:r>
          <a:r>
            <a:rPr lang="en-US" dirty="0" err="1"/>
            <a:t>simulateQuadrotorControlAndEstimation</a:t>
          </a:r>
          <a:endParaRPr lang="en-US" dirty="0"/>
        </a:p>
      </dgm:t>
    </dgm:pt>
    <dgm:pt modelId="{B1E776E3-97FA-449F-9B5D-1B783DA28258}" type="parTrans" cxnId="{EFD6E5D8-600C-4509-8E9F-2F36173254BA}">
      <dgm:prSet/>
      <dgm:spPr/>
      <dgm:t>
        <a:bodyPr/>
        <a:lstStyle/>
        <a:p>
          <a:endParaRPr lang="en-US"/>
        </a:p>
      </dgm:t>
    </dgm:pt>
    <dgm:pt modelId="{ECA31AA5-8ACA-433A-9782-0276D2BC23B0}" type="sibTrans" cxnId="{EFD6E5D8-600C-4509-8E9F-2F36173254BA}">
      <dgm:prSet/>
      <dgm:spPr/>
      <dgm:t>
        <a:bodyPr/>
        <a:lstStyle/>
        <a:p>
          <a:endParaRPr lang="en-US"/>
        </a:p>
      </dgm:t>
    </dgm:pt>
    <dgm:pt modelId="{45AB33CF-4AB5-4E0F-9ACC-F8D910D85210}" type="pres">
      <dgm:prSet presAssocID="{D3FCC460-E0C2-48A6-B772-3CBC7259ABEC}" presName="Name0" presStyleCnt="0">
        <dgm:presLayoutVars>
          <dgm:dir/>
          <dgm:resizeHandles val="exact"/>
        </dgm:presLayoutVars>
      </dgm:prSet>
      <dgm:spPr/>
    </dgm:pt>
    <dgm:pt modelId="{C6266962-42EA-4136-8782-DC06469AF55B}" type="pres">
      <dgm:prSet presAssocID="{B2B0BA8F-3849-4DD4-9E95-7F795602EBB4}" presName="node" presStyleLbl="node1" presStyleIdx="0" presStyleCnt="2" custLinFactX="13343" custLinFactY="-41337" custLinFactNeighborX="100000" custLinFactNeighborY="-100000">
        <dgm:presLayoutVars>
          <dgm:bulletEnabled val="1"/>
        </dgm:presLayoutVars>
      </dgm:prSet>
      <dgm:spPr/>
    </dgm:pt>
    <dgm:pt modelId="{0678FFDD-B972-4582-B191-5436F4004C99}" type="pres">
      <dgm:prSet presAssocID="{94BC4BF6-FCFE-427F-8629-873072405499}" presName="sibTrans" presStyleLbl="sibTrans2D1" presStyleIdx="0" presStyleCnt="1" custLinFactNeighborX="-73791" custLinFactNeighborY="6948"/>
      <dgm:spPr/>
    </dgm:pt>
    <dgm:pt modelId="{01C85FD7-3FBE-4661-9D46-AD1810CF2D99}" type="pres">
      <dgm:prSet presAssocID="{94BC4BF6-FCFE-427F-8629-873072405499}" presName="connectorText" presStyleLbl="sibTrans2D1" presStyleIdx="0" presStyleCnt="1"/>
      <dgm:spPr/>
    </dgm:pt>
    <dgm:pt modelId="{55E11001-E21E-455A-AF48-C89CBE9DD903}" type="pres">
      <dgm:prSet presAssocID="{0474F8AD-8266-4C25-A64C-66DC6A0E1FA4}" presName="node" presStyleLbl="node1" presStyleIdx="1" presStyleCnt="2" custLinFactX="-46657" custLinFactNeighborX="-100000" custLinFactNeighborY="50000">
        <dgm:presLayoutVars>
          <dgm:bulletEnabled val="1"/>
        </dgm:presLayoutVars>
      </dgm:prSet>
      <dgm:spPr/>
    </dgm:pt>
  </dgm:ptLst>
  <dgm:cxnLst>
    <dgm:cxn modelId="{8416C207-664E-4486-8F93-51BDE513DCAB}" type="presOf" srcId="{94BC4BF6-FCFE-427F-8629-873072405499}" destId="{01C85FD7-3FBE-4661-9D46-AD1810CF2D99}" srcOrd="1" destOrd="0" presId="urn:microsoft.com/office/officeart/2005/8/layout/process1"/>
    <dgm:cxn modelId="{65BB9466-298B-41BF-859C-0F7BAE6E46B8}" type="presOf" srcId="{0474F8AD-8266-4C25-A64C-66DC6A0E1FA4}" destId="{55E11001-E21E-455A-AF48-C89CBE9DD903}" srcOrd="0" destOrd="0" presId="urn:microsoft.com/office/officeart/2005/8/layout/process1"/>
    <dgm:cxn modelId="{D1B5C886-0908-4E9F-ACB3-3BFBE5B2B310}" type="presOf" srcId="{B2B0BA8F-3849-4DD4-9E95-7F795602EBB4}" destId="{C6266962-42EA-4136-8782-DC06469AF55B}" srcOrd="0" destOrd="0" presId="urn:microsoft.com/office/officeart/2005/8/layout/process1"/>
    <dgm:cxn modelId="{5E1E758D-1F5C-4483-B437-6B0BD1BBE259}" srcId="{D3FCC460-E0C2-48A6-B772-3CBC7259ABEC}" destId="{B2B0BA8F-3849-4DD4-9E95-7F795602EBB4}" srcOrd="0" destOrd="0" parTransId="{45B29D2E-A9DD-4D46-91FA-BC8870869B31}" sibTransId="{94BC4BF6-FCFE-427F-8629-873072405499}"/>
    <dgm:cxn modelId="{575B029D-EF84-4874-B593-A514431B548D}" type="presOf" srcId="{94BC4BF6-FCFE-427F-8629-873072405499}" destId="{0678FFDD-B972-4582-B191-5436F4004C99}" srcOrd="0" destOrd="0" presId="urn:microsoft.com/office/officeart/2005/8/layout/process1"/>
    <dgm:cxn modelId="{478A059D-942A-4B2D-9CDB-0EA7AEED8037}" type="presOf" srcId="{D3FCC460-E0C2-48A6-B772-3CBC7259ABEC}" destId="{45AB33CF-4AB5-4E0F-9ACC-F8D910D85210}" srcOrd="0" destOrd="0" presId="urn:microsoft.com/office/officeart/2005/8/layout/process1"/>
    <dgm:cxn modelId="{EFD6E5D8-600C-4509-8E9F-2F36173254BA}" srcId="{D3FCC460-E0C2-48A6-B772-3CBC7259ABEC}" destId="{0474F8AD-8266-4C25-A64C-66DC6A0E1FA4}" srcOrd="1" destOrd="0" parTransId="{B1E776E3-97FA-449F-9B5D-1B783DA28258}" sibTransId="{ECA31AA5-8ACA-433A-9782-0276D2BC23B0}"/>
    <dgm:cxn modelId="{FF63CA59-5558-44A8-A9F2-D8815AC99BC6}" type="presParOf" srcId="{45AB33CF-4AB5-4E0F-9ACC-F8D910D85210}" destId="{C6266962-42EA-4136-8782-DC06469AF55B}" srcOrd="0" destOrd="0" presId="urn:microsoft.com/office/officeart/2005/8/layout/process1"/>
    <dgm:cxn modelId="{EEBDC84E-F1C4-4A38-AAFD-515056201EC2}" type="presParOf" srcId="{45AB33CF-4AB5-4E0F-9ACC-F8D910D85210}" destId="{0678FFDD-B972-4582-B191-5436F4004C99}" srcOrd="1" destOrd="0" presId="urn:microsoft.com/office/officeart/2005/8/layout/process1"/>
    <dgm:cxn modelId="{ED446380-8101-44B4-9FCF-5C8362EADC08}" type="presParOf" srcId="{0678FFDD-B972-4582-B191-5436F4004C99}" destId="{01C85FD7-3FBE-4661-9D46-AD1810CF2D99}" srcOrd="0" destOrd="0" presId="urn:microsoft.com/office/officeart/2005/8/layout/process1"/>
    <dgm:cxn modelId="{1DF63FD5-6488-436E-AC7E-5E22272E8A32}" type="presParOf" srcId="{45AB33CF-4AB5-4E0F-9ACC-F8D910D85210}" destId="{55E11001-E21E-455A-AF48-C89CBE9DD90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FCC460-E0C2-48A6-B772-3CBC7259ABE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B0BA8F-3849-4DD4-9E95-7F795602EBB4}">
      <dgm:prSet phldrT="[Text]"/>
      <dgm:spPr/>
      <dgm:t>
        <a:bodyPr/>
        <a:lstStyle/>
        <a:p>
          <a:r>
            <a:rPr lang="en-US" dirty="0"/>
            <a:t>Input simulation parameters</a:t>
          </a:r>
        </a:p>
      </dgm:t>
    </dgm:pt>
    <dgm:pt modelId="{45B29D2E-A9DD-4D46-91FA-BC8870869B31}" type="parTrans" cxnId="{5E1E758D-1F5C-4483-B437-6B0BD1BBE259}">
      <dgm:prSet/>
      <dgm:spPr/>
      <dgm:t>
        <a:bodyPr/>
        <a:lstStyle/>
        <a:p>
          <a:endParaRPr lang="en-US"/>
        </a:p>
      </dgm:t>
    </dgm:pt>
    <dgm:pt modelId="{94BC4BF6-FCFE-427F-8629-873072405499}" type="sibTrans" cxnId="{5E1E758D-1F5C-4483-B437-6B0BD1BBE259}">
      <dgm:prSet/>
      <dgm:spPr/>
      <dgm:t>
        <a:bodyPr/>
        <a:lstStyle/>
        <a:p>
          <a:endParaRPr lang="en-US"/>
        </a:p>
      </dgm:t>
    </dgm:pt>
    <dgm:pt modelId="{0474F8AD-8266-4C25-A64C-66DC6A0E1FA4}">
      <dgm:prSet phldrT="[Text]"/>
      <dgm:spPr/>
      <dgm:t>
        <a:bodyPr/>
        <a:lstStyle/>
        <a:p>
          <a:r>
            <a:rPr lang="en-US" dirty="0"/>
            <a:t>Begin Simulation</a:t>
          </a:r>
        </a:p>
      </dgm:t>
    </dgm:pt>
    <dgm:pt modelId="{B1E776E3-97FA-449F-9B5D-1B783DA28258}" type="parTrans" cxnId="{EFD6E5D8-600C-4509-8E9F-2F36173254BA}">
      <dgm:prSet/>
      <dgm:spPr/>
      <dgm:t>
        <a:bodyPr/>
        <a:lstStyle/>
        <a:p>
          <a:endParaRPr lang="en-US"/>
        </a:p>
      </dgm:t>
    </dgm:pt>
    <dgm:pt modelId="{ECA31AA5-8ACA-433A-9782-0276D2BC23B0}" type="sibTrans" cxnId="{EFD6E5D8-600C-4509-8E9F-2F36173254BA}">
      <dgm:prSet/>
      <dgm:spPr/>
      <dgm:t>
        <a:bodyPr/>
        <a:lstStyle/>
        <a:p>
          <a:endParaRPr lang="en-US"/>
        </a:p>
      </dgm:t>
    </dgm:pt>
    <dgm:pt modelId="{45AB33CF-4AB5-4E0F-9ACC-F8D910D85210}" type="pres">
      <dgm:prSet presAssocID="{D3FCC460-E0C2-48A6-B772-3CBC7259ABEC}" presName="Name0" presStyleCnt="0">
        <dgm:presLayoutVars>
          <dgm:dir/>
          <dgm:resizeHandles val="exact"/>
        </dgm:presLayoutVars>
      </dgm:prSet>
      <dgm:spPr/>
    </dgm:pt>
    <dgm:pt modelId="{C6266962-42EA-4136-8782-DC06469AF55B}" type="pres">
      <dgm:prSet presAssocID="{B2B0BA8F-3849-4DD4-9E95-7F795602EBB4}" presName="node" presStyleLbl="node1" presStyleIdx="0" presStyleCnt="2" custLinFactX="13343" custLinFactY="-41337" custLinFactNeighborX="100000" custLinFactNeighborY="-100000">
        <dgm:presLayoutVars>
          <dgm:bulletEnabled val="1"/>
        </dgm:presLayoutVars>
      </dgm:prSet>
      <dgm:spPr/>
    </dgm:pt>
    <dgm:pt modelId="{0678FFDD-B972-4582-B191-5436F4004C99}" type="pres">
      <dgm:prSet presAssocID="{94BC4BF6-FCFE-427F-8629-873072405499}" presName="sibTrans" presStyleLbl="sibTrans2D1" presStyleIdx="0" presStyleCnt="1" custLinFactNeighborX="-73791" custLinFactNeighborY="6948"/>
      <dgm:spPr/>
    </dgm:pt>
    <dgm:pt modelId="{01C85FD7-3FBE-4661-9D46-AD1810CF2D99}" type="pres">
      <dgm:prSet presAssocID="{94BC4BF6-FCFE-427F-8629-873072405499}" presName="connectorText" presStyleLbl="sibTrans2D1" presStyleIdx="0" presStyleCnt="1"/>
      <dgm:spPr/>
    </dgm:pt>
    <dgm:pt modelId="{55E11001-E21E-455A-AF48-C89CBE9DD903}" type="pres">
      <dgm:prSet presAssocID="{0474F8AD-8266-4C25-A64C-66DC6A0E1FA4}" presName="node" presStyleLbl="node1" presStyleIdx="1" presStyleCnt="2" custLinFactX="-46657" custLinFactNeighborX="-100000" custLinFactNeighborY="50000">
        <dgm:presLayoutVars>
          <dgm:bulletEnabled val="1"/>
        </dgm:presLayoutVars>
      </dgm:prSet>
      <dgm:spPr/>
    </dgm:pt>
  </dgm:ptLst>
  <dgm:cxnLst>
    <dgm:cxn modelId="{8416C207-664E-4486-8F93-51BDE513DCAB}" type="presOf" srcId="{94BC4BF6-FCFE-427F-8629-873072405499}" destId="{01C85FD7-3FBE-4661-9D46-AD1810CF2D99}" srcOrd="1" destOrd="0" presId="urn:microsoft.com/office/officeart/2005/8/layout/process1"/>
    <dgm:cxn modelId="{65BB9466-298B-41BF-859C-0F7BAE6E46B8}" type="presOf" srcId="{0474F8AD-8266-4C25-A64C-66DC6A0E1FA4}" destId="{55E11001-E21E-455A-AF48-C89CBE9DD903}" srcOrd="0" destOrd="0" presId="urn:microsoft.com/office/officeart/2005/8/layout/process1"/>
    <dgm:cxn modelId="{D1B5C886-0908-4E9F-ACB3-3BFBE5B2B310}" type="presOf" srcId="{B2B0BA8F-3849-4DD4-9E95-7F795602EBB4}" destId="{C6266962-42EA-4136-8782-DC06469AF55B}" srcOrd="0" destOrd="0" presId="urn:microsoft.com/office/officeart/2005/8/layout/process1"/>
    <dgm:cxn modelId="{5E1E758D-1F5C-4483-B437-6B0BD1BBE259}" srcId="{D3FCC460-E0C2-48A6-B772-3CBC7259ABEC}" destId="{B2B0BA8F-3849-4DD4-9E95-7F795602EBB4}" srcOrd="0" destOrd="0" parTransId="{45B29D2E-A9DD-4D46-91FA-BC8870869B31}" sibTransId="{94BC4BF6-FCFE-427F-8629-873072405499}"/>
    <dgm:cxn modelId="{575B029D-EF84-4874-B593-A514431B548D}" type="presOf" srcId="{94BC4BF6-FCFE-427F-8629-873072405499}" destId="{0678FFDD-B972-4582-B191-5436F4004C99}" srcOrd="0" destOrd="0" presId="urn:microsoft.com/office/officeart/2005/8/layout/process1"/>
    <dgm:cxn modelId="{478A059D-942A-4B2D-9CDB-0EA7AEED8037}" type="presOf" srcId="{D3FCC460-E0C2-48A6-B772-3CBC7259ABEC}" destId="{45AB33CF-4AB5-4E0F-9ACC-F8D910D85210}" srcOrd="0" destOrd="0" presId="urn:microsoft.com/office/officeart/2005/8/layout/process1"/>
    <dgm:cxn modelId="{EFD6E5D8-600C-4509-8E9F-2F36173254BA}" srcId="{D3FCC460-E0C2-48A6-B772-3CBC7259ABEC}" destId="{0474F8AD-8266-4C25-A64C-66DC6A0E1FA4}" srcOrd="1" destOrd="0" parTransId="{B1E776E3-97FA-449F-9B5D-1B783DA28258}" sibTransId="{ECA31AA5-8ACA-433A-9782-0276D2BC23B0}"/>
    <dgm:cxn modelId="{FF63CA59-5558-44A8-A9F2-D8815AC99BC6}" type="presParOf" srcId="{45AB33CF-4AB5-4E0F-9ACC-F8D910D85210}" destId="{C6266962-42EA-4136-8782-DC06469AF55B}" srcOrd="0" destOrd="0" presId="urn:microsoft.com/office/officeart/2005/8/layout/process1"/>
    <dgm:cxn modelId="{EEBDC84E-F1C4-4A38-AAFD-515056201EC2}" type="presParOf" srcId="{45AB33CF-4AB5-4E0F-9ACC-F8D910D85210}" destId="{0678FFDD-B972-4582-B191-5436F4004C99}" srcOrd="1" destOrd="0" presId="urn:microsoft.com/office/officeart/2005/8/layout/process1"/>
    <dgm:cxn modelId="{ED446380-8101-44B4-9FCF-5C8362EADC08}" type="presParOf" srcId="{0678FFDD-B972-4582-B191-5436F4004C99}" destId="{01C85FD7-3FBE-4661-9D46-AD1810CF2D99}" srcOrd="0" destOrd="0" presId="urn:microsoft.com/office/officeart/2005/8/layout/process1"/>
    <dgm:cxn modelId="{1DF63FD5-6488-436E-AC7E-5E22272E8A32}" type="presParOf" srcId="{45AB33CF-4AB5-4E0F-9ACC-F8D910D85210}" destId="{55E11001-E21E-455A-AF48-C89CBE9DD90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B0C0F-10E6-479B-9BA7-266AC894081A}">
      <dsp:nvSpPr>
        <dsp:cNvPr id="0" name=""/>
        <dsp:cNvSpPr/>
      </dsp:nvSpPr>
      <dsp:spPr>
        <a:xfrm>
          <a:off x="7762049" y="7237"/>
          <a:ext cx="4260191" cy="27691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Take sensor measurements</a:t>
          </a:r>
        </a:p>
      </dsp:txBody>
      <dsp:txXfrm>
        <a:off x="7897226" y="142414"/>
        <a:ext cx="3989837" cy="2498770"/>
      </dsp:txXfrm>
    </dsp:sp>
    <dsp:sp modelId="{5D3FB1B9-8719-4F30-9239-FB804F67E22F}">
      <dsp:nvSpPr>
        <dsp:cNvPr id="0" name=""/>
        <dsp:cNvSpPr/>
      </dsp:nvSpPr>
      <dsp:spPr>
        <a:xfrm>
          <a:off x="4363347" y="1391799"/>
          <a:ext cx="11057594" cy="11057594"/>
        </a:xfrm>
        <a:custGeom>
          <a:avLst/>
          <a:gdLst/>
          <a:ahLst/>
          <a:cxnLst/>
          <a:rect l="0" t="0" r="0" b="0"/>
          <a:pathLst>
            <a:path>
              <a:moveTo>
                <a:pt x="8228731" y="704073"/>
              </a:moveTo>
              <a:arcTo wR="5528797" hR="5528797" stAng="17953893" swAng="12108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E4ACD-D07C-4638-A28D-4559EC1B7E9C}">
      <dsp:nvSpPr>
        <dsp:cNvPr id="0" name=""/>
        <dsp:cNvSpPr/>
      </dsp:nvSpPr>
      <dsp:spPr>
        <a:xfrm>
          <a:off x="13020247" y="3827542"/>
          <a:ext cx="4260191" cy="27691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Estimate the current state</a:t>
          </a:r>
        </a:p>
      </dsp:txBody>
      <dsp:txXfrm>
        <a:off x="13155424" y="3962719"/>
        <a:ext cx="3989837" cy="2498770"/>
      </dsp:txXfrm>
    </dsp:sp>
    <dsp:sp modelId="{E2324B89-DACC-4371-9F95-0323AAB2B364}">
      <dsp:nvSpPr>
        <dsp:cNvPr id="0" name=""/>
        <dsp:cNvSpPr/>
      </dsp:nvSpPr>
      <dsp:spPr>
        <a:xfrm>
          <a:off x="4363347" y="1391799"/>
          <a:ext cx="11057594" cy="11057594"/>
        </a:xfrm>
        <a:custGeom>
          <a:avLst/>
          <a:gdLst/>
          <a:ahLst/>
          <a:cxnLst/>
          <a:rect l="0" t="0" r="0" b="0"/>
          <a:pathLst>
            <a:path>
              <a:moveTo>
                <a:pt x="11044305" y="5911901"/>
              </a:moveTo>
              <a:arcTo wR="5528797" hR="5528797" stAng="21838401" swAng="135916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D6F680-0642-4F46-A974-A002C2EDA3A4}">
      <dsp:nvSpPr>
        <dsp:cNvPr id="0" name=""/>
        <dsp:cNvSpPr/>
      </dsp:nvSpPr>
      <dsp:spPr>
        <a:xfrm>
          <a:off x="11011794" y="10008925"/>
          <a:ext cx="4260191" cy="27691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Trajectory Control</a:t>
          </a:r>
        </a:p>
      </dsp:txBody>
      <dsp:txXfrm>
        <a:off x="11146971" y="10144102"/>
        <a:ext cx="3989837" cy="2498770"/>
      </dsp:txXfrm>
    </dsp:sp>
    <dsp:sp modelId="{F250474F-6526-4818-98A1-4E20FB06B4B2}">
      <dsp:nvSpPr>
        <dsp:cNvPr id="0" name=""/>
        <dsp:cNvSpPr/>
      </dsp:nvSpPr>
      <dsp:spPr>
        <a:xfrm>
          <a:off x="4363347" y="1391799"/>
          <a:ext cx="11057594" cy="11057594"/>
        </a:xfrm>
        <a:custGeom>
          <a:avLst/>
          <a:gdLst/>
          <a:ahLst/>
          <a:cxnLst/>
          <a:rect l="0" t="0" r="0" b="0"/>
          <a:pathLst>
            <a:path>
              <a:moveTo>
                <a:pt x="6206674" y="11015880"/>
              </a:moveTo>
              <a:arcTo wR="5528797" hR="5528797" stAng="4977440" swAng="84512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92FEE-83A8-41FD-84D3-DA1ED4F91D82}">
      <dsp:nvSpPr>
        <dsp:cNvPr id="0" name=""/>
        <dsp:cNvSpPr/>
      </dsp:nvSpPr>
      <dsp:spPr>
        <a:xfrm>
          <a:off x="4512303" y="10008925"/>
          <a:ext cx="4260191" cy="27691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Attitude Control</a:t>
          </a:r>
        </a:p>
      </dsp:txBody>
      <dsp:txXfrm>
        <a:off x="4647480" y="10144102"/>
        <a:ext cx="3989837" cy="2498770"/>
      </dsp:txXfrm>
    </dsp:sp>
    <dsp:sp modelId="{9B13B3BA-9643-4CE3-8C33-2C3D66DD8C7F}">
      <dsp:nvSpPr>
        <dsp:cNvPr id="0" name=""/>
        <dsp:cNvSpPr/>
      </dsp:nvSpPr>
      <dsp:spPr>
        <a:xfrm>
          <a:off x="4363347" y="1391799"/>
          <a:ext cx="11057594" cy="11057594"/>
        </a:xfrm>
        <a:custGeom>
          <a:avLst/>
          <a:gdLst/>
          <a:ahLst/>
          <a:cxnLst/>
          <a:rect l="0" t="0" r="0" b="0"/>
          <a:pathLst>
            <a:path>
              <a:moveTo>
                <a:pt x="586327" y="8006618"/>
              </a:moveTo>
              <a:arcTo wR="5528797" hR="5528797" stAng="9202434" swAng="135916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49E09-A770-4BA7-8EB3-2D0F4C82E835}">
      <dsp:nvSpPr>
        <dsp:cNvPr id="0" name=""/>
        <dsp:cNvSpPr/>
      </dsp:nvSpPr>
      <dsp:spPr>
        <a:xfrm>
          <a:off x="2503850" y="3827542"/>
          <a:ext cx="4260191" cy="27691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Dynamics</a:t>
          </a:r>
        </a:p>
      </dsp:txBody>
      <dsp:txXfrm>
        <a:off x="2639027" y="3962719"/>
        <a:ext cx="3989837" cy="2498770"/>
      </dsp:txXfrm>
    </dsp:sp>
    <dsp:sp modelId="{65346FA0-7CD6-4486-ABDD-840F0EE964F5}">
      <dsp:nvSpPr>
        <dsp:cNvPr id="0" name=""/>
        <dsp:cNvSpPr/>
      </dsp:nvSpPr>
      <dsp:spPr>
        <a:xfrm>
          <a:off x="4363347" y="1391799"/>
          <a:ext cx="11057594" cy="11057594"/>
        </a:xfrm>
        <a:custGeom>
          <a:avLst/>
          <a:gdLst/>
          <a:ahLst/>
          <a:cxnLst/>
          <a:rect l="0" t="0" r="0" b="0"/>
          <a:pathLst>
            <a:path>
              <a:moveTo>
                <a:pt x="1330201" y="1931659"/>
              </a:moveTo>
              <a:arcTo wR="5528797" hR="5528797" stAng="13235295" swAng="12108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B0C0F-10E6-479B-9BA7-266AC894081A}">
      <dsp:nvSpPr>
        <dsp:cNvPr id="0" name=""/>
        <dsp:cNvSpPr/>
      </dsp:nvSpPr>
      <dsp:spPr>
        <a:xfrm>
          <a:off x="8012202" y="3660"/>
          <a:ext cx="4258648" cy="2768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GNSS, </a:t>
          </a:r>
          <a:r>
            <a:rPr lang="en-US" sz="3600" kern="1200" dirty="0" err="1"/>
            <a:t>Imu</a:t>
          </a:r>
          <a:r>
            <a:rPr lang="en-US" sz="3600" kern="1200" dirty="0"/>
            <a:t>, Camera</a:t>
          </a:r>
        </a:p>
      </dsp:txBody>
      <dsp:txXfrm>
        <a:off x="8147331" y="138789"/>
        <a:ext cx="3988390" cy="2497863"/>
      </dsp:txXfrm>
    </dsp:sp>
    <dsp:sp modelId="{5D3FB1B9-8719-4F30-9239-FB804F67E22F}">
      <dsp:nvSpPr>
        <dsp:cNvPr id="0" name=""/>
        <dsp:cNvSpPr/>
      </dsp:nvSpPr>
      <dsp:spPr>
        <a:xfrm>
          <a:off x="4608808" y="1387721"/>
          <a:ext cx="11065435" cy="11065435"/>
        </a:xfrm>
        <a:custGeom>
          <a:avLst/>
          <a:gdLst/>
          <a:ahLst/>
          <a:cxnLst/>
          <a:rect l="0" t="0" r="0" b="0"/>
          <a:pathLst>
            <a:path>
              <a:moveTo>
                <a:pt x="8233121" y="703764"/>
              </a:moveTo>
              <a:arcTo wR="5532717" hR="5532717" stAng="17952864" swAng="121244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E4ACD-D07C-4638-A28D-4559EC1B7E9C}">
      <dsp:nvSpPr>
        <dsp:cNvPr id="0" name=""/>
        <dsp:cNvSpPr/>
      </dsp:nvSpPr>
      <dsp:spPr>
        <a:xfrm>
          <a:off x="13274129" y="3826674"/>
          <a:ext cx="4258648" cy="2768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stateEstimatorUKF</a:t>
          </a:r>
          <a:endParaRPr lang="en-US" sz="3600" kern="1200" dirty="0"/>
        </a:p>
      </dsp:txBody>
      <dsp:txXfrm>
        <a:off x="13409258" y="3961803"/>
        <a:ext cx="3988390" cy="2497863"/>
      </dsp:txXfrm>
    </dsp:sp>
    <dsp:sp modelId="{E2324B89-DACC-4371-9F95-0323AAB2B364}">
      <dsp:nvSpPr>
        <dsp:cNvPr id="0" name=""/>
        <dsp:cNvSpPr/>
      </dsp:nvSpPr>
      <dsp:spPr>
        <a:xfrm>
          <a:off x="4608808" y="1387721"/>
          <a:ext cx="11065435" cy="11065435"/>
        </a:xfrm>
        <a:custGeom>
          <a:avLst/>
          <a:gdLst/>
          <a:ahLst/>
          <a:cxnLst/>
          <a:rect l="0" t="0" r="0" b="0"/>
          <a:pathLst>
            <a:path>
              <a:moveTo>
                <a:pt x="11052197" y="5915230"/>
              </a:moveTo>
              <a:arcTo wR="5532717" hR="5532717" stAng="21837864" swAng="136042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D6F680-0642-4F46-A974-A002C2EDA3A4}">
      <dsp:nvSpPr>
        <dsp:cNvPr id="0" name=""/>
        <dsp:cNvSpPr/>
      </dsp:nvSpPr>
      <dsp:spPr>
        <a:xfrm>
          <a:off x="11264252" y="10012440"/>
          <a:ext cx="4258648" cy="2768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trajectoryController</a:t>
          </a:r>
          <a:endParaRPr lang="en-US" sz="3600" kern="1200" dirty="0"/>
        </a:p>
      </dsp:txBody>
      <dsp:txXfrm>
        <a:off x="11399381" y="10147569"/>
        <a:ext cx="3988390" cy="2497863"/>
      </dsp:txXfrm>
    </dsp:sp>
    <dsp:sp modelId="{F250474F-6526-4818-98A1-4E20FB06B4B2}">
      <dsp:nvSpPr>
        <dsp:cNvPr id="0" name=""/>
        <dsp:cNvSpPr/>
      </dsp:nvSpPr>
      <dsp:spPr>
        <a:xfrm>
          <a:off x="4608808" y="1387721"/>
          <a:ext cx="11065435" cy="11065435"/>
        </a:xfrm>
        <a:custGeom>
          <a:avLst/>
          <a:gdLst/>
          <a:ahLst/>
          <a:cxnLst/>
          <a:rect l="0" t="0" r="0" b="0"/>
          <a:pathLst>
            <a:path>
              <a:moveTo>
                <a:pt x="6212483" y="11023518"/>
              </a:moveTo>
              <a:arcTo wR="5532717" hR="5532717" stAng="4976559" swAng="84688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92FEE-83A8-41FD-84D3-DA1ED4F91D82}">
      <dsp:nvSpPr>
        <dsp:cNvPr id="0" name=""/>
        <dsp:cNvSpPr/>
      </dsp:nvSpPr>
      <dsp:spPr>
        <a:xfrm>
          <a:off x="4760152" y="10012440"/>
          <a:ext cx="4258648" cy="2768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attitudeController</a:t>
          </a:r>
          <a:endParaRPr lang="en-US" sz="3600" kern="1200" dirty="0"/>
        </a:p>
      </dsp:txBody>
      <dsp:txXfrm>
        <a:off x="4895281" y="10147569"/>
        <a:ext cx="3988390" cy="2497863"/>
      </dsp:txXfrm>
    </dsp:sp>
    <dsp:sp modelId="{9B13B3BA-9643-4CE3-8C33-2C3D66DD8C7F}">
      <dsp:nvSpPr>
        <dsp:cNvPr id="0" name=""/>
        <dsp:cNvSpPr/>
      </dsp:nvSpPr>
      <dsp:spPr>
        <a:xfrm>
          <a:off x="4608808" y="1387721"/>
          <a:ext cx="11065435" cy="11065435"/>
        </a:xfrm>
        <a:custGeom>
          <a:avLst/>
          <a:gdLst/>
          <a:ahLst/>
          <a:cxnLst/>
          <a:rect l="0" t="0" r="0" b="0"/>
          <a:pathLst>
            <a:path>
              <a:moveTo>
                <a:pt x="587267" y="8013340"/>
              </a:moveTo>
              <a:arcTo wR="5532717" hR="5532717" stAng="9201708" swAng="136042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349E09-A770-4BA7-8EB3-2D0F4C82E835}">
      <dsp:nvSpPr>
        <dsp:cNvPr id="0" name=""/>
        <dsp:cNvSpPr/>
      </dsp:nvSpPr>
      <dsp:spPr>
        <a:xfrm>
          <a:off x="2750274" y="3826674"/>
          <a:ext cx="4258648" cy="2768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quadOdeFunction</a:t>
          </a:r>
          <a:endParaRPr lang="en-US" sz="3600" kern="1200" dirty="0"/>
        </a:p>
      </dsp:txBody>
      <dsp:txXfrm>
        <a:off x="2885403" y="3961803"/>
        <a:ext cx="3988390" cy="2497863"/>
      </dsp:txXfrm>
    </dsp:sp>
    <dsp:sp modelId="{65346FA0-7CD6-4486-ABDD-840F0EE964F5}">
      <dsp:nvSpPr>
        <dsp:cNvPr id="0" name=""/>
        <dsp:cNvSpPr/>
      </dsp:nvSpPr>
      <dsp:spPr>
        <a:xfrm>
          <a:off x="4608808" y="1387721"/>
          <a:ext cx="11065435" cy="11065435"/>
        </a:xfrm>
        <a:custGeom>
          <a:avLst/>
          <a:gdLst/>
          <a:ahLst/>
          <a:cxnLst/>
          <a:rect l="0" t="0" r="0" b="0"/>
          <a:pathLst>
            <a:path>
              <a:moveTo>
                <a:pt x="1330512" y="1933768"/>
              </a:moveTo>
              <a:arcTo wR="5532717" hR="5532717" stAng="13234690" swAng="121244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66962-42EA-4136-8782-DC06469AF55B}">
      <dsp:nvSpPr>
        <dsp:cNvPr id="0" name=""/>
        <dsp:cNvSpPr/>
      </dsp:nvSpPr>
      <dsp:spPr>
        <a:xfrm>
          <a:off x="4778396" y="0"/>
          <a:ext cx="8950002" cy="5370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topSimulate</a:t>
          </a:r>
          <a:endParaRPr lang="en-US" sz="3900" kern="1200" dirty="0"/>
        </a:p>
      </dsp:txBody>
      <dsp:txXfrm>
        <a:off x="4935678" y="157282"/>
        <a:ext cx="8635438" cy="5055437"/>
      </dsp:txXfrm>
    </dsp:sp>
    <dsp:sp modelId="{0678FFDD-B972-4582-B191-5436F4004C99}">
      <dsp:nvSpPr>
        <dsp:cNvPr id="0" name=""/>
        <dsp:cNvSpPr/>
      </dsp:nvSpPr>
      <dsp:spPr>
        <a:xfrm rot="5400000">
          <a:off x="7022733" y="6165380"/>
          <a:ext cx="1801960" cy="221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7293027" y="6339006"/>
        <a:ext cx="1261372" cy="1331760"/>
      </dsp:txXfrm>
    </dsp:sp>
    <dsp:sp modelId="{55E11001-E21E-455A-AF48-C89CBE9DD903}">
      <dsp:nvSpPr>
        <dsp:cNvPr id="0" name=""/>
        <dsp:cNvSpPr/>
      </dsp:nvSpPr>
      <dsp:spPr>
        <a:xfrm>
          <a:off x="4778396" y="8769927"/>
          <a:ext cx="8950002" cy="53700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simulateQuadrotorControl</a:t>
          </a:r>
          <a:r>
            <a:rPr lang="en-US" sz="3900" kern="1200" dirty="0"/>
            <a:t> or </a:t>
          </a:r>
          <a:r>
            <a:rPr lang="en-US" sz="3900" kern="1200" dirty="0" err="1"/>
            <a:t>simulateQuadrotorControlAndEstimation</a:t>
          </a:r>
          <a:endParaRPr lang="en-US" sz="3900" kern="1200" dirty="0"/>
        </a:p>
      </dsp:txBody>
      <dsp:txXfrm>
        <a:off x="4935678" y="8927209"/>
        <a:ext cx="8635438" cy="50554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66962-42EA-4136-8782-DC06469AF55B}">
      <dsp:nvSpPr>
        <dsp:cNvPr id="0" name=""/>
        <dsp:cNvSpPr/>
      </dsp:nvSpPr>
      <dsp:spPr>
        <a:xfrm>
          <a:off x="3863384" y="60860"/>
          <a:ext cx="7236172" cy="4341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Input simulation parameters</a:t>
          </a:r>
        </a:p>
      </dsp:txBody>
      <dsp:txXfrm>
        <a:off x="3990548" y="188024"/>
        <a:ext cx="6981844" cy="4087375"/>
      </dsp:txXfrm>
    </dsp:sp>
    <dsp:sp modelId="{0678FFDD-B972-4582-B191-5436F4004C99}">
      <dsp:nvSpPr>
        <dsp:cNvPr id="0" name=""/>
        <dsp:cNvSpPr/>
      </dsp:nvSpPr>
      <dsp:spPr>
        <a:xfrm rot="5400000">
          <a:off x="4879683" y="5672239"/>
          <a:ext cx="2101758" cy="17945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>
        <a:off x="5148869" y="5761968"/>
        <a:ext cx="1563387" cy="1076742"/>
      </dsp:txXfrm>
    </dsp:sp>
    <dsp:sp modelId="{55E11001-E21E-455A-AF48-C89CBE9DD903}">
      <dsp:nvSpPr>
        <dsp:cNvPr id="0" name=""/>
        <dsp:cNvSpPr/>
      </dsp:nvSpPr>
      <dsp:spPr>
        <a:xfrm>
          <a:off x="3863384" y="8368145"/>
          <a:ext cx="7236172" cy="4341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Begin Simulation</a:t>
          </a:r>
        </a:p>
      </dsp:txBody>
      <dsp:txXfrm>
        <a:off x="3990548" y="8495309"/>
        <a:ext cx="6981844" cy="4087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5088045"/>
            <a:ext cx="32644080" cy="10823787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6329239"/>
            <a:ext cx="28803600" cy="7506121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8D4E-CF45-4BAF-A924-454A785BAE4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F249-9B30-4ADC-9AA0-03FF8567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8D4E-CF45-4BAF-A924-454A785BAE4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F249-9B30-4ADC-9AA0-03FF8567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1655233"/>
            <a:ext cx="8281035" cy="263469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1655233"/>
            <a:ext cx="24363045" cy="26346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8D4E-CF45-4BAF-A924-454A785BAE4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F249-9B30-4ADC-9AA0-03FF8567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8D4E-CF45-4BAF-A924-454A785BAE4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F249-9B30-4ADC-9AA0-03FF8567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3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7750819"/>
            <a:ext cx="33124140" cy="1293240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0805572"/>
            <a:ext cx="33124140" cy="680084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8D4E-CF45-4BAF-A924-454A785BAE4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F249-9B30-4ADC-9AA0-03FF8567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5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8276166"/>
            <a:ext cx="16322040" cy="19726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8276166"/>
            <a:ext cx="16322040" cy="19726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8D4E-CF45-4BAF-A924-454A785BAE4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F249-9B30-4ADC-9AA0-03FF8567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3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655240"/>
            <a:ext cx="33124140" cy="60092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7621272"/>
            <a:ext cx="16247028" cy="373506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1356340"/>
            <a:ext cx="16247028" cy="167034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7621272"/>
            <a:ext cx="16327042" cy="373506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1356340"/>
            <a:ext cx="16327042" cy="167034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8D4E-CF45-4BAF-A924-454A785BAE4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F249-9B30-4ADC-9AA0-03FF8567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4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8D4E-CF45-4BAF-A924-454A785BAE4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F249-9B30-4ADC-9AA0-03FF8567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1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8D4E-CF45-4BAF-A924-454A785BAE4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F249-9B30-4ADC-9AA0-03FF8567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2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072640"/>
            <a:ext cx="12386548" cy="72542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476333"/>
            <a:ext cx="19442430" cy="22093767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326880"/>
            <a:ext cx="12386548" cy="17279199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8D4E-CF45-4BAF-A924-454A785BAE4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F249-9B30-4ADC-9AA0-03FF8567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3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072640"/>
            <a:ext cx="12386548" cy="72542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4476333"/>
            <a:ext cx="19442430" cy="22093767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9326880"/>
            <a:ext cx="12386548" cy="17279199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8D4E-CF45-4BAF-A924-454A785BAE4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F249-9B30-4ADC-9AA0-03FF8567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7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655240"/>
            <a:ext cx="33124140" cy="6009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8276166"/>
            <a:ext cx="33124140" cy="1972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28815460"/>
            <a:ext cx="864108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28D4E-CF45-4BAF-A924-454A785BAE45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28815460"/>
            <a:ext cx="1296162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28815460"/>
            <a:ext cx="8641080" cy="16552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2F249-9B30-4ADC-9AA0-03FF8567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5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9CACC7-9178-4A5D-8AA7-B423E7DCCA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51178"/>
              </p:ext>
            </p:extLst>
          </p:nvPr>
        </p:nvGraphicFramePr>
        <p:xfrm>
          <a:off x="-1163780" y="18121745"/>
          <a:ext cx="19784290" cy="12967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B5CC56E-A62E-4BE7-A95C-DAFD2B190F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5572350"/>
              </p:ext>
            </p:extLst>
          </p:nvPr>
        </p:nvGraphicFramePr>
        <p:xfrm>
          <a:off x="18288000" y="18121745"/>
          <a:ext cx="20283053" cy="12967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9C4CB97-795B-4980-AE78-AD2EAF2F10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2753200"/>
              </p:ext>
            </p:extLst>
          </p:nvPr>
        </p:nvGraphicFramePr>
        <p:xfrm>
          <a:off x="19202400" y="623453"/>
          <a:ext cx="21488400" cy="17539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36AE4BC-4A5E-4DF7-B320-81E1811DF822}"/>
              </a:ext>
            </a:extLst>
          </p:cNvPr>
          <p:cNvGrpSpPr/>
          <p:nvPr/>
        </p:nvGrpSpPr>
        <p:grpSpPr>
          <a:xfrm rot="10800000">
            <a:off x="9327369" y="14493921"/>
            <a:ext cx="1794570" cy="2101758"/>
            <a:chOff x="5033277" y="5518645"/>
            <a:chExt cx="1794570" cy="2101758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D13A4837-CF26-4EAF-9083-A4772EB9E013}"/>
                </a:ext>
              </a:extLst>
            </p:cNvPr>
            <p:cNvSpPr/>
            <p:nvPr/>
          </p:nvSpPr>
          <p:spPr>
            <a:xfrm rot="5400000">
              <a:off x="4879683" y="5672239"/>
              <a:ext cx="2101758" cy="179457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Arrow: Right 4">
              <a:extLst>
                <a:ext uri="{FF2B5EF4-FFF2-40B4-BE49-F238E27FC236}">
                  <a16:creationId xmlns:a16="http://schemas.microsoft.com/office/drawing/2014/main" id="{F74A6373-95C1-45F2-A6DD-8BBCEC6A1AA1}"/>
                </a:ext>
              </a:extLst>
            </p:cNvPr>
            <p:cNvSpPr txBox="1"/>
            <p:nvPr/>
          </p:nvSpPr>
          <p:spPr>
            <a:xfrm rot="5400000">
              <a:off x="5148869" y="5761968"/>
              <a:ext cx="1563387" cy="1076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500" kern="12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69EC76-962E-49E3-8909-02C0EC471AFE}"/>
              </a:ext>
            </a:extLst>
          </p:cNvPr>
          <p:cNvGrpSpPr/>
          <p:nvPr/>
        </p:nvGrpSpPr>
        <p:grpSpPr>
          <a:xfrm>
            <a:off x="6684414" y="14553472"/>
            <a:ext cx="1794570" cy="2101758"/>
            <a:chOff x="5033277" y="5518645"/>
            <a:chExt cx="1794570" cy="2101758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13D956E7-9001-458F-BB29-BE82BF430757}"/>
                </a:ext>
              </a:extLst>
            </p:cNvPr>
            <p:cNvSpPr/>
            <p:nvPr/>
          </p:nvSpPr>
          <p:spPr>
            <a:xfrm rot="5400000">
              <a:off x="4879683" y="5672239"/>
              <a:ext cx="2101758" cy="179457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Right 4">
              <a:extLst>
                <a:ext uri="{FF2B5EF4-FFF2-40B4-BE49-F238E27FC236}">
                  <a16:creationId xmlns:a16="http://schemas.microsoft.com/office/drawing/2014/main" id="{BCDC5E5A-1686-4AF3-A81C-E8768FDEDF71}"/>
                </a:ext>
              </a:extLst>
            </p:cNvPr>
            <p:cNvSpPr txBox="1"/>
            <p:nvPr/>
          </p:nvSpPr>
          <p:spPr>
            <a:xfrm rot="5400000">
              <a:off x="5148869" y="5761968"/>
              <a:ext cx="1563387" cy="1076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500" kern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419A2B-6CE1-45DA-9E2D-587BF5817985}"/>
              </a:ext>
            </a:extLst>
          </p:cNvPr>
          <p:cNvGrpSpPr/>
          <p:nvPr/>
        </p:nvGrpSpPr>
        <p:grpSpPr>
          <a:xfrm rot="10800000">
            <a:off x="9036424" y="6014939"/>
            <a:ext cx="1794570" cy="2101758"/>
            <a:chOff x="5033277" y="5518645"/>
            <a:chExt cx="1794570" cy="2101758"/>
          </a:xfrm>
        </p:grpSpPr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517F80C8-EC41-4DA1-A2D5-7F4176652D11}"/>
                </a:ext>
              </a:extLst>
            </p:cNvPr>
            <p:cNvSpPr/>
            <p:nvPr/>
          </p:nvSpPr>
          <p:spPr>
            <a:xfrm rot="5400000">
              <a:off x="4879683" y="5672239"/>
              <a:ext cx="2101758" cy="179457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Right 4">
              <a:extLst>
                <a:ext uri="{FF2B5EF4-FFF2-40B4-BE49-F238E27FC236}">
                  <a16:creationId xmlns:a16="http://schemas.microsoft.com/office/drawing/2014/main" id="{6B1C1D06-5252-4053-895C-7033E325BA1B}"/>
                </a:ext>
              </a:extLst>
            </p:cNvPr>
            <p:cNvSpPr txBox="1"/>
            <p:nvPr/>
          </p:nvSpPr>
          <p:spPr>
            <a:xfrm rot="5400000">
              <a:off x="5148869" y="5761968"/>
              <a:ext cx="1563387" cy="10767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500" kern="1200"/>
            </a:p>
          </p:txBody>
        </p:sp>
      </p:grp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4E1A4891-3131-46E1-A791-8A22089D87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6612994"/>
              </p:ext>
            </p:extLst>
          </p:nvPr>
        </p:nvGraphicFramePr>
        <p:xfrm>
          <a:off x="1399309" y="706581"/>
          <a:ext cx="17373601" cy="1673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CF0DC846-FBA9-42E5-AC58-71C5951406B2}"/>
              </a:ext>
            </a:extLst>
          </p:cNvPr>
          <p:cNvGrpSpPr/>
          <p:nvPr/>
        </p:nvGrpSpPr>
        <p:grpSpPr>
          <a:xfrm rot="10800000">
            <a:off x="29326812" y="7065817"/>
            <a:ext cx="2219600" cy="1801960"/>
            <a:chOff x="6813913" y="6374200"/>
            <a:chExt cx="2219600" cy="1801960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9FA04634-4352-45BF-89DF-3D346E2F437F}"/>
                </a:ext>
              </a:extLst>
            </p:cNvPr>
            <p:cNvSpPr/>
            <p:nvPr/>
          </p:nvSpPr>
          <p:spPr>
            <a:xfrm rot="5400000">
              <a:off x="7022733" y="6165380"/>
              <a:ext cx="1801960" cy="221960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Arrow: Right 4">
              <a:extLst>
                <a:ext uri="{FF2B5EF4-FFF2-40B4-BE49-F238E27FC236}">
                  <a16:creationId xmlns:a16="http://schemas.microsoft.com/office/drawing/2014/main" id="{3672186B-091D-4882-84C2-A0CE7EC8E7D7}"/>
                </a:ext>
              </a:extLst>
            </p:cNvPr>
            <p:cNvSpPr txBox="1"/>
            <p:nvPr/>
          </p:nvSpPr>
          <p:spPr>
            <a:xfrm rot="5400000">
              <a:off x="7293027" y="6339006"/>
              <a:ext cx="1261372" cy="13317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100" kern="12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0929CDE-FAA3-4BFD-AAFC-DE7028C4A788}"/>
              </a:ext>
            </a:extLst>
          </p:cNvPr>
          <p:cNvGrpSpPr/>
          <p:nvPr/>
        </p:nvGrpSpPr>
        <p:grpSpPr>
          <a:xfrm>
            <a:off x="25693188" y="15481803"/>
            <a:ext cx="2219600" cy="1801960"/>
            <a:chOff x="6813913" y="6374200"/>
            <a:chExt cx="2219600" cy="1801960"/>
          </a:xfrm>
        </p:grpSpPr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77F7F89E-C006-4FF0-A67B-FBBB67625E44}"/>
                </a:ext>
              </a:extLst>
            </p:cNvPr>
            <p:cNvSpPr/>
            <p:nvPr/>
          </p:nvSpPr>
          <p:spPr>
            <a:xfrm rot="5400000">
              <a:off x="7022733" y="6165380"/>
              <a:ext cx="1801960" cy="221960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Arrow: Right 4">
              <a:extLst>
                <a:ext uri="{FF2B5EF4-FFF2-40B4-BE49-F238E27FC236}">
                  <a16:creationId xmlns:a16="http://schemas.microsoft.com/office/drawing/2014/main" id="{C65EF890-EE9C-4B26-A281-BF4AF8258BFB}"/>
                </a:ext>
              </a:extLst>
            </p:cNvPr>
            <p:cNvSpPr txBox="1"/>
            <p:nvPr/>
          </p:nvSpPr>
          <p:spPr>
            <a:xfrm rot="5400000">
              <a:off x="7293027" y="6339006"/>
              <a:ext cx="1261372" cy="13317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100" kern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2202918-E335-4932-8D6D-D266ABC95B7A}"/>
              </a:ext>
            </a:extLst>
          </p:cNvPr>
          <p:cNvGrpSpPr/>
          <p:nvPr/>
        </p:nvGrpSpPr>
        <p:grpSpPr>
          <a:xfrm rot="10800000">
            <a:off x="29091285" y="15481803"/>
            <a:ext cx="2219600" cy="1801960"/>
            <a:chOff x="6813913" y="6374200"/>
            <a:chExt cx="2219600" cy="1801960"/>
          </a:xfrm>
        </p:grpSpPr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0C9BB251-245D-46D6-8DCF-CBB31989BA52}"/>
                </a:ext>
              </a:extLst>
            </p:cNvPr>
            <p:cNvSpPr/>
            <p:nvPr/>
          </p:nvSpPr>
          <p:spPr>
            <a:xfrm rot="5400000">
              <a:off x="7022733" y="6165380"/>
              <a:ext cx="1801960" cy="221960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Arrow: Right 4">
              <a:extLst>
                <a:ext uri="{FF2B5EF4-FFF2-40B4-BE49-F238E27FC236}">
                  <a16:creationId xmlns:a16="http://schemas.microsoft.com/office/drawing/2014/main" id="{AB6520C2-3A49-4F7B-AC06-B6A6C099BD36}"/>
                </a:ext>
              </a:extLst>
            </p:cNvPr>
            <p:cNvSpPr txBox="1"/>
            <p:nvPr/>
          </p:nvSpPr>
          <p:spPr>
            <a:xfrm rot="5400000">
              <a:off x="7293027" y="6339006"/>
              <a:ext cx="1261372" cy="13317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100" kern="120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F69A58E-4A9C-46FD-BEB3-56BA7B50A26E}"/>
              </a:ext>
            </a:extLst>
          </p:cNvPr>
          <p:cNvSpPr txBox="1"/>
          <p:nvPr/>
        </p:nvSpPr>
        <p:spPr>
          <a:xfrm>
            <a:off x="21808121" y="19821905"/>
            <a:ext cx="452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True State (X)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C89F47-8D41-447D-9C02-92B14DC62265}"/>
              </a:ext>
            </a:extLst>
          </p:cNvPr>
          <p:cNvSpPr txBox="1"/>
          <p:nvPr/>
        </p:nvSpPr>
        <p:spPr>
          <a:xfrm>
            <a:off x="32843266" y="20119806"/>
            <a:ext cx="452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Measured State (M)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B4371B-FD85-469E-B978-ED41D6991D69}"/>
              </a:ext>
            </a:extLst>
          </p:cNvPr>
          <p:cNvSpPr txBox="1"/>
          <p:nvPr/>
        </p:nvSpPr>
        <p:spPr>
          <a:xfrm>
            <a:off x="34410428" y="26167350"/>
            <a:ext cx="452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Estimated State (E)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E2EDB3-43D8-4328-B70D-2FBF9D6D0F30}"/>
              </a:ext>
            </a:extLst>
          </p:cNvPr>
          <p:cNvSpPr txBox="1"/>
          <p:nvPr/>
        </p:nvSpPr>
        <p:spPr>
          <a:xfrm>
            <a:off x="26517681" y="24949161"/>
            <a:ext cx="4520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Commanded Force Vector (</a:t>
            </a:r>
            <a:r>
              <a:rPr lang="en-US" sz="3600" dirty="0" err="1"/>
              <a:t>Fk</a:t>
            </a:r>
            <a:r>
              <a:rPr lang="en-US" sz="3600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3411BA-9038-4F86-8D82-F31C7F21C3E8}"/>
              </a:ext>
            </a:extLst>
          </p:cNvPr>
          <p:cNvSpPr txBox="1"/>
          <p:nvPr/>
        </p:nvSpPr>
        <p:spPr>
          <a:xfrm>
            <a:off x="18970624" y="26213516"/>
            <a:ext cx="4525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Commanded torque (</a:t>
            </a:r>
            <a:r>
              <a:rPr lang="en-US" sz="3600" dirty="0" err="1"/>
              <a:t>NBk</a:t>
            </a:r>
            <a:r>
              <a:rPr lang="en-US" sz="3600" dirty="0"/>
              <a:t>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B66CDB-08B0-40CD-B3B5-DA10A91A897A}"/>
              </a:ext>
            </a:extLst>
          </p:cNvPr>
          <p:cNvCxnSpPr>
            <a:cxnSpLocks/>
          </p:cNvCxnSpPr>
          <p:nvPr/>
        </p:nvCxnSpPr>
        <p:spPr>
          <a:xfrm flipH="1" flipV="1">
            <a:off x="25693188" y="24622229"/>
            <a:ext cx="3842019" cy="330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7068EF2-5CBF-4285-AB5B-39F054E84FC5}"/>
              </a:ext>
            </a:extLst>
          </p:cNvPr>
          <p:cNvSpPr txBox="1"/>
          <p:nvPr/>
        </p:nvSpPr>
        <p:spPr>
          <a:xfrm>
            <a:off x="27468868" y="28086102"/>
            <a:ext cx="2117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Desired Z-axis direction (Z*)</a:t>
            </a:r>
          </a:p>
        </p:txBody>
      </p:sp>
    </p:spTree>
    <p:extLst>
      <p:ext uri="{BB962C8B-B14F-4D97-AF65-F5344CB8AC3E}">
        <p14:creationId xmlns:p14="http://schemas.microsoft.com/office/powerpoint/2010/main" val="261159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62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</dc:creator>
  <cp:lastModifiedBy>Fred</cp:lastModifiedBy>
  <cp:revision>8</cp:revision>
  <dcterms:created xsi:type="dcterms:W3CDTF">2021-04-03T17:57:47Z</dcterms:created>
  <dcterms:modified xsi:type="dcterms:W3CDTF">2021-04-03T21:30:17Z</dcterms:modified>
</cp:coreProperties>
</file>