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626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49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22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3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9859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848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671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71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74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2172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35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E8C721C-02B4-43EA-9581-05458ED255E4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6184980-B41D-4FAE-8AD8-A6E1C1563D4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995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47193-4BE8-4630-B587-E842A3351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Разрез как смысл</a:t>
            </a:r>
            <a:br>
              <a:rPr lang="ru-RU" dirty="0"/>
            </a:br>
            <a:r>
              <a:rPr lang="ru-RU" dirty="0"/>
              <a:t>жизни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20378F-C4B8-4933-A82B-4FF2B3D6F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Полх Тимофей</a:t>
            </a:r>
          </a:p>
        </p:txBody>
      </p:sp>
    </p:spTree>
    <p:extLst>
      <p:ext uri="{BB962C8B-B14F-4D97-AF65-F5344CB8AC3E}">
        <p14:creationId xmlns:p14="http://schemas.microsoft.com/office/powerpoint/2010/main" val="145451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25406-3DC2-4635-8FF3-27A3669D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Аннотация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B84E78-4A48-4E7E-9F33-6CF9E82E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Kankin" panose="02000506000000020004" pitchFamily="2" charset="0"/>
              </a:rPr>
              <a:t>В работе планируется создать модель гильотины. Полученный результат показывает как гильотина разрежет какой либо объект предмет и разрежет ли она его вообще при заданной высоте и массе. </a:t>
            </a:r>
          </a:p>
        </p:txBody>
      </p:sp>
    </p:spTree>
    <p:extLst>
      <p:ext uri="{BB962C8B-B14F-4D97-AF65-F5344CB8AC3E}">
        <p14:creationId xmlns:p14="http://schemas.microsoft.com/office/powerpoint/2010/main" val="36963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CE43C-C716-41BD-AB03-B22BE7C6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0CF1A-DB07-47E9-B73D-F5F3ADA2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Kankin" panose="02000506000000020004" pitchFamily="2" charset="0"/>
              </a:rPr>
              <a:t>Гильотина старинный механизм для казни людей наполненный физикой с начало до конца. Ведь для разреза человеческой кости нужно много чего рассчитать. Мне захотелось сделать модель этого интересного механизма протестировав на различных объектах. </a:t>
            </a:r>
          </a:p>
        </p:txBody>
      </p:sp>
    </p:spTree>
    <p:extLst>
      <p:ext uri="{BB962C8B-B14F-4D97-AF65-F5344CB8AC3E}">
        <p14:creationId xmlns:p14="http://schemas.microsoft.com/office/powerpoint/2010/main" val="374330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78A71-92F0-4974-9EDF-5F82F7D6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75117-AA33-48C5-B788-80E17537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800" dirty="0">
                <a:solidFill>
                  <a:schemeClr val="tx1"/>
                </a:solidFill>
                <a:latin typeface="Kankin" panose="02000506000000020004" pitchFamily="2" charset="0"/>
              </a:rPr>
              <a:t>Цель: Построить модель гильотины.</a:t>
            </a:r>
          </a:p>
          <a:p>
            <a:r>
              <a:rPr lang="ru-RU" sz="2800" dirty="0">
                <a:solidFill>
                  <a:schemeClr val="tx1"/>
                </a:solidFill>
                <a:latin typeface="Kankin" panose="02000506000000020004" pitchFamily="2" charset="0"/>
              </a:rPr>
              <a:t>Задачи:</a:t>
            </a:r>
          </a:p>
          <a:p>
            <a:pPr lvl="1"/>
            <a:r>
              <a:rPr lang="ru-RU" sz="2600" dirty="0">
                <a:solidFill>
                  <a:schemeClr val="tx1"/>
                </a:solidFill>
                <a:latin typeface="Kankin" panose="02000506000000020004" pitchFamily="2" charset="0"/>
              </a:rPr>
              <a:t>Найти нужные формулы которые понадобиться для создания модели.</a:t>
            </a:r>
            <a:endParaRPr lang="ru-RU" sz="2800" dirty="0">
              <a:solidFill>
                <a:schemeClr val="tx1"/>
              </a:solidFill>
              <a:latin typeface="Kankin" panose="02000506000000020004" pitchFamily="2" charset="0"/>
            </a:endParaRPr>
          </a:p>
          <a:p>
            <a:pPr lvl="1"/>
            <a:r>
              <a:rPr lang="ru-RU" sz="2600" dirty="0">
                <a:solidFill>
                  <a:schemeClr val="tx1"/>
                </a:solidFill>
                <a:latin typeface="Kankin" panose="02000506000000020004" pitchFamily="2" charset="0"/>
              </a:rPr>
              <a:t>Провести необходимые вычислении с использованием нужный формул.</a:t>
            </a:r>
            <a:endParaRPr lang="ru-RU" dirty="0">
              <a:solidFill>
                <a:schemeClr val="tx1"/>
              </a:solidFill>
              <a:latin typeface="Kankin" panose="02000506000000020004" pitchFamily="2" charset="0"/>
            </a:endParaRPr>
          </a:p>
          <a:p>
            <a:pPr lvl="1"/>
            <a:r>
              <a:rPr lang="ru-RU" sz="2600" dirty="0">
                <a:solidFill>
                  <a:schemeClr val="tx1"/>
                </a:solidFill>
                <a:latin typeface="Kankin" panose="02000506000000020004" pitchFamily="2" charset="0"/>
              </a:rPr>
              <a:t>Написать программу которая будет воспроизводить гильотину в виде модели используя получение данные из прошлых шагов.</a:t>
            </a:r>
          </a:p>
        </p:txBody>
      </p:sp>
    </p:spTree>
    <p:extLst>
      <p:ext uri="{BB962C8B-B14F-4D97-AF65-F5344CB8AC3E}">
        <p14:creationId xmlns:p14="http://schemas.microsoft.com/office/powerpoint/2010/main" val="2857734851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81</TotalTime>
  <Words>117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Corbel</vt:lpstr>
      <vt:lpstr>Gill Sans MT</vt:lpstr>
      <vt:lpstr>Impact</vt:lpstr>
      <vt:lpstr>Kankin</vt:lpstr>
      <vt:lpstr>Эмблема</vt:lpstr>
      <vt:lpstr>Разрез как смысл жизни</vt:lpstr>
      <vt:lpstr>Аннотация</vt:lpstr>
      <vt:lpstr>Введение</vt:lpstr>
      <vt:lpstr>Цели и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Разрез как смысл жизни</dc:title>
  <dc:creator>Тимофей Полх</dc:creator>
  <cp:lastModifiedBy>Тимофей Полх</cp:lastModifiedBy>
  <cp:revision>9</cp:revision>
  <dcterms:created xsi:type="dcterms:W3CDTF">2020-12-02T18:36:19Z</dcterms:created>
  <dcterms:modified xsi:type="dcterms:W3CDTF">2020-12-03T15:30:32Z</dcterms:modified>
</cp:coreProperties>
</file>