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73b12f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73b12f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73b12f6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73b12f6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73b12f6d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73b12f6d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73b12f6d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73b12f6d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73b12f6d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73b12f6d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73b12f6d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73b12f6d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Nunito"/>
                <a:ea typeface="Nunito"/>
                <a:cs typeface="Nunito"/>
                <a:sym typeface="Nunito"/>
              </a:rPr>
              <a:t>AntiHlop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43509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И. В. Сивиринов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П. П. Попов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sz="3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</a:rPr>
              <a:t>Связи с тем, что у нашего дома тонкие стены и всё очень хорошо слышно, мне стало интересно как вообще распространяется в нашем доме звук.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</a:rPr>
              <a:t>Я решил создать программу которая сможет помочь мне в этом.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11675" y="1071750"/>
            <a:ext cx="8520600" cy="3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Для моделирования мне нужно определить энергию которую звук распространяет.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Для это решено было определять громкость предмета находясь от него на расстоянии одного метра, благодаря чему можно узнать громкость на любом расстоянии.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Также для создания стен решено было получать индекс проникновения и отражения звука,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11111"/>
                </a:solidFill>
                <a:latin typeface="Nunito"/>
                <a:ea typeface="Nunito"/>
                <a:cs typeface="Nunito"/>
                <a:sym typeface="Nunito"/>
              </a:rPr>
              <a:t>I - интенсивность звука</a:t>
            </a:r>
            <a:endParaRPr sz="1350">
              <a:solidFill>
                <a:srgbClr val="11111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11111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baseline="-25000" lang="ru" sz="1350">
                <a:solidFill>
                  <a:srgbClr val="111111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ru" sz="1350">
                <a:solidFill>
                  <a:srgbClr val="111111"/>
                </a:solidFill>
                <a:latin typeface="Nunito"/>
                <a:ea typeface="Nunito"/>
                <a:cs typeface="Nunito"/>
                <a:sym typeface="Nunito"/>
              </a:rPr>
              <a:t> - интенсивность звука на пороге слышимости, для всех звуков </a:t>
            </a:r>
            <a:endParaRPr sz="1350">
              <a:solidFill>
                <a:srgbClr val="11111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11111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baseline="-25000" lang="ru" sz="1350">
                <a:solidFill>
                  <a:srgbClr val="111111"/>
                </a:solidFill>
                <a:latin typeface="Nunito"/>
                <a:ea typeface="Nunito"/>
                <a:cs typeface="Nunito"/>
                <a:sym typeface="Nunito"/>
              </a:rPr>
              <a:t>0 = 10</a:t>
            </a:r>
            <a:r>
              <a:rPr baseline="30000" lang="ru" sz="1350">
                <a:solidFill>
                  <a:srgbClr val="111111"/>
                </a:solidFill>
                <a:latin typeface="Nunito"/>
                <a:ea typeface="Nunito"/>
                <a:cs typeface="Nunito"/>
                <a:sym typeface="Nunito"/>
              </a:rPr>
              <a:t>-12 </a:t>
            </a:r>
            <a:r>
              <a:rPr lang="ru" sz="1050">
                <a:solidFill>
                  <a:srgbClr val="111111"/>
                </a:solidFill>
                <a:latin typeface="Nunito"/>
                <a:ea typeface="Nunito"/>
                <a:cs typeface="Nunito"/>
                <a:sym typeface="Nunito"/>
              </a:rPr>
              <a:t>Вт/м</a:t>
            </a:r>
            <a:r>
              <a:rPr baseline="30000" lang="ru" sz="1050">
                <a:solidFill>
                  <a:srgbClr val="11111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1350">
              <a:solidFill>
                <a:srgbClr val="11111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111111"/>
                </a:solidFill>
                <a:latin typeface="Nunito"/>
                <a:ea typeface="Nunito"/>
                <a:cs typeface="Nunito"/>
                <a:sym typeface="Nunito"/>
              </a:rPr>
              <a:t>L (Б)- уровень интенсивности звука. </a:t>
            </a:r>
            <a:endParaRPr sz="15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76" y="2407263"/>
            <a:ext cx="1356050" cy="83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431" y="2407263"/>
            <a:ext cx="1802469" cy="8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Начальные условия и параметры</a:t>
            </a:r>
            <a:endParaRPr sz="34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В параметры вводится темп распространения, волна(Громкость которую мы измерили в метре находясь от источника, координаты источников), стены здания(Индекс проникновения и отражения волны, координаты, длина стены)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60">
                <a:latin typeface="Times New Roman"/>
                <a:ea typeface="Times New Roman"/>
                <a:cs typeface="Times New Roman"/>
                <a:sym typeface="Times New Roman"/>
              </a:rPr>
              <a:t>Результаты моделирования</a:t>
            </a:r>
            <a:endParaRPr sz="32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07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 первой модели можно видеть правдоподобность распространения звука в не закрытом помещении.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 второй модели можно видеть правдоподобность распространения звука в квартире.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67" y="783863"/>
            <a:ext cx="2891333" cy="21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775" y="2952350"/>
            <a:ext cx="2921525" cy="21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Заключение и перспективы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Исследование показало лёгкость работы с программой и достоверное моделирование распространения звука.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Для программы можно создать легкий интерфейс для пользователя и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распространять приложение как отлично предложения для ремонта и строительство зданий.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внимания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