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20B0604020202020204" charset="-52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33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Выполнила: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Сидоренко Карина Игоревна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№57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94362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smtClean="0">
                <a:solidFill>
                  <a:schemeClr val="lt1"/>
                </a:solidFill>
              </a:rPr>
              <a:t>Межпланетный перелёт</a:t>
            </a:r>
            <a:endParaRPr sz="54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6" y="2304507"/>
            <a:ext cx="4640914" cy="339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0" y="123905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44049" y="616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Цель: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Продемонстрировать межпланетный перелёт по Гомановской траектории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Задачи: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Создать модель Солнца, двух планет, спутника и их орбит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Создать анимацию перелёта спутника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52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1523" y="571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112;p16"/>
              <p:cNvSpPr txBox="1"/>
              <p:nvPr/>
            </p:nvSpPr>
            <p:spPr>
              <a:xfrm>
                <a:off x="125260" y="1480074"/>
                <a:ext cx="8754990" cy="459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Задача была решена при помощи следующих формул: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𝑠𝑎𝑡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𝑒𝑎𝑟𝑡h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𝑚𝑎𝑟𝑠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ru-RU" sz="2400" dirty="0" smtClean="0"/>
              </a:p>
              <a:p>
                <a:r>
                  <a:rPr lang="ru-RU" sz="2000" dirty="0"/>
                  <a:t>г</a:t>
                </a:r>
                <a:r>
                  <a:rPr lang="ru-RU" sz="2000" dirty="0" smtClean="0"/>
                  <a:t>де а – большая полуось спутника/Земли/Марса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𝑠𝑎𝑡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4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400" i="1">
                                <a:latin typeface="Cambria Math"/>
                              </a:rPr>
                              <m:t>𝐺𝑀</m:t>
                            </m:r>
                          </m:den>
                        </m:f>
                        <m:sSup>
                          <m:sSup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𝑠𝑎𝑡</m:t>
                                </m:r>
                              </m:sub>
                            </m:sSub>
                          </m:e>
                          <m:sup>
                            <m:r>
                              <a:rPr lang="ru-RU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endParaRPr lang="ru-RU" sz="2400" dirty="0" smtClean="0"/>
              </a:p>
              <a:p>
                <a:r>
                  <a:rPr lang="en-US" sz="2000" dirty="0" smtClean="0"/>
                  <a:t>G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– </a:t>
                </a:r>
                <a:r>
                  <a:rPr lang="ru-RU" sz="2000" dirty="0" smtClean="0"/>
                  <a:t>гравитационная, М </a:t>
                </a:r>
                <a:r>
                  <a:rPr lang="ru-RU" sz="2000" dirty="0"/>
                  <a:t>– масса </a:t>
                </a:r>
                <a:r>
                  <a:rPr lang="ru-RU" sz="2000" dirty="0" smtClean="0"/>
                  <a:t>Солнца, </a:t>
                </a:r>
                <a:r>
                  <a:rPr lang="en-US" sz="2000" dirty="0" err="1"/>
                  <a:t>T_sat</a:t>
                </a:r>
                <a:r>
                  <a:rPr lang="en-US" sz="2000" dirty="0"/>
                  <a:t> – </a:t>
                </a:r>
                <a:r>
                  <a:rPr lang="ru-RU" sz="2000" dirty="0"/>
                  <a:t>сидерический период </a:t>
                </a:r>
                <a:r>
                  <a:rPr lang="ru-RU" sz="2000" dirty="0" smtClean="0"/>
                  <a:t>спутника</a:t>
                </a:r>
                <a:endParaRPr lang="ru-R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𝑓𝑙𝑦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𝑠𝑎𝑡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400" dirty="0"/>
                  <a:t> </a:t>
                </a:r>
                <a:endParaRPr lang="ru-RU" sz="2400" dirty="0" smtClean="0"/>
              </a:p>
              <a:p>
                <a:r>
                  <a:rPr lang="en-US" sz="2000" dirty="0" err="1" smtClean="0"/>
                  <a:t>t_fly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время полёта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T_sat</a:t>
                </a:r>
                <a:r>
                  <a:rPr lang="en-US" sz="2000" dirty="0" smtClean="0"/>
                  <a:t> – </a:t>
                </a:r>
                <a:r>
                  <a:rPr lang="ru-RU" sz="2000" dirty="0" smtClean="0"/>
                  <a:t>сидерический период спутника</a:t>
                </a:r>
                <a:r>
                  <a:rPr lang="ru-RU" sz="2400" dirty="0" smtClean="0"/>
                  <a:t> </a:t>
                </a:r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0" y="1480074"/>
                <a:ext cx="8754990" cy="4595049"/>
              </a:xfrm>
              <a:prstGeom prst="rect">
                <a:avLst/>
              </a:prstGeom>
              <a:blipFill rotWithShape="1">
                <a:blip r:embed="rId4"/>
                <a:stretch>
                  <a:fillRect l="-1114" t="-1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Google Shape;114;p16"/>
          <p:cNvSpPr txBox="1"/>
          <p:nvPr/>
        </p:nvSpPr>
        <p:spPr>
          <a:xfrm>
            <a:off x="271150" y="3893100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2450" y="1599575"/>
                <a:ext cx="8648608" cy="416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Место старта спутника – Земля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</a:t>
                </a:r>
                <a:r>
                  <a:rPr lang="ru-RU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ункт назначения – Марс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Угол </a:t>
                </a:r>
                <a:r>
                  <a:rPr lang="ru-RU" sz="2400" dirty="0"/>
                  <a:t>между положениями планеты в моменты старта и подлета спутника к планете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/>
                        <m:t>𝛽</m:t>
                      </m:r>
                      <m:r>
                        <a:rPr lang="ru-RU" sz="2800" i="1"/>
                        <m:t>=</m:t>
                      </m:r>
                      <m:sSub>
                        <m:sSubPr>
                          <m:ctrlPr>
                            <a:rPr lang="ru-RU" sz="2800" i="1"/>
                          </m:ctrlPr>
                        </m:sSubPr>
                        <m:e>
                          <m:r>
                            <a:rPr lang="en-US" sz="2800" i="1"/>
                            <m:t>𝑡</m:t>
                          </m:r>
                        </m:e>
                        <m:sub>
                          <m:r>
                            <a:rPr lang="en-US" sz="2800" i="1"/>
                            <m:t>𝑓𝑙𝑦</m:t>
                          </m:r>
                        </m:sub>
                      </m:sSub>
                      <m:r>
                        <a:rPr lang="en-US" sz="2800" i="1"/>
                        <m:t>∙ </m:t>
                      </m:r>
                      <m:sSub>
                        <m:sSubPr>
                          <m:ctrlPr>
                            <a:rPr lang="ru-RU" sz="2800" i="1"/>
                          </m:ctrlPr>
                        </m:sSubPr>
                        <m:e>
                          <m:r>
                            <a:rPr lang="en-US" sz="2800" i="1"/>
                            <m:t>𝜔</m:t>
                          </m:r>
                        </m:e>
                        <m:sub>
                          <m:r>
                            <a:rPr lang="en-US" sz="2800" i="1"/>
                            <m:t>𝑚𝑎𝑟𝑠</m:t>
                          </m:r>
                        </m:sub>
                      </m:sSub>
                    </m:oMath>
                  </m:oMathPara>
                </a14:m>
                <a:endParaRPr lang="ru-RU" sz="2400" dirty="0" smtClean="0"/>
              </a:p>
              <a:p>
                <a:r>
                  <a:rPr lang="ru-RU" sz="2400" dirty="0"/>
                  <a:t> </a:t>
                </a:r>
                <a:r>
                  <a:rPr lang="ru-RU" sz="2400" dirty="0" smtClean="0"/>
                  <a:t>   Где </a:t>
                </a:r>
                <a:r>
                  <a:rPr lang="en-US" sz="2400" dirty="0" err="1" smtClean="0"/>
                  <a:t>t_fly</a:t>
                </a:r>
                <a:r>
                  <a:rPr lang="en-US" sz="2400" dirty="0" smtClean="0"/>
                  <a:t> – </a:t>
                </a:r>
                <a:r>
                  <a:rPr lang="ru-RU" sz="2400" dirty="0" smtClean="0"/>
                  <a:t>время полёта</a:t>
                </a:r>
                <a:r>
                  <a:rPr lang="en-US" sz="2400" dirty="0" smtClean="0"/>
                  <a:t>,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mars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- угловая скорость Марса</a:t>
                </a:r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Угол </a:t>
                </a:r>
                <a:r>
                  <a:rPr lang="ru-RU" sz="2400" dirty="0"/>
                  <a:t>между двумя планетами в момент старта спутника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/>
                        <m:t>𝛼</m:t>
                      </m:r>
                      <m:r>
                        <a:rPr lang="ru-RU" sz="2800" i="1"/>
                        <m:t>=180°− </m:t>
                      </m:r>
                      <m:r>
                        <a:rPr lang="ru-RU" sz="2800" i="1"/>
                        <m:t>𝛽</m:t>
                      </m:r>
                    </m:oMath>
                  </m:oMathPara>
                </a14:m>
                <a:endParaRPr lang="ru-RU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599575"/>
                <a:ext cx="8648608" cy="4165051"/>
              </a:xfrm>
              <a:prstGeom prst="rect">
                <a:avLst/>
              </a:prstGeom>
              <a:blipFill rotWithShape="1">
                <a:blip r:embed="rId4"/>
                <a:stretch>
                  <a:fillRect l="-916" t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-700710" y="3103529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1" y="1507289"/>
            <a:ext cx="5670808" cy="4704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3152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При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помощи языка программирования мы наглядно рассмотрели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перелёт спутника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 Земли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Марс.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дальнейшем этот проект можно усовершенствовать и построить модель полёта ракеты на Марс с максимально приближенными к реальности условиями. </a:t>
            </a:r>
          </a:p>
          <a:p>
            <a:pPr lvl="0"/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Перспективы: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остройка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на планете постоянной научно-исследовательской обитаемой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обыча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23198" y="3379034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267</Words>
  <Application>Microsoft Office PowerPoint</Application>
  <PresentationFormat>Экран 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Merriweather</vt:lpstr>
      <vt:lpstr>Cambria Math</vt:lpstr>
      <vt:lpstr>Тема1</vt:lpstr>
      <vt:lpstr>Презентация PowerPoint</vt:lpstr>
      <vt:lpstr>Межпланетный перелёт</vt:lpstr>
      <vt:lpstr>Введение</vt:lpstr>
      <vt:lpstr>Постановка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Андреинище</cp:lastModifiedBy>
  <cp:revision>6</cp:revision>
  <dcterms:modified xsi:type="dcterms:W3CDTF">2021-02-27T08:44:58Z</dcterms:modified>
</cp:coreProperties>
</file>