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2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859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4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7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1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1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9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7193-4BE8-4630-B587-E842A3351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Разрез как смысл</a:t>
            </a:r>
            <a:br>
              <a:rPr lang="ru-RU" dirty="0"/>
            </a:br>
            <a:r>
              <a:rPr lang="ru-RU" dirty="0"/>
              <a:t>жизни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0378F-C4B8-4933-A82B-4FF2B3D6F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Полх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14545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E43C-C716-41BD-AB03-B22BE7C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0CF1A-DB07-47E9-B73D-F5F3ADA2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Гильотина старинный механизм для казни людей наполненный физикой с начало до конца. Ведь для разреза человеческой кости нужно много чего рассчитать. Мне захотелось сделать модель этого интересного механизма протестировав на различных объектах. В работе планируется создать модель гильотины. Полученный результат показывает как гильотина разрежет какой либо объект предмет и разрежет ли она его вообще при заданной высоте и массе. </a:t>
            </a:r>
          </a:p>
          <a:p>
            <a:endParaRPr lang="ru-RU" sz="2400" dirty="0">
              <a:solidFill>
                <a:schemeClr val="tx1"/>
              </a:solidFill>
              <a:latin typeface="Kankin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8A71-92F0-4974-9EDF-5F82F7D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75117-AA33-48C5-B788-80E17537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Цель: Построить модель гильотины.</a:t>
            </a:r>
          </a:p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Задачи: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Найти нужные формулы которые понадобиться для создания модели.</a:t>
            </a:r>
            <a:endParaRPr lang="ru-RU" sz="2800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Провести необходимые вычислении с использованием нужный формул.</a:t>
            </a:r>
            <a:endParaRPr lang="ru-RU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Написать программу которая будет воспроизводить гильотину в виде модели используя получение данные из прошлых шагов.</a:t>
            </a:r>
          </a:p>
        </p:txBody>
      </p:sp>
    </p:spTree>
    <p:extLst>
      <p:ext uri="{BB962C8B-B14F-4D97-AF65-F5344CB8AC3E}">
        <p14:creationId xmlns:p14="http://schemas.microsoft.com/office/powerpoint/2010/main" val="285773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D3407-6427-4724-A891-00499296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1CB03-E21F-4EA5-8E60-E3FD1E4F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Мне стало интересно узнать о том как работает гильотина и материаловедение. В дальнейшем в этой сфере я сделаю модель сплавление металлов потом </a:t>
            </a:r>
            <a:r>
              <a:rPr lang="ru-RU" sz="2400">
                <a:solidFill>
                  <a:schemeClr val="tx1"/>
                </a:solidFill>
                <a:latin typeface="Kankin" panose="02000506000000020004" pitchFamily="2" charset="0"/>
              </a:rPr>
              <a:t>буду проверять их </a:t>
            </a:r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на своей гильотине.</a:t>
            </a:r>
          </a:p>
        </p:txBody>
      </p:sp>
    </p:spTree>
    <p:extLst>
      <p:ext uri="{BB962C8B-B14F-4D97-AF65-F5344CB8AC3E}">
        <p14:creationId xmlns:p14="http://schemas.microsoft.com/office/powerpoint/2010/main" val="336415652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107</TotalTime>
  <Words>145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Kankin</vt:lpstr>
      <vt:lpstr>Эмблема</vt:lpstr>
      <vt:lpstr>Разрез как смысл жизни</vt:lpstr>
      <vt:lpstr>Введение</vt:lpstr>
      <vt:lpstr>введение</vt:lpstr>
      <vt:lpstr>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Разрез как смысл жизни</dc:title>
  <dc:creator>Тимофей Полх</dc:creator>
  <cp:lastModifiedBy>Тимофей Полх</cp:lastModifiedBy>
  <cp:revision>11</cp:revision>
  <dcterms:created xsi:type="dcterms:W3CDTF">2020-12-02T18:36:19Z</dcterms:created>
  <dcterms:modified xsi:type="dcterms:W3CDTF">2020-12-03T15:56:41Z</dcterms:modified>
</cp:coreProperties>
</file>