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60" r:id="rId3"/>
    <p:sldId id="259" r:id="rId4"/>
    <p:sldId id="258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0733" autoAdjust="0"/>
    <p:restoredTop sz="94694" autoAdjust="0"/>
  </p:normalViewPr>
  <p:slideViewPr>
    <p:cSldViewPr>
      <p:cViewPr varScale="1">
        <p:scale>
          <a:sx n="110" d="100"/>
          <a:sy n="110" d="100"/>
        </p:scale>
        <p:origin x="-168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6165304"/>
            <a:ext cx="91440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-1" y="2435696"/>
            <a:ext cx="73869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 smtClean="0">
                <a:ln w="50800"/>
                <a:solidFill>
                  <a:schemeClr val="tx2">
                    <a:lumMod val="75000"/>
                  </a:schemeClr>
                </a:solidFill>
              </a:rPr>
              <a:t>Работу выполнил</a:t>
            </a:r>
            <a:r>
              <a:rPr lang="en-US" sz="2400" b="1" dirty="0" smtClean="0">
                <a:ln w="50800"/>
                <a:solidFill>
                  <a:schemeClr val="tx2">
                    <a:lumMod val="75000"/>
                  </a:schemeClr>
                </a:solidFill>
              </a:rPr>
              <a:t>:</a:t>
            </a:r>
            <a:r>
              <a:rPr lang="ru-RU" sz="2400" b="1" dirty="0">
                <a:ln w="50800"/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b="1" dirty="0" err="1" smtClean="0">
                <a:ln w="50800"/>
                <a:solidFill>
                  <a:schemeClr val="tx2">
                    <a:lumMod val="75000"/>
                  </a:schemeClr>
                </a:solidFill>
              </a:rPr>
              <a:t>Лепехов</a:t>
            </a:r>
            <a:r>
              <a:rPr lang="ru-RU" sz="2400" b="1" dirty="0" smtClean="0">
                <a:ln w="50800"/>
                <a:solidFill>
                  <a:schemeClr val="tx2">
                    <a:lumMod val="75000"/>
                  </a:schemeClr>
                </a:solidFill>
              </a:rPr>
              <a:t> Матвей Денисович</a:t>
            </a:r>
            <a:endParaRPr lang="ru-RU" sz="2400" b="1" dirty="0">
              <a:ln w="50800"/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07504" y="1196752"/>
            <a:ext cx="87254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200" b="1" dirty="0" smtClean="0">
                <a:ln w="50800"/>
                <a:solidFill>
                  <a:schemeClr val="tx2">
                    <a:lumMod val="75000"/>
                  </a:schemeClr>
                </a:solidFill>
              </a:rPr>
              <a:t>Моделирование Броуновского движения</a:t>
            </a:r>
            <a:endParaRPr lang="ru-RU" sz="3200" b="1" dirty="0">
              <a:ln w="50800"/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056" y="3854992"/>
            <a:ext cx="4072114" cy="229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18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6165304"/>
            <a:ext cx="91440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427136" y="3574847"/>
            <a:ext cx="6550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i="1" dirty="0" smtClean="0">
                <a:ln w="50800"/>
                <a:solidFill>
                  <a:schemeClr val="tx2">
                    <a:lumMod val="75000"/>
                  </a:schemeClr>
                </a:solidFill>
              </a:rPr>
              <a:t>Цель</a:t>
            </a:r>
            <a:r>
              <a:rPr lang="ru-RU" i="1" dirty="0" smtClean="0">
                <a:ln w="50800"/>
                <a:solidFill>
                  <a:schemeClr val="tx2">
                    <a:lumMod val="75000"/>
                  </a:schemeClr>
                </a:solidFill>
              </a:rPr>
              <a:t> данного проекта смоделировать Броуновское движение</a:t>
            </a:r>
            <a:endParaRPr lang="ru-RU" i="1" dirty="0">
              <a:ln w="50800"/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44052" y="1412776"/>
            <a:ext cx="71287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1" dirty="0">
                <a:solidFill>
                  <a:schemeClr val="tx2">
                    <a:lumMod val="75000"/>
                  </a:schemeClr>
                </a:solidFill>
              </a:rPr>
              <a:t>Броуновским движением </a:t>
            </a:r>
            <a:r>
              <a:rPr lang="ru-RU" sz="2000" i="1" dirty="0">
                <a:solidFill>
                  <a:schemeClr val="tx2">
                    <a:lumMod val="75000"/>
                  </a:schemeClr>
                </a:solidFill>
              </a:rPr>
              <a:t>называется хаотическое и беспорядочное движение маленьких частиц, как правило, молекул в разных жидкостях или газах. Причиной возникновения броуновского движения является столкновение одних (более мелких частиц) с другими частицами (уже более крупными).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27136" y="4077072"/>
            <a:ext cx="6962623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1" dirty="0">
                <a:solidFill>
                  <a:schemeClr val="tx2">
                    <a:lumMod val="75000"/>
                  </a:schemeClr>
                </a:solidFill>
              </a:rPr>
              <a:t>Для достижения поставленной цели необходимо решить следующие задачи:</a:t>
            </a:r>
          </a:p>
          <a:p>
            <a:r>
              <a:rPr lang="ru-RU" sz="2800" b="1" i="1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ru-RU" sz="2000" i="1" dirty="0" smtClean="0">
                <a:solidFill>
                  <a:schemeClr val="tx2">
                    <a:lumMod val="75000"/>
                  </a:schemeClr>
                </a:solidFill>
              </a:rPr>
              <a:t>.Изучить </a:t>
            </a:r>
            <a:r>
              <a:rPr lang="ru-RU" sz="2000" i="1" dirty="0">
                <a:solidFill>
                  <a:schemeClr val="tx2">
                    <a:lumMod val="75000"/>
                  </a:schemeClr>
                </a:solidFill>
              </a:rPr>
              <a:t>язык программирования </a:t>
            </a:r>
            <a:r>
              <a:rPr lang="ru-RU" sz="2000" i="1" dirty="0" err="1">
                <a:solidFill>
                  <a:schemeClr val="tx2">
                    <a:lumMod val="75000"/>
                  </a:schemeClr>
                </a:solidFill>
              </a:rPr>
              <a:t>Python</a:t>
            </a:r>
            <a:r>
              <a:rPr lang="ru-RU" sz="2000" i="1" dirty="0">
                <a:solidFill>
                  <a:schemeClr val="tx2">
                    <a:lumMod val="75000"/>
                  </a:schemeClr>
                </a:solidFill>
              </a:rPr>
              <a:t> 3</a:t>
            </a:r>
          </a:p>
          <a:p>
            <a:r>
              <a:rPr lang="ru-RU" sz="2800" b="1" i="1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ru-RU" sz="2000" i="1" dirty="0" smtClean="0">
                <a:solidFill>
                  <a:schemeClr val="tx2">
                    <a:lumMod val="75000"/>
                  </a:schemeClr>
                </a:solidFill>
              </a:rPr>
              <a:t>.Изучить </a:t>
            </a:r>
            <a:r>
              <a:rPr lang="ru-RU" sz="2000" i="1" dirty="0">
                <a:solidFill>
                  <a:schemeClr val="tx2">
                    <a:lumMod val="75000"/>
                  </a:schemeClr>
                </a:solidFill>
              </a:rPr>
              <a:t>основные библиотеки для численного решения уравнений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203848" y="310051"/>
            <a:ext cx="40324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i="1" dirty="0" smtClean="0">
                <a:solidFill>
                  <a:schemeClr val="tx2">
                    <a:lumMod val="75000"/>
                  </a:schemeClr>
                </a:solidFill>
              </a:rPr>
              <a:t>Вступление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95516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6165304"/>
            <a:ext cx="91440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7711" y="-15397"/>
            <a:ext cx="9144000" cy="1196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196752"/>
            <a:ext cx="86409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i="1" dirty="0" smtClean="0">
                <a:ln w="50800"/>
                <a:solidFill>
                  <a:schemeClr val="tx2">
                    <a:lumMod val="75000"/>
                  </a:schemeClr>
                </a:solidFill>
              </a:rPr>
              <a:t>Для меня эта тема актуальна так </a:t>
            </a:r>
            <a:r>
              <a:rPr lang="ru-RU" sz="2800" i="1" dirty="0" smtClean="0">
                <a:ln w="50800"/>
                <a:solidFill>
                  <a:schemeClr val="tx2">
                    <a:lumMod val="75000"/>
                  </a:schemeClr>
                </a:solidFill>
              </a:rPr>
              <a:t>как </a:t>
            </a:r>
            <a:r>
              <a:rPr lang="ru-RU" sz="2800" i="1" dirty="0" smtClean="0">
                <a:ln w="50800"/>
                <a:solidFill>
                  <a:schemeClr val="tx2">
                    <a:lumMod val="75000"/>
                  </a:schemeClr>
                </a:solidFill>
              </a:rPr>
              <a:t>газы</a:t>
            </a:r>
            <a:r>
              <a:rPr lang="ru-RU" sz="2800" i="1" dirty="0" smtClean="0">
                <a:ln w="50800"/>
                <a:solidFill>
                  <a:schemeClr val="tx2">
                    <a:lumMod val="75000"/>
                  </a:schemeClr>
                </a:solidFill>
              </a:rPr>
              <a:t> очень часто встречаются и проблема экологической обстановки в мире на сегодняшний день очень плачевна я хочу на примере показать что происходит с воздухом при выбросе разных </a:t>
            </a:r>
            <a:r>
              <a:rPr lang="ru-RU" sz="2800" i="1" smtClean="0">
                <a:ln w="50800"/>
                <a:solidFill>
                  <a:schemeClr val="tx2">
                    <a:lumMod val="75000"/>
                  </a:schemeClr>
                </a:solidFill>
              </a:rPr>
              <a:t>химических, ядовитых газов.  </a:t>
            </a:r>
            <a:r>
              <a:rPr lang="ru-RU" sz="2800" i="1" dirty="0" smtClean="0">
                <a:solidFill>
                  <a:schemeClr val="tx2">
                    <a:lumMod val="75000"/>
                  </a:schemeClr>
                </a:solidFill>
              </a:rPr>
              <a:t>Использование </a:t>
            </a:r>
            <a:r>
              <a:rPr lang="ru-RU" sz="2800" i="1" dirty="0">
                <a:solidFill>
                  <a:schemeClr val="tx2">
                    <a:lumMod val="75000"/>
                  </a:schemeClr>
                </a:solidFill>
              </a:rPr>
              <a:t>открытых библиотек позволит наиболее детально </a:t>
            </a:r>
            <a:r>
              <a:rPr lang="ru-RU" sz="2800" i="1" dirty="0" smtClean="0">
                <a:solidFill>
                  <a:schemeClr val="tx2">
                    <a:lumMod val="75000"/>
                  </a:schemeClr>
                </a:solidFill>
              </a:rPr>
              <a:t>смоделировать модель Броуновского движения …</a:t>
            </a:r>
          </a:p>
          <a:p>
            <a:pPr algn="ctr"/>
            <a:endParaRPr lang="ru-RU" sz="2800" i="1" dirty="0">
              <a:ln w="50800"/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771800" y="413352"/>
            <a:ext cx="28809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i="1" dirty="0" smtClean="0">
                <a:solidFill>
                  <a:schemeClr val="tx2">
                    <a:lumMod val="75000"/>
                  </a:schemeClr>
                </a:solidFill>
              </a:rPr>
              <a:t>Актуальность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8350022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2780928"/>
            <a:ext cx="78422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5400" b="1" dirty="0" smtClean="0">
                <a:ln w="50800"/>
                <a:solidFill>
                  <a:schemeClr val="tx2">
                    <a:lumMod val="75000"/>
                  </a:schemeClr>
                </a:solidFill>
              </a:rPr>
              <a:t>Спасибо за внимание!</a:t>
            </a:r>
            <a:endParaRPr lang="ru-RU" sz="5400" b="1" dirty="0">
              <a:ln w="50800"/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2979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47</TotalTime>
  <Words>132</Words>
  <Application>Microsoft Office PowerPoint</Application>
  <PresentationFormat>Экран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Волна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Студент</dc:creator>
  <cp:lastModifiedBy>Студент</cp:lastModifiedBy>
  <cp:revision>7</cp:revision>
  <dcterms:created xsi:type="dcterms:W3CDTF">2020-12-03T14:44:12Z</dcterms:created>
  <dcterms:modified xsi:type="dcterms:W3CDTF">2020-12-03T16:00:57Z</dcterms:modified>
</cp:coreProperties>
</file>