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733" autoAdjust="0"/>
    <p:restoredTop sz="94694" autoAdjust="0"/>
  </p:normalViewPr>
  <p:slideViewPr>
    <p:cSldViewPr>
      <p:cViewPr varScale="1">
        <p:scale>
          <a:sx n="110" d="100"/>
          <a:sy n="110" d="100"/>
        </p:scale>
        <p:origin x="-168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" y="2435696"/>
            <a:ext cx="7386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Работу выполнил</a:t>
            </a:r>
            <a:r>
              <a:rPr lang="en-US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ru-RU" sz="2400" b="1" dirty="0">
                <a:ln w="50800"/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ln w="50800"/>
                <a:solidFill>
                  <a:schemeClr val="tx2">
                    <a:lumMod val="75000"/>
                  </a:schemeClr>
                </a:solidFill>
              </a:rPr>
              <a:t>Лепехов</a:t>
            </a:r>
            <a:r>
              <a:rPr lang="ru-RU" sz="2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 Матвей Денисович</a:t>
            </a:r>
            <a:endParaRPr lang="ru-RU" sz="24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1196752"/>
            <a:ext cx="8725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Моделирование Броуновского движения</a:t>
            </a:r>
            <a:endParaRPr lang="ru-RU" sz="32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56" y="3854992"/>
            <a:ext cx="4072114" cy="22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8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7136" y="3574847"/>
            <a:ext cx="655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Цель</a:t>
            </a:r>
            <a:r>
              <a:rPr lang="ru-RU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 данного проекта смоделировать Броуновское движение</a:t>
            </a:r>
            <a:endParaRPr lang="ru-RU" i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4052" y="1412776"/>
            <a:ext cx="71287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chemeClr val="tx2">
                    <a:lumMod val="75000"/>
                  </a:schemeClr>
                </a:solidFill>
              </a:rPr>
              <a:t>Броуновским движением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называется хаотическое и беспорядочное движение маленьких частиц, как правило, молекул в разных жидкостях или газах. Причиной возникновения броуновского движения является столкновение одних (более мелких частиц) с другими частицами (уже более крупными).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27136" y="4077072"/>
            <a:ext cx="696262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chemeClr val="tx2">
                    <a:lumMod val="75000"/>
                  </a:schemeClr>
                </a:solidFill>
              </a:rPr>
              <a:t>Для достижения поставленной цели необходимо решить следующие задачи:</a:t>
            </a:r>
          </a:p>
          <a:p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.Изучить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язык программирования </a:t>
            </a:r>
            <a:r>
              <a:rPr lang="ru-RU" sz="2000" i="1" dirty="0" err="1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 3</a:t>
            </a:r>
          </a:p>
          <a:p>
            <a:r>
              <a:rPr lang="ru-RU" sz="2800" b="1" i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ru-RU" sz="2000" i="1" dirty="0" smtClean="0">
                <a:solidFill>
                  <a:schemeClr val="tx2">
                    <a:lumMod val="75000"/>
                  </a:schemeClr>
                </a:solidFill>
              </a:rPr>
              <a:t>.Изучить </a:t>
            </a:r>
            <a:r>
              <a:rPr lang="ru-RU" sz="2000" i="1" dirty="0">
                <a:solidFill>
                  <a:schemeClr val="tx2">
                    <a:lumMod val="75000"/>
                  </a:schemeClr>
                </a:solidFill>
              </a:rPr>
              <a:t>основные библиотеки для численного решения уравнений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295516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1196752"/>
            <a:ext cx="86409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i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Для меня эта тема актуальна так как все тела состоят из частиц и при изучении частиц мы будем открывать много нового и интересного, чем больше мы узнаём о частицах тем больше мы узнаём о мире. </a:t>
            </a:r>
            <a:r>
              <a:rPr lang="ru-RU" sz="2800" i="1" dirty="0" smtClean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ru-RU" sz="2800" i="1" dirty="0">
                <a:solidFill>
                  <a:schemeClr val="tx2">
                    <a:lumMod val="75000"/>
                  </a:schemeClr>
                </a:solidFill>
              </a:rPr>
              <a:t>открытых библиотек позволит наиболее детально </a:t>
            </a:r>
            <a:r>
              <a:rPr lang="ru-RU" sz="2800" i="1" dirty="0" smtClean="0">
                <a:solidFill>
                  <a:schemeClr val="tx2">
                    <a:lumMod val="75000"/>
                  </a:schemeClr>
                </a:solidFill>
              </a:rPr>
              <a:t>смоделировать модель Броуновского движения …</a:t>
            </a:r>
          </a:p>
          <a:p>
            <a:pPr algn="ctr"/>
            <a:endParaRPr lang="ru-RU" sz="2800" i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02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196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2780928"/>
            <a:ext cx="78422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ru-RU" sz="5400" b="1" dirty="0" smtClean="0">
                <a:ln w="50800"/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  <a:endParaRPr lang="ru-RU" sz="5400" b="1" dirty="0">
              <a:ln w="50800"/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97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</TotalTime>
  <Words>128</Words>
  <Application>Microsoft Office PowerPoint</Application>
  <PresentationFormat>Экран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Волна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5</cp:revision>
  <dcterms:created xsi:type="dcterms:W3CDTF">2020-12-03T14:44:12Z</dcterms:created>
  <dcterms:modified xsi:type="dcterms:W3CDTF">2020-12-03T15:34:49Z</dcterms:modified>
</cp:coreProperties>
</file>