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5E812A-2806-450D-8542-8D4F71B1E7A5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C6BEC7-2BDD-43D4-BF15-3889028CA018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POLLING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704" y="4236451"/>
            <a:ext cx="5131296" cy="1578936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BY</a:t>
            </a:r>
          </a:p>
          <a:p>
            <a:r>
              <a:rPr lang="en-GB" sz="2200" dirty="0"/>
              <a:t>	Simon Leonard D      (1831051)</a:t>
            </a:r>
          </a:p>
          <a:p>
            <a:r>
              <a:rPr lang="en-GB" sz="2200" dirty="0"/>
              <a:t>	Vignesh Ganesan       (1831056)	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40676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voter ID’s already Exist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77635"/>
            <a:ext cx="7499350" cy="3540930"/>
          </a:xfrm>
        </p:spPr>
      </p:pic>
    </p:spTree>
    <p:extLst>
      <p:ext uri="{BB962C8B-B14F-4D97-AF65-F5344CB8AC3E}">
        <p14:creationId xmlns:p14="http://schemas.microsoft.com/office/powerpoint/2010/main" val="279954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36912"/>
            <a:ext cx="7498080" cy="1143000"/>
          </a:xfrm>
        </p:spPr>
        <p:txBody>
          <a:bodyPr/>
          <a:lstStyle/>
          <a:p>
            <a:r>
              <a:rPr lang="en-GB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33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create polling system using assembly language</a:t>
            </a:r>
          </a:p>
          <a:p>
            <a:r>
              <a:rPr lang="en-GB" dirty="0"/>
              <a:t>To prevent false voting and duplicate voters</a:t>
            </a:r>
          </a:p>
        </p:txBody>
      </p:sp>
    </p:spTree>
    <p:extLst>
      <p:ext uri="{BB962C8B-B14F-4D97-AF65-F5344CB8AC3E}">
        <p14:creationId xmlns:p14="http://schemas.microsoft.com/office/powerpoint/2010/main" val="19909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2 modules</a:t>
            </a:r>
          </a:p>
          <a:p>
            <a:pPr lvl="1"/>
            <a:r>
              <a:rPr lang="en-GB" sz="2400" dirty="0"/>
              <a:t>Election Commissioner</a:t>
            </a:r>
          </a:p>
          <a:p>
            <a:pPr lvl="1"/>
            <a:r>
              <a:rPr lang="en-GB" sz="2400" dirty="0"/>
              <a:t>Voters</a:t>
            </a:r>
          </a:p>
          <a:p>
            <a:pPr marL="470916" indent="-342900"/>
            <a:r>
              <a:rPr lang="en-GB" sz="2400" dirty="0"/>
              <a:t>Election Commissioner</a:t>
            </a:r>
          </a:p>
          <a:p>
            <a:pPr marL="745236" lvl="1" indent="-342900"/>
            <a:r>
              <a:rPr lang="en-GB" sz="2400" dirty="0"/>
              <a:t>Election Commissioner has the power to check the final result of election with the administrator password.</a:t>
            </a:r>
          </a:p>
          <a:p>
            <a:pPr marL="470916" indent="-342900"/>
            <a:r>
              <a:rPr lang="en-GB" sz="2400" dirty="0"/>
              <a:t>Voters</a:t>
            </a:r>
          </a:p>
          <a:p>
            <a:pPr marL="745236" lvl="1" indent="-342900"/>
            <a:r>
              <a:rPr lang="en-GB" sz="2400" dirty="0"/>
              <a:t>Each Voter has a unique Id for voting. Once the id is used once it cannot be reused by same or different voter for voting of same or different candidate.</a:t>
            </a:r>
          </a:p>
        </p:txBody>
      </p:sp>
    </p:spTree>
    <p:extLst>
      <p:ext uri="{BB962C8B-B14F-4D97-AF65-F5344CB8AC3E}">
        <p14:creationId xmlns:p14="http://schemas.microsoft.com/office/powerpoint/2010/main" val="302724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Election Commissioner has 5 Functionalities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7571995" cy="33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/>
          </a:bodyPr>
          <a:lstStyle/>
          <a:p>
            <a:r>
              <a:rPr lang="en-GB" sz="3200" dirty="0"/>
              <a:t>Adding Voter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the first functionality of election commissioner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7812360" cy="3714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388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en-GB" sz="3200" dirty="0"/>
              <a:t>View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/>
          </a:bodyPr>
          <a:lstStyle/>
          <a:p>
            <a:r>
              <a:rPr lang="en-GB" sz="2400" dirty="0"/>
              <a:t>It is the major functionality  of election commissioner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7704856" cy="36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Listing  All Voters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Check No. of  Voters in the 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0" y="2060848"/>
            <a:ext cx="7884368" cy="38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en-GB" sz="3200" dirty="0"/>
              <a:t>Already Voted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/>
          </a:bodyPr>
          <a:lstStyle/>
          <a:p>
            <a:r>
              <a:rPr lang="en-GB" sz="2400" dirty="0"/>
              <a:t>To check the </a:t>
            </a:r>
            <a:r>
              <a:rPr lang="en-GB" sz="2400" dirty="0" err="1"/>
              <a:t>no.of.voters</a:t>
            </a:r>
            <a:r>
              <a:rPr lang="en-GB" sz="2400" dirty="0"/>
              <a:t> voted once the election is completed.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89555"/>
            <a:ext cx="7868479" cy="37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r>
              <a:rPr lang="en-GB" sz="3200" dirty="0"/>
              <a:t>Voters-Voting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Voters provide their voting id and provide their voting.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7740352" cy="37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5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</TotalTime>
  <Words>169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Verdana</vt:lpstr>
      <vt:lpstr>Wingdings 2</vt:lpstr>
      <vt:lpstr>Solstice</vt:lpstr>
      <vt:lpstr>POLLING SYSTEM</vt:lpstr>
      <vt:lpstr>Aim</vt:lpstr>
      <vt:lpstr>Modules</vt:lpstr>
      <vt:lpstr>Functionalities</vt:lpstr>
      <vt:lpstr>Adding Voter</vt:lpstr>
      <vt:lpstr>View Result</vt:lpstr>
      <vt:lpstr>Listing  All Voters</vt:lpstr>
      <vt:lpstr>Already Voted List</vt:lpstr>
      <vt:lpstr>Voters-Voting</vt:lpstr>
      <vt:lpstr>Checking voter ID’s already Exist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POLLING SYSTEM</dc:title>
  <dc:creator>Admin</dc:creator>
  <cp:lastModifiedBy>Vignesh Ganesan</cp:lastModifiedBy>
  <cp:revision>11</cp:revision>
  <dcterms:created xsi:type="dcterms:W3CDTF">2020-08-07T05:27:05Z</dcterms:created>
  <dcterms:modified xsi:type="dcterms:W3CDTF">2020-08-07T15:20:09Z</dcterms:modified>
</cp:coreProperties>
</file>