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"/>
    <p:restoredTop sz="93894"/>
  </p:normalViewPr>
  <p:slideViewPr>
    <p:cSldViewPr snapToGrid="0" snapToObjects="1">
      <p:cViewPr varScale="1">
        <p:scale>
          <a:sx n="121" d="100"/>
          <a:sy n="121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9693388" cy="1117687"/>
          </a:xfrm>
        </p:spPr>
        <p:txBody>
          <a:bodyPr/>
          <a:lstStyle/>
          <a:p>
            <a:r>
              <a:rPr lang="en-US" dirty="0" smtClean="0"/>
              <a:t>ACAMAR DAY 1 SUMMARY: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Style, </a:t>
            </a:r>
            <a:r>
              <a:rPr lang="en-US" dirty="0" err="1" smtClean="0"/>
              <a:t>Git</a:t>
            </a:r>
            <a:r>
              <a:rPr lang="en-US" dirty="0" smtClean="0"/>
              <a:t> Python, </a:t>
            </a:r>
            <a:r>
              <a:rPr lang="en-US" dirty="0" err="1" smtClean="0"/>
              <a:t>Git</a:t>
            </a:r>
            <a:r>
              <a:rPr lang="en-US" dirty="0" smtClean="0"/>
              <a:t> Pandas, </a:t>
            </a:r>
            <a:r>
              <a:rPr lang="en-US" dirty="0" err="1" smtClean="0"/>
              <a:t>Git</a:t>
            </a:r>
            <a:r>
              <a:rPr lang="en-US" dirty="0" smtClean="0"/>
              <a:t> Statistics, </a:t>
            </a:r>
            <a:r>
              <a:rPr lang="en-US" dirty="0" err="1" smtClean="0"/>
              <a:t>Git</a:t>
            </a:r>
            <a:r>
              <a:rPr lang="en-US" dirty="0" smtClean="0"/>
              <a:t> Prepared for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44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Arial</vt:lpstr>
      <vt:lpstr>Berlin</vt:lpstr>
      <vt:lpstr>CODING PANDAS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PANDAS</dc:title>
  <dc:creator>Elaina Hyde</dc:creator>
  <cp:lastModifiedBy>Elaina Hyde</cp:lastModifiedBy>
  <cp:revision>2</cp:revision>
  <dcterms:created xsi:type="dcterms:W3CDTF">2018-08-05T07:14:12Z</dcterms:created>
  <dcterms:modified xsi:type="dcterms:W3CDTF">2018-08-05T07:17:26Z</dcterms:modified>
</cp:coreProperties>
</file>