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/>
    <p:restoredTop sz="94686"/>
  </p:normalViewPr>
  <p:slideViewPr>
    <p:cSldViewPr snapToGrid="0" snapToObjects="1">
      <p:cViewPr varScale="1">
        <p:scale>
          <a:sx n="106" d="100"/>
          <a:sy n="106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17122-596C-9047-B55E-0149D4A5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26082"/>
            <a:ext cx="9613861" cy="359931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Font </a:t>
            </a:r>
          </a:p>
          <a:p>
            <a:r>
              <a:rPr kumimoji="1" lang="en-US" altLang="zh-C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Structured                                                   </a:t>
            </a:r>
          </a:p>
          <a:p>
            <a:r>
              <a:rPr kumimoji="1" lang="en-US" altLang="zh-C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Timing</a:t>
            </a:r>
          </a:p>
          <a:p>
            <a:r>
              <a:rPr kumimoji="1" lang="en-US" altLang="zh-C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Character Limitation</a:t>
            </a:r>
          </a:p>
          <a:p>
            <a:pPr marL="0" indent="0">
              <a:buNone/>
            </a:pPr>
            <a:r>
              <a:rPr kumimoji="1" lang="en-US" altLang="zh-C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- Precision and Clarity</a:t>
            </a:r>
          </a:p>
          <a:p>
            <a:r>
              <a:rPr kumimoji="1" lang="en-US" altLang="zh-CN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Colour</a:t>
            </a:r>
            <a:r>
              <a:rPr kumimoji="1" lang="en-US" altLang="zh-C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and Contrast</a:t>
            </a:r>
          </a:p>
          <a:p>
            <a:r>
              <a:rPr kumimoji="1" lang="en-US" altLang="zh-C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Pictures</a:t>
            </a:r>
          </a:p>
          <a:p>
            <a:endParaRPr kumimoji="1"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0" indent="0">
              <a:buNone/>
            </a:pPr>
            <a:endParaRPr kumimoji="1"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D0ACA5-5BB4-D84B-9B4C-054591842AE6}"/>
              </a:ext>
            </a:extLst>
          </p:cNvPr>
          <p:cNvSpPr/>
          <p:nvPr/>
        </p:nvSpPr>
        <p:spPr>
          <a:xfrm>
            <a:off x="947541" y="870905"/>
            <a:ext cx="4625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Presenting Style</a:t>
            </a:r>
            <a:endParaRPr lang="zh-CN" altLang="en-US" sz="54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0E64B0-911E-5741-917E-E172F8EC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360" y="2219177"/>
            <a:ext cx="3787078" cy="38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4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391F51A-D97E-FA4B-BA6B-53632DB8F796}"/>
              </a:ext>
            </a:extLst>
          </p:cNvPr>
          <p:cNvSpPr/>
          <p:nvPr/>
        </p:nvSpPr>
        <p:spPr>
          <a:xfrm>
            <a:off x="700261" y="259761"/>
            <a:ext cx="4440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Visualisations</a:t>
            </a:r>
            <a:endParaRPr lang="zh-CN" alt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BBA8906-9549-5842-B7D5-380CB3CC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03" y="1265668"/>
            <a:ext cx="4189492" cy="26433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D7D238-4665-2B44-966F-81A6F3168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89" y="1265668"/>
            <a:ext cx="4451528" cy="26433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DC25C4-0416-1D46-AA6E-7F459E19B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59" y="3991614"/>
            <a:ext cx="4162936" cy="286638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440BEBE-6B41-E84A-B6C8-DFB9EAEB6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789" y="3991614"/>
            <a:ext cx="4451528" cy="28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DE8A74-CA36-3542-8B3D-5BABCB6B4820}"/>
              </a:ext>
            </a:extLst>
          </p:cNvPr>
          <p:cNvSpPr/>
          <p:nvPr/>
        </p:nvSpPr>
        <p:spPr>
          <a:xfrm>
            <a:off x="924551" y="753524"/>
            <a:ext cx="10342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Evaluation of Machine Learning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97129B-2279-F144-A9F4-C4ED158CE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51" y="2022101"/>
            <a:ext cx="4871787" cy="48358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C7BF00-F0AC-9A4E-AF2F-3197969BA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263" y="2022101"/>
            <a:ext cx="5739063" cy="454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46985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红利</Template>
  <TotalTime>206</TotalTime>
  <Words>21</Words>
  <Application>Microsoft Macintosh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华文中宋</vt:lpstr>
      <vt:lpstr>Gill Sans MT</vt:lpstr>
      <vt:lpstr>Wingdings 2</vt:lpstr>
      <vt:lpstr>红利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 Yuchen</dc:creator>
  <cp:lastModifiedBy>Liu, Yuchen</cp:lastModifiedBy>
  <cp:revision>7</cp:revision>
  <dcterms:created xsi:type="dcterms:W3CDTF">2018-08-07T06:51:12Z</dcterms:created>
  <dcterms:modified xsi:type="dcterms:W3CDTF">2018-08-07T10:17:22Z</dcterms:modified>
</cp:coreProperties>
</file>