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83CC8-C5B1-4EAF-8FA0-316281920F29}" v="253" dt="2018-08-06T08:54:49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5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1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1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5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8/7/2018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0105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8874" y="1492411"/>
            <a:ext cx="9384695" cy="1822564"/>
          </a:xfrm>
        </p:spPr>
        <p:txBody>
          <a:bodyPr>
            <a:normAutofit/>
          </a:bodyPr>
          <a:lstStyle/>
          <a:p>
            <a:r>
              <a:rPr lang="en-US" sz="4800"/>
              <a:t>Coding Pandas Daily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2648" y="3545581"/>
            <a:ext cx="9284053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pPr algn="r"/>
            <a:r>
              <a:rPr lang="en-US"/>
              <a:t>07/08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8F8DE-48C1-4D6F-819F-6E5A6CEB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368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velocity</a:t>
            </a:r>
            <a:endParaRPr lang="zh-CN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99286A-4887-45F3-BD92-0E696AF5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909" y="2125662"/>
            <a:ext cx="6771836" cy="45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3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70B5691-FA8C-4AD5-AB64-C2D6F39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02" y="1853116"/>
            <a:ext cx="6844995" cy="472703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3BC68745-DECA-48A0-8952-4EE36A9C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3682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dirty="0"/>
              <a:t>velocity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9166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121</TotalTime>
  <Words>7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华文中宋</vt:lpstr>
      <vt:lpstr>Gill Sans MT</vt:lpstr>
      <vt:lpstr>Wingdings 2</vt:lpstr>
      <vt:lpstr>Dividend</vt:lpstr>
      <vt:lpstr>Coding Pandas Daily Report</vt:lpstr>
      <vt:lpstr>velocity</vt:lpstr>
      <vt:lpstr>velocity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yangtian</dc:creator>
  <cp:lastModifiedBy>yangtian</cp:lastModifiedBy>
  <cp:revision>12</cp:revision>
  <dcterms:modified xsi:type="dcterms:W3CDTF">2018-08-07T08:57:11Z</dcterms:modified>
</cp:coreProperties>
</file>