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4" r:id="rId1"/>
  </p:sldMasterIdLst>
  <p:sldIdLst>
    <p:sldId id="256" r:id="rId2"/>
    <p:sldId id="259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2A83CC8-C5B1-4EAF-8FA0-316281920F29}" v="253" dt="2018-08-06T08:54:49.679"/>
    <p1510:client id="{22EA33ED-1D1B-44A7-912E-CEF2A80FDB3D}" v="10" dt="2018-08-07T07:00:00.217"/>
    <p1510:client id="{38169753-5707-43EC-9AAA-136982462C50}" v="1" dt="2018-08-07T06:58:42.28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wen lyu" userId="b332d77162fc6013" providerId="Windows Live" clId="Web-{38169753-5707-43EC-9AAA-136982462C50}"/>
    <pc:docChg chg="modSld">
      <pc:chgData name="owen lyu" userId="b332d77162fc6013" providerId="Windows Live" clId="Web-{38169753-5707-43EC-9AAA-136982462C50}" dt="2018-08-07T06:58:42.282" v="16" actId="20577"/>
      <pc:docMkLst>
        <pc:docMk/>
      </pc:docMkLst>
      <pc:sldChg chg="addSp delSp modSp">
        <pc:chgData name="owen lyu" userId="b332d77162fc6013" providerId="Windows Live" clId="Web-{38169753-5707-43EC-9AAA-136982462C50}" dt="2018-08-07T06:57:53.939" v="14" actId="20577"/>
        <pc:sldMkLst>
          <pc:docMk/>
          <pc:sldMk cId="1096574883" sldId="258"/>
        </pc:sldMkLst>
        <pc:spChg chg="add del mod">
          <ac:chgData name="owen lyu" userId="b332d77162fc6013" providerId="Windows Live" clId="Web-{38169753-5707-43EC-9AAA-136982462C50}" dt="2018-08-07T06:56:05.597" v="11"/>
          <ac:spMkLst>
            <pc:docMk/>
            <pc:sldMk cId="1096574883" sldId="258"/>
            <ac:spMk id="6" creationId="{54F66EBA-1E21-4070-9576-4951D1AA085C}"/>
          </ac:spMkLst>
        </pc:spChg>
        <pc:spChg chg="add mod">
          <ac:chgData name="owen lyu" userId="b332d77162fc6013" providerId="Windows Live" clId="Web-{38169753-5707-43EC-9AAA-136982462C50}" dt="2018-08-07T06:57:53.939" v="14" actId="20577"/>
          <ac:spMkLst>
            <pc:docMk/>
            <pc:sldMk cId="1096574883" sldId="258"/>
            <ac:spMk id="7" creationId="{BAABA76D-DF6D-41F4-8E9B-A48689B96374}"/>
          </ac:spMkLst>
        </pc:spChg>
        <pc:picChg chg="add mod">
          <ac:chgData name="owen lyu" userId="b332d77162fc6013" providerId="Windows Live" clId="Web-{38169753-5707-43EC-9AAA-136982462C50}" dt="2018-08-07T06:52:56.021" v="8" actId="1076"/>
          <ac:picMkLst>
            <pc:docMk/>
            <pc:sldMk cId="1096574883" sldId="258"/>
            <ac:picMk id="3" creationId="{604B5D71-BA96-455B-97F6-43D3A317EC53}"/>
          </ac:picMkLst>
        </pc:picChg>
        <pc:picChg chg="mod">
          <ac:chgData name="owen lyu" userId="b332d77162fc6013" providerId="Windows Live" clId="Web-{38169753-5707-43EC-9AAA-136982462C50}" dt="2018-08-07T06:52:41.380" v="2" actId="1076"/>
          <ac:picMkLst>
            <pc:docMk/>
            <pc:sldMk cId="1096574883" sldId="258"/>
            <ac:picMk id="4" creationId="{CDF3B29E-0E70-4FD2-AAD4-DC2D17BAC557}"/>
          </ac:picMkLst>
        </pc:picChg>
      </pc:sldChg>
    </pc:docChg>
  </pc:docChgLst>
  <pc:docChgLst>
    <pc:chgData name="owen lyu" userId="b332d77162fc6013" providerId="Windows Live" clId="Web-{22EA33ED-1D1B-44A7-912E-CEF2A80FDB3D}"/>
    <pc:docChg chg="delSld modSld">
      <pc:chgData name="owen lyu" userId="b332d77162fc6013" providerId="Windows Live" clId="Web-{22EA33ED-1D1B-44A7-912E-CEF2A80FDB3D}" dt="2018-08-07T07:00:00.217" v="11" actId="14100"/>
      <pc:docMkLst>
        <pc:docMk/>
      </pc:docMkLst>
      <pc:sldChg chg="del">
        <pc:chgData name="owen lyu" userId="b332d77162fc6013" providerId="Windows Live" clId="Web-{22EA33ED-1D1B-44A7-912E-CEF2A80FDB3D}" dt="2018-08-07T06:58:31.529" v="0"/>
        <pc:sldMkLst>
          <pc:docMk/>
          <pc:sldMk cId="197550272" sldId="257"/>
        </pc:sldMkLst>
      </pc:sldChg>
      <pc:sldChg chg="addSp modSp">
        <pc:chgData name="owen lyu" userId="b332d77162fc6013" providerId="Windows Live" clId="Web-{22EA33ED-1D1B-44A7-912E-CEF2A80FDB3D}" dt="2018-08-07T07:00:00.217" v="11" actId="14100"/>
        <pc:sldMkLst>
          <pc:docMk/>
          <pc:sldMk cId="1096574883" sldId="258"/>
        </pc:sldMkLst>
        <pc:spChg chg="mod">
          <ac:chgData name="owen lyu" userId="b332d77162fc6013" providerId="Windows Live" clId="Web-{22EA33ED-1D1B-44A7-912E-CEF2A80FDB3D}" dt="2018-08-07T06:58:42.155" v="5" actId="20577"/>
          <ac:spMkLst>
            <pc:docMk/>
            <pc:sldMk cId="1096574883" sldId="258"/>
            <ac:spMk id="7" creationId="{BAABA76D-DF6D-41F4-8E9B-A48689B96374}"/>
          </ac:spMkLst>
        </pc:spChg>
        <pc:picChg chg="add mod">
          <ac:chgData name="owen lyu" userId="b332d77162fc6013" providerId="Windows Live" clId="Web-{22EA33ED-1D1B-44A7-912E-CEF2A80FDB3D}" dt="2018-08-07T07:00:00.217" v="11" actId="14100"/>
          <ac:picMkLst>
            <pc:docMk/>
            <pc:sldMk cId="1096574883" sldId="258"/>
            <ac:picMk id="5" creationId="{1D96E640-1D7E-48AE-AFFA-A036C336065E}"/>
          </ac:picMkLst>
        </pc:picChg>
      </pc:sldChg>
    </pc:docChg>
  </pc:docChgLst>
  <pc:docChgLst>
    <pc:chgData name="owen lyu" userId="b332d77162fc6013" providerId="Windows Live" clId="Web-{C0790BEA-B693-4C7D-B2EA-72E88625C446}"/>
    <pc:docChg chg="modSld">
      <pc:chgData name="owen lyu" userId="b332d77162fc6013" providerId="Windows Live" clId="Web-{C0790BEA-B693-4C7D-B2EA-72E88625C446}" dt="2018-08-07T06:26:12.357" v="18" actId="20577"/>
      <pc:docMkLst>
        <pc:docMk/>
      </pc:docMkLst>
      <pc:sldChg chg="modSp">
        <pc:chgData name="owen lyu" userId="b332d77162fc6013" providerId="Windows Live" clId="Web-{C0790BEA-B693-4C7D-B2EA-72E88625C446}" dt="2018-08-07T06:26:12.357" v="17" actId="20577"/>
        <pc:sldMkLst>
          <pc:docMk/>
          <pc:sldMk cId="197550272" sldId="257"/>
        </pc:sldMkLst>
        <pc:spChg chg="mod">
          <ac:chgData name="owen lyu" userId="b332d77162fc6013" providerId="Windows Live" clId="Web-{C0790BEA-B693-4C7D-B2EA-72E88625C446}" dt="2018-08-07T06:26:12.357" v="17" actId="20577"/>
          <ac:spMkLst>
            <pc:docMk/>
            <pc:sldMk cId="197550272" sldId="257"/>
            <ac:spMk id="3" creationId="{90DA8325-BF46-41C8-83C5-725B07C2226B}"/>
          </ac:spMkLst>
        </pc:spChg>
      </pc:sldChg>
    </pc:docChg>
  </pc:docChgLst>
  <pc:docChgLst>
    <pc:chgData name="owen lyu" userId="b332d77162fc6013" providerId="Windows Live" clId="Web-{B8D35EF7-8D5B-4CC1-902F-3AAA034074F8}"/>
    <pc:docChg chg="addSld modSld">
      <pc:chgData name="owen lyu" userId="b332d77162fc6013" providerId="Windows Live" clId="Web-{B8D35EF7-8D5B-4CC1-902F-3AAA034074F8}" dt="2018-08-07T06:42:26.983" v="96" actId="20577"/>
      <pc:docMkLst>
        <pc:docMk/>
      </pc:docMkLst>
      <pc:sldChg chg="modSp">
        <pc:chgData name="owen lyu" userId="b332d77162fc6013" providerId="Windows Live" clId="Web-{B8D35EF7-8D5B-4CC1-902F-3AAA034074F8}" dt="2018-08-07T06:33:54.239" v="37" actId="1076"/>
        <pc:sldMkLst>
          <pc:docMk/>
          <pc:sldMk cId="128632686" sldId="256"/>
        </pc:sldMkLst>
        <pc:spChg chg="mod">
          <ac:chgData name="owen lyu" userId="b332d77162fc6013" providerId="Windows Live" clId="Web-{B8D35EF7-8D5B-4CC1-902F-3AAA034074F8}" dt="2018-08-07T06:33:54.239" v="37" actId="1076"/>
          <ac:spMkLst>
            <pc:docMk/>
            <pc:sldMk cId="128632686" sldId="256"/>
            <ac:spMk id="2" creationId="{00000000-0000-0000-0000-000000000000}"/>
          </ac:spMkLst>
        </pc:spChg>
      </pc:sldChg>
      <pc:sldChg chg="modSp">
        <pc:chgData name="owen lyu" userId="b332d77162fc6013" providerId="Windows Live" clId="Web-{B8D35EF7-8D5B-4CC1-902F-3AAA034074F8}" dt="2018-08-07T06:32:26.740" v="7" actId="20577"/>
        <pc:sldMkLst>
          <pc:docMk/>
          <pc:sldMk cId="197550272" sldId="257"/>
        </pc:sldMkLst>
        <pc:spChg chg="mod">
          <ac:chgData name="owen lyu" userId="b332d77162fc6013" providerId="Windows Live" clId="Web-{B8D35EF7-8D5B-4CC1-902F-3AAA034074F8}" dt="2018-08-07T06:32:26.740" v="7" actId="20577"/>
          <ac:spMkLst>
            <pc:docMk/>
            <pc:sldMk cId="197550272" sldId="257"/>
            <ac:spMk id="3" creationId="{90DA8325-BF46-41C8-83C5-725B07C2226B}"/>
          </ac:spMkLst>
        </pc:spChg>
      </pc:sldChg>
      <pc:sldChg chg="modSp new">
        <pc:chgData name="owen lyu" userId="b332d77162fc6013" providerId="Windows Live" clId="Web-{B8D35EF7-8D5B-4CC1-902F-3AAA034074F8}" dt="2018-08-07T06:38:03.939" v="94" actId="20577"/>
        <pc:sldMkLst>
          <pc:docMk/>
          <pc:sldMk cId="1096574883" sldId="258"/>
        </pc:sldMkLst>
        <pc:spChg chg="mod">
          <ac:chgData name="owen lyu" userId="b332d77162fc6013" providerId="Windows Live" clId="Web-{B8D35EF7-8D5B-4CC1-902F-3AAA034074F8}" dt="2018-08-07T06:37:59.095" v="91" actId="20577"/>
          <ac:spMkLst>
            <pc:docMk/>
            <pc:sldMk cId="1096574883" sldId="258"/>
            <ac:spMk id="2" creationId="{816AE54C-1DD7-40CD-B34B-D0764ED94B4F}"/>
          </ac:spMkLst>
        </pc:spChg>
        <pc:spChg chg="mod">
          <ac:chgData name="owen lyu" userId="b332d77162fc6013" providerId="Windows Live" clId="Web-{B8D35EF7-8D5B-4CC1-902F-3AAA034074F8}" dt="2018-08-07T06:38:03.939" v="94" actId="20577"/>
          <ac:spMkLst>
            <pc:docMk/>
            <pc:sldMk cId="1096574883" sldId="258"/>
            <ac:spMk id="3" creationId="{836A2ED2-253B-4294-AF06-AAE21C37D0CD}"/>
          </ac:spMkLst>
        </pc:spChg>
      </pc:sldChg>
      <pc:sldChg chg="modSp add">
        <pc:chgData name="owen lyu" userId="b332d77162fc6013" providerId="Windows Live" clId="Web-{B8D35EF7-8D5B-4CC1-902F-3AAA034074F8}" dt="2018-08-07T06:35:49.847" v="51" actId="20577"/>
        <pc:sldMkLst>
          <pc:docMk/>
          <pc:sldMk cId="1250646739" sldId="259"/>
        </pc:sldMkLst>
        <pc:spChg chg="mod">
          <ac:chgData name="owen lyu" userId="b332d77162fc6013" providerId="Windows Live" clId="Web-{B8D35EF7-8D5B-4CC1-902F-3AAA034074F8}" dt="2018-08-07T06:35:45.081" v="46" actId="20577"/>
          <ac:spMkLst>
            <pc:docMk/>
            <pc:sldMk cId="1250646739" sldId="259"/>
            <ac:spMk id="2" creationId="{12CE0B3E-E8D2-44CE-AF7D-78171F95E382}"/>
          </ac:spMkLst>
        </pc:spChg>
        <pc:spChg chg="mod">
          <ac:chgData name="owen lyu" userId="b332d77162fc6013" providerId="Windows Live" clId="Web-{B8D35EF7-8D5B-4CC1-902F-3AAA034074F8}" dt="2018-08-07T06:35:49.847" v="51" actId="20577"/>
          <ac:spMkLst>
            <pc:docMk/>
            <pc:sldMk cId="1250646739" sldId="259"/>
            <ac:spMk id="3" creationId="{8475F00E-2B59-4D9A-A72A-962BEF52C19B}"/>
          </ac:spMkLst>
        </pc:spChg>
      </pc:sldChg>
    </pc:docChg>
  </pc:docChgLst>
  <pc:docChgLst>
    <pc:chgData name="owen lyu" userId="b332d77162fc6013" providerId="Windows Live" clId="Web-{72A83CC8-C5B1-4EAF-8FA0-316281920F29}"/>
    <pc:docChg chg="modSld">
      <pc:chgData name="owen lyu" userId="b332d77162fc6013" providerId="Windows Live" clId="Web-{72A83CC8-C5B1-4EAF-8FA0-316281920F29}" dt="2018-08-06T08:54:49.679" v="639" actId="20577"/>
      <pc:docMkLst>
        <pc:docMk/>
      </pc:docMkLst>
      <pc:sldChg chg="modSp">
        <pc:chgData name="owen lyu" userId="b332d77162fc6013" providerId="Windows Live" clId="Web-{72A83CC8-C5B1-4EAF-8FA0-316281920F29}" dt="2018-08-06T08:54:49.679" v="638" actId="20577"/>
        <pc:sldMkLst>
          <pc:docMk/>
          <pc:sldMk cId="128632686" sldId="256"/>
        </pc:sldMkLst>
        <pc:spChg chg="mod">
          <ac:chgData name="owen lyu" userId="b332d77162fc6013" providerId="Windows Live" clId="Web-{72A83CC8-C5B1-4EAF-8FA0-316281920F29}" dt="2018-08-06T08:54:49.679" v="638" actId="20577"/>
          <ac:spMkLst>
            <pc:docMk/>
            <pc:sldMk cId="128632686" sldId="256"/>
            <ac:spMk id="3" creationId="{00000000-0000-0000-0000-000000000000}"/>
          </ac:spMkLst>
        </pc:spChg>
      </pc:sldChg>
      <pc:sldChg chg="addSp modSp">
        <pc:chgData name="owen lyu" userId="b332d77162fc6013" providerId="Windows Live" clId="Web-{72A83CC8-C5B1-4EAF-8FA0-316281920F29}" dt="2018-08-06T08:52:35.758" v="623" actId="1076"/>
        <pc:sldMkLst>
          <pc:docMk/>
          <pc:sldMk cId="197550272" sldId="257"/>
        </pc:sldMkLst>
        <pc:spChg chg="mod">
          <ac:chgData name="owen lyu" userId="b332d77162fc6013" providerId="Windows Live" clId="Web-{72A83CC8-C5B1-4EAF-8FA0-316281920F29}" dt="2018-08-06T08:41:01.843" v="165" actId="20577"/>
          <ac:spMkLst>
            <pc:docMk/>
            <pc:sldMk cId="197550272" sldId="257"/>
            <ac:spMk id="2" creationId="{8832DE4E-F66C-4765-B0AD-5EABBB7DDED4}"/>
          </ac:spMkLst>
        </pc:spChg>
        <pc:spChg chg="mod">
          <ac:chgData name="owen lyu" userId="b332d77162fc6013" providerId="Windows Live" clId="Web-{72A83CC8-C5B1-4EAF-8FA0-316281920F29}" dt="2018-08-06T08:51:48.384" v="594" actId="20577"/>
          <ac:spMkLst>
            <pc:docMk/>
            <pc:sldMk cId="197550272" sldId="257"/>
            <ac:spMk id="3" creationId="{90DA8325-BF46-41C8-83C5-725B07C2226B}"/>
          </ac:spMkLst>
        </pc:spChg>
        <pc:spChg chg="add mod">
          <ac:chgData name="owen lyu" userId="b332d77162fc6013" providerId="Windows Live" clId="Web-{72A83CC8-C5B1-4EAF-8FA0-316281920F29}" dt="2018-08-06T08:52:15.868" v="615" actId="20577"/>
          <ac:spMkLst>
            <pc:docMk/>
            <pc:sldMk cId="197550272" sldId="257"/>
            <ac:spMk id="4" creationId="{76C69724-C1DE-415A-BD93-AB17A17BC1DD}"/>
          </ac:spMkLst>
        </pc:spChg>
        <pc:picChg chg="add mod">
          <ac:chgData name="owen lyu" userId="b332d77162fc6013" providerId="Windows Live" clId="Web-{72A83CC8-C5B1-4EAF-8FA0-316281920F29}" dt="2018-08-06T08:52:35.758" v="623" actId="1076"/>
          <ac:picMkLst>
            <pc:docMk/>
            <pc:sldMk cId="197550272" sldId="257"/>
            <ac:picMk id="5" creationId="{980825A7-7590-434F-8E4C-4E1CBB5A3C40}"/>
          </ac:picMkLst>
        </pc:picChg>
      </pc:sldChg>
    </pc:docChg>
  </pc:docChgLst>
  <pc:docChgLst>
    <pc:chgData name="owen lyu" userId="b332d77162fc6013" providerId="Windows Live" clId="Web-{34286FDD-9E70-4890-9752-DB0D2D9D0B85}"/>
    <pc:docChg chg="modSld">
      <pc:chgData name="owen lyu" userId="b332d77162fc6013" providerId="Windows Live" clId="Web-{34286FDD-9E70-4890-9752-DB0D2D9D0B85}" dt="2018-08-07T06:50:30.215" v="0" actId="1076"/>
      <pc:docMkLst>
        <pc:docMk/>
      </pc:docMkLst>
      <pc:sldChg chg="modSp">
        <pc:chgData name="owen lyu" userId="b332d77162fc6013" providerId="Windows Live" clId="Web-{34286FDD-9E70-4890-9752-DB0D2D9D0B85}" dt="2018-08-07T06:50:30.215" v="0" actId="1076"/>
        <pc:sldMkLst>
          <pc:docMk/>
          <pc:sldMk cId="1096574883" sldId="258"/>
        </pc:sldMkLst>
        <pc:picChg chg="mod">
          <ac:chgData name="owen lyu" userId="b332d77162fc6013" providerId="Windows Live" clId="Web-{34286FDD-9E70-4890-9752-DB0D2D9D0B85}" dt="2018-08-07T06:50:30.215" v="0" actId="1076"/>
          <ac:picMkLst>
            <pc:docMk/>
            <pc:sldMk cId="1096574883" sldId="258"/>
            <ac:picMk id="4" creationId="{CDF3B29E-0E70-4FD2-AAD4-DC2D17BAC557}"/>
          </ac:picMkLst>
        </pc:picChg>
      </pc:sldChg>
    </pc:docChg>
  </pc:docChgLst>
  <pc:docChgLst>
    <pc:chgData name="owen lyu" userId="b332d77162fc6013" providerId="Windows Live" clId="Web-{ED56A596-7E08-48A8-9CB6-4B49FFBF8B8F}"/>
    <pc:docChg chg="modSld">
      <pc:chgData name="owen lyu" userId="b332d77162fc6013" providerId="Windows Live" clId="Web-{ED56A596-7E08-48A8-9CB6-4B49FFBF8B8F}" dt="2018-08-07T08:21:07.396" v="473" actId="20577"/>
      <pc:docMkLst>
        <pc:docMk/>
      </pc:docMkLst>
      <pc:sldChg chg="modSp">
        <pc:chgData name="owen lyu" userId="b332d77162fc6013" providerId="Windows Live" clId="Web-{ED56A596-7E08-48A8-9CB6-4B49FFBF8B8F}" dt="2018-08-07T08:21:06.631" v="471" actId="20577"/>
        <pc:sldMkLst>
          <pc:docMk/>
          <pc:sldMk cId="128632686" sldId="256"/>
        </pc:sldMkLst>
        <pc:spChg chg="mod">
          <ac:chgData name="owen lyu" userId="b332d77162fc6013" providerId="Windows Live" clId="Web-{ED56A596-7E08-48A8-9CB6-4B49FFBF8B8F}" dt="2018-08-07T07:21:23.066" v="182" actId="1076"/>
          <ac:spMkLst>
            <pc:docMk/>
            <pc:sldMk cId="128632686" sldId="256"/>
            <ac:spMk id="2" creationId="{00000000-0000-0000-0000-000000000000}"/>
          </ac:spMkLst>
        </pc:spChg>
        <pc:spChg chg="mod">
          <ac:chgData name="owen lyu" userId="b332d77162fc6013" providerId="Windows Live" clId="Web-{ED56A596-7E08-48A8-9CB6-4B49FFBF8B8F}" dt="2018-08-07T08:21:06.631" v="471" actId="20577"/>
          <ac:spMkLst>
            <pc:docMk/>
            <pc:sldMk cId="128632686" sldId="256"/>
            <ac:spMk id="3" creationId="{00000000-0000-0000-0000-000000000000}"/>
          </ac:spMkLst>
        </pc:spChg>
      </pc:sldChg>
      <pc:sldChg chg="addSp delSp modSp">
        <pc:chgData name="owen lyu" userId="b332d77162fc6013" providerId="Windows Live" clId="Web-{ED56A596-7E08-48A8-9CB6-4B49FFBF8B8F}" dt="2018-08-07T08:12:37.087" v="448" actId="20577"/>
        <pc:sldMkLst>
          <pc:docMk/>
          <pc:sldMk cId="1096574883" sldId="258"/>
        </pc:sldMkLst>
        <pc:spChg chg="mod">
          <ac:chgData name="owen lyu" userId="b332d77162fc6013" providerId="Windows Live" clId="Web-{ED56A596-7E08-48A8-9CB6-4B49FFBF8B8F}" dt="2018-08-07T07:12:36.318" v="175" actId="20577"/>
          <ac:spMkLst>
            <pc:docMk/>
            <pc:sldMk cId="1096574883" sldId="258"/>
            <ac:spMk id="2" creationId="{816AE54C-1DD7-40CD-B34B-D0764ED94B4F}"/>
          </ac:spMkLst>
        </pc:spChg>
        <pc:spChg chg="add del">
          <ac:chgData name="owen lyu" userId="b332d77162fc6013" providerId="Windows Live" clId="Web-{ED56A596-7E08-48A8-9CB6-4B49FFBF8B8F}" dt="2018-08-07T07:06:36.039" v="125"/>
          <ac:spMkLst>
            <pc:docMk/>
            <pc:sldMk cId="1096574883" sldId="258"/>
            <ac:spMk id="6" creationId="{5205D021-4BD7-49BE-A0C4-D55BF8A75A87}"/>
          </ac:spMkLst>
        </pc:spChg>
        <pc:spChg chg="add mod">
          <ac:chgData name="owen lyu" userId="b332d77162fc6013" providerId="Windows Live" clId="Web-{ED56A596-7E08-48A8-9CB6-4B49FFBF8B8F}" dt="2018-08-07T08:12:37.087" v="448" actId="20577"/>
          <ac:spMkLst>
            <pc:docMk/>
            <pc:sldMk cId="1096574883" sldId="258"/>
            <ac:spMk id="8" creationId="{BB6D7B12-704D-499F-BEF6-3CDA7A7EAADD}"/>
          </ac:spMkLst>
        </pc:spChg>
        <pc:spChg chg="add del">
          <ac:chgData name="owen lyu" userId="b332d77162fc6013" providerId="Windows Live" clId="Web-{ED56A596-7E08-48A8-9CB6-4B49FFBF8B8F}" dt="2018-08-07T07:47:09.722" v="348"/>
          <ac:spMkLst>
            <pc:docMk/>
            <pc:sldMk cId="1096574883" sldId="258"/>
            <ac:spMk id="9" creationId="{903E4130-B3D5-41E1-BE9C-27B09C5701B6}"/>
          </ac:spMkLst>
        </pc:spChg>
        <pc:picChg chg="mod">
          <ac:chgData name="owen lyu" userId="b332d77162fc6013" providerId="Windows Live" clId="Web-{ED56A596-7E08-48A8-9CB6-4B49FFBF8B8F}" dt="2018-08-07T07:38:03.990" v="197" actId="1076"/>
          <ac:picMkLst>
            <pc:docMk/>
            <pc:sldMk cId="1096574883" sldId="258"/>
            <ac:picMk id="3" creationId="{604B5D71-BA96-455B-97F6-43D3A317EC53}"/>
          </ac:picMkLst>
        </pc:picChg>
        <pc:picChg chg="mod">
          <ac:chgData name="owen lyu" userId="b332d77162fc6013" providerId="Windows Live" clId="Web-{ED56A596-7E08-48A8-9CB6-4B49FFBF8B8F}" dt="2018-08-07T07:38:08.974" v="199" actId="1076"/>
          <ac:picMkLst>
            <pc:docMk/>
            <pc:sldMk cId="1096574883" sldId="258"/>
            <ac:picMk id="4" creationId="{CDF3B29E-0E70-4FD2-AAD4-DC2D17BAC557}"/>
          </ac:picMkLst>
        </pc:picChg>
        <pc:picChg chg="mod">
          <ac:chgData name="owen lyu" userId="b332d77162fc6013" providerId="Windows Live" clId="Web-{ED56A596-7E08-48A8-9CB6-4B49FFBF8B8F}" dt="2018-08-07T07:38:06.677" v="198" actId="1076"/>
          <ac:picMkLst>
            <pc:docMk/>
            <pc:sldMk cId="1096574883" sldId="258"/>
            <ac:picMk id="5" creationId="{1D96E640-1D7E-48AE-AFFA-A036C336065E}"/>
          </ac:picMkLst>
        </pc:picChg>
        <pc:cxnChg chg="add mod">
          <ac:chgData name="owen lyu" userId="b332d77162fc6013" providerId="Windows Live" clId="Web-{ED56A596-7E08-48A8-9CB6-4B49FFBF8B8F}" dt="2018-08-07T07:47:57.081" v="353" actId="1076"/>
          <ac:cxnSpMkLst>
            <pc:docMk/>
            <pc:sldMk cId="1096574883" sldId="258"/>
            <ac:cxnSpMk id="10" creationId="{58FAF5B3-2483-4306-8757-90B5EC6182A0}"/>
          </ac:cxnSpMkLst>
        </pc:cxnChg>
      </pc:sldChg>
      <pc:sldChg chg="modSp">
        <pc:chgData name="owen lyu" userId="b332d77162fc6013" providerId="Windows Live" clId="Web-{ED56A596-7E08-48A8-9CB6-4B49FFBF8B8F}" dt="2018-08-07T07:09:29.381" v="171" actId="20577"/>
        <pc:sldMkLst>
          <pc:docMk/>
          <pc:sldMk cId="1250646739" sldId="259"/>
        </pc:sldMkLst>
        <pc:spChg chg="mod">
          <ac:chgData name="owen lyu" userId="b332d77162fc6013" providerId="Windows Live" clId="Web-{ED56A596-7E08-48A8-9CB6-4B49FFBF8B8F}" dt="2018-08-07T07:09:29.381" v="171" actId="20577"/>
          <ac:spMkLst>
            <pc:docMk/>
            <pc:sldMk cId="1250646739" sldId="259"/>
            <ac:spMk id="3" creationId="{8475F00E-2B59-4D9A-A72A-962BEF52C19B}"/>
          </ac:spMkLst>
        </pc:spChg>
      </pc:sldChg>
    </pc:docChg>
  </pc:docChgLst>
  <pc:docChgLst>
    <pc:chgData name="owen lyu" userId="b332d77162fc6013" providerId="Windows Live" clId="Web-{37F251A6-FD2E-4472-8F65-994CC88F35E8}"/>
    <pc:docChg chg="modSld">
      <pc:chgData name="owen lyu" userId="b332d77162fc6013" providerId="Windows Live" clId="Web-{37F251A6-FD2E-4472-8F65-994CC88F35E8}" dt="2018-08-07T06:47:37.456" v="23"/>
      <pc:docMkLst>
        <pc:docMk/>
      </pc:docMkLst>
      <pc:sldChg chg="addSp delSp modSp">
        <pc:chgData name="owen lyu" userId="b332d77162fc6013" providerId="Windows Live" clId="Web-{37F251A6-FD2E-4472-8F65-994CC88F35E8}" dt="2018-08-07T06:47:37.456" v="23"/>
        <pc:sldMkLst>
          <pc:docMk/>
          <pc:sldMk cId="1096574883" sldId="258"/>
        </pc:sldMkLst>
        <pc:spChg chg="del">
          <ac:chgData name="owen lyu" userId="b332d77162fc6013" providerId="Windows Live" clId="Web-{37F251A6-FD2E-4472-8F65-994CC88F35E8}" dt="2018-08-07T06:46:11.973" v="0"/>
          <ac:spMkLst>
            <pc:docMk/>
            <pc:sldMk cId="1096574883" sldId="258"/>
            <ac:spMk id="3" creationId="{836A2ED2-253B-4294-AF06-AAE21C37D0CD}"/>
          </ac:spMkLst>
        </pc:spChg>
        <pc:spChg chg="add del mod">
          <ac:chgData name="owen lyu" userId="b332d77162fc6013" providerId="Windows Live" clId="Web-{37F251A6-FD2E-4472-8F65-994CC88F35E8}" dt="2018-08-07T06:47:02.441" v="15"/>
          <ac:spMkLst>
            <pc:docMk/>
            <pc:sldMk cId="1096574883" sldId="258"/>
            <ac:spMk id="6" creationId="{A9DDB863-16AD-4482-AEC6-24762E6FD729}"/>
          </ac:spMkLst>
        </pc:spChg>
        <pc:spChg chg="add del mod">
          <ac:chgData name="owen lyu" userId="b332d77162fc6013" providerId="Windows Live" clId="Web-{37F251A6-FD2E-4472-8F65-994CC88F35E8}" dt="2018-08-07T06:47:37.456" v="23"/>
          <ac:spMkLst>
            <pc:docMk/>
            <pc:sldMk cId="1096574883" sldId="258"/>
            <ac:spMk id="7" creationId="{3B8A9180-5917-43AF-9C8C-BFB7620CF99C}"/>
          </ac:spMkLst>
        </pc:spChg>
        <pc:picChg chg="add mod ord">
          <ac:chgData name="owen lyu" userId="b332d77162fc6013" providerId="Windows Live" clId="Web-{37F251A6-FD2E-4472-8F65-994CC88F35E8}" dt="2018-08-07T06:46:41.253" v="5" actId="1076"/>
          <ac:picMkLst>
            <pc:docMk/>
            <pc:sldMk cId="1096574883" sldId="258"/>
            <ac:picMk id="4" creationId="{CDF3B29E-0E70-4FD2-AAD4-DC2D17BAC557}"/>
          </ac:picMkLst>
        </pc:picChg>
      </pc:sldChg>
    </pc:docChg>
  </pc:docChgLst>
  <pc:docChgLst>
    <pc:chgData name="owen lyu" userId="b332d77162fc6013" providerId="Windows Live" clId="Web-{778A6412-AD75-406E-94D9-2CA9CC70CC97}"/>
    <pc:docChg chg="addSld modSld">
      <pc:chgData name="owen lyu" userId="b332d77162fc6013" providerId="Windows Live" clId="Web-{778A6412-AD75-406E-94D9-2CA9CC70CC97}" dt="2018-08-06T08:02:42.761" v="25"/>
      <pc:docMkLst>
        <pc:docMk/>
      </pc:docMkLst>
      <pc:sldChg chg="modSp">
        <pc:chgData name="owen lyu" userId="b332d77162fc6013" providerId="Windows Live" clId="Web-{778A6412-AD75-406E-94D9-2CA9CC70CC97}" dt="2018-08-06T08:02:01.699" v="24" actId="14100"/>
        <pc:sldMkLst>
          <pc:docMk/>
          <pc:sldMk cId="128632686" sldId="256"/>
        </pc:sldMkLst>
        <pc:spChg chg="mod">
          <ac:chgData name="owen lyu" userId="b332d77162fc6013" providerId="Windows Live" clId="Web-{778A6412-AD75-406E-94D9-2CA9CC70CC97}" dt="2018-08-06T08:01:55.605" v="23" actId="14100"/>
          <ac:spMkLst>
            <pc:docMk/>
            <pc:sldMk cId="128632686" sldId="256"/>
            <ac:spMk id="2" creationId="{00000000-0000-0000-0000-000000000000}"/>
          </ac:spMkLst>
        </pc:spChg>
        <pc:spChg chg="mod">
          <ac:chgData name="owen lyu" userId="b332d77162fc6013" providerId="Windows Live" clId="Web-{778A6412-AD75-406E-94D9-2CA9CC70CC97}" dt="2018-08-06T08:02:01.699" v="24" actId="14100"/>
          <ac:spMkLst>
            <pc:docMk/>
            <pc:sldMk cId="128632686" sldId="256"/>
            <ac:spMk id="3" creationId="{00000000-0000-0000-0000-000000000000}"/>
          </ac:spMkLst>
        </pc:spChg>
      </pc:sldChg>
      <pc:sldChg chg="new">
        <pc:chgData name="owen lyu" userId="b332d77162fc6013" providerId="Windows Live" clId="Web-{778A6412-AD75-406E-94D9-2CA9CC70CC97}" dt="2018-08-06T08:02:42.761" v="25"/>
        <pc:sldMkLst>
          <pc:docMk/>
          <pc:sldMk cId="197550272" sldId="257"/>
        </pc:sldMkLst>
      </pc:sldChg>
    </pc:docChg>
  </pc:docChgLst>
  <pc:docChgLst>
    <pc:chgData name="owen lyu" userId="b332d77162fc6013" providerId="Windows Live" clId="Web-{030201B3-761E-4ECE-B882-DD0FEE402293}"/>
    <pc:docChg chg="modSld">
      <pc:chgData name="owen lyu" userId="b332d77162fc6013" providerId="Windows Live" clId="Web-{030201B3-761E-4ECE-B882-DD0FEE402293}" dt="2018-08-07T06:27:17.861" v="7" actId="20577"/>
      <pc:docMkLst>
        <pc:docMk/>
      </pc:docMkLst>
      <pc:sldChg chg="modSp">
        <pc:chgData name="owen lyu" userId="b332d77162fc6013" providerId="Windows Live" clId="Web-{030201B3-761E-4ECE-B882-DD0FEE402293}" dt="2018-08-07T06:27:17.861" v="6" actId="20577"/>
        <pc:sldMkLst>
          <pc:docMk/>
          <pc:sldMk cId="128632686" sldId="256"/>
        </pc:sldMkLst>
        <pc:spChg chg="mod">
          <ac:chgData name="owen lyu" userId="b332d77162fc6013" providerId="Windows Live" clId="Web-{030201B3-761E-4ECE-B882-DD0FEE402293}" dt="2018-08-07T06:27:12.346" v="5" actId="1076"/>
          <ac:spMkLst>
            <pc:docMk/>
            <pc:sldMk cId="128632686" sldId="256"/>
            <ac:spMk id="2" creationId="{00000000-0000-0000-0000-000000000000}"/>
          </ac:spMkLst>
        </pc:spChg>
        <pc:spChg chg="mod">
          <ac:chgData name="owen lyu" userId="b332d77162fc6013" providerId="Windows Live" clId="Web-{030201B3-761E-4ECE-B882-DD0FEE402293}" dt="2018-08-07T06:27:17.861" v="6" actId="20577"/>
          <ac:spMkLst>
            <pc:docMk/>
            <pc:sldMk cId="128632686" sldId="256"/>
            <ac:spMk id="3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t>8/7/2018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5477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556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t>8/7/2018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516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5386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t>8/7/2018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719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6024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1139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0521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0546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t>8/7/2018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1210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8/7/2018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734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8/7/2018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30105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9365" y="1463656"/>
            <a:ext cx="10980581" cy="1822564"/>
          </a:xfrm>
        </p:spPr>
        <p:txBody>
          <a:bodyPr>
            <a:normAutofit/>
          </a:bodyPr>
          <a:lstStyle/>
          <a:p>
            <a:r>
              <a:rPr lang="en-US" sz="4000"/>
              <a:t>Coding Pandas –PANDAS of the Galaxy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12648" y="3545581"/>
            <a:ext cx="9284053" cy="977621"/>
          </a:xfrm>
        </p:spPr>
        <p:txBody>
          <a:bodyPr vert="horz" lIns="91440" tIns="91440" rIns="91440" bIns="91440" rtlCol="0" anchor="t">
            <a:normAutofit/>
          </a:bodyPr>
          <a:lstStyle/>
          <a:p>
            <a:pPr algn="r"/>
            <a:r>
              <a:rPr lang="en-US" sz="2400" dirty="0"/>
              <a:t>Yihan    07/08</a:t>
            </a:r>
          </a:p>
        </p:txBody>
      </p:sp>
    </p:spTree>
    <p:extLst>
      <p:ext uri="{BB962C8B-B14F-4D97-AF65-F5344CB8AC3E}">
        <p14:creationId xmlns:p14="http://schemas.microsoft.com/office/powerpoint/2010/main" val="1286326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E0B3E-E8D2-44CE-AF7D-78171F95E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Descriptive Statistics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75F00E-2B59-4D9A-A72A-962BEF52C1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149967"/>
            <a:ext cx="9613861" cy="4303806"/>
          </a:xfrm>
        </p:spPr>
        <p:txBody>
          <a:bodyPr vert="horz" lIns="91440" tIns="45720" rIns="91440" bIns="45720" rtlCol="0" anchor="t">
            <a:normAutofit fontScale="62500" lnSpcReduction="20000"/>
          </a:bodyPr>
          <a:lstStyle/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 sz="3600" dirty="0"/>
              <a:t>  It is all about Frequency Distribution!</a:t>
            </a:r>
          </a:p>
          <a:p>
            <a:pPr marL="0" indent="0">
              <a:buNone/>
            </a:pPr>
            <a:endParaRPr lang="en-US" sz="2800"/>
          </a:p>
          <a:p>
            <a:pPr marL="0" indent="0">
              <a:buNone/>
            </a:pPr>
            <a:endParaRPr lang="en-US" sz="2800"/>
          </a:p>
          <a:p>
            <a:pPr marL="0" indent="0">
              <a:buNone/>
            </a:pPr>
            <a:endParaRPr lang="en-US" sz="2800"/>
          </a:p>
          <a:p>
            <a:pPr marL="0" indent="0">
              <a:buNone/>
            </a:pPr>
            <a:endParaRPr lang="en-US" sz="2800"/>
          </a:p>
          <a:p>
            <a:pPr marL="0" indent="0">
              <a:buNone/>
            </a:pPr>
            <a:endParaRPr lang="en-US" sz="2800"/>
          </a:p>
          <a:p>
            <a:pPr marL="0" indent="0">
              <a:buNone/>
            </a:pPr>
            <a:endParaRPr lang="en-US" sz="2800"/>
          </a:p>
          <a:p>
            <a:pPr marL="0" indent="0">
              <a:buNone/>
            </a:pPr>
            <a:endParaRPr lang="en-US" sz="2800"/>
          </a:p>
          <a:p>
            <a:pPr marL="0" indent="0">
              <a:buNone/>
            </a:pPr>
            <a:endParaRPr lang="en-US" sz="2800"/>
          </a:p>
          <a:p>
            <a:pPr marL="0" indent="0">
              <a:buNone/>
            </a:pPr>
            <a:endParaRPr lang="en-US" sz="2800"/>
          </a:p>
          <a:p>
            <a:pPr marL="0" indent="0">
              <a:buNone/>
            </a:pPr>
            <a:r>
              <a:rPr lang="en-US" dirty="0"/>
              <a:t>* Only used for univariate analysis</a:t>
            </a:r>
          </a:p>
          <a:p>
            <a:endParaRPr lang="en-US"/>
          </a:p>
        </p:txBody>
      </p:sp>
      <p:pic>
        <p:nvPicPr>
          <p:cNvPr id="6" name="Picture 6" descr="A picture containing text&#10;&#10;Description generated with high confidence">
            <a:extLst>
              <a:ext uri="{FF2B5EF4-FFF2-40B4-BE49-F238E27FC236}">
                <a16:creationId xmlns:a16="http://schemas.microsoft.com/office/drawing/2014/main" id="{ACBB234E-04EB-40CA-A976-84892BD52D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022" y="3234187"/>
            <a:ext cx="3289539" cy="2503098"/>
          </a:xfrm>
          <a:prstGeom prst="rect">
            <a:avLst/>
          </a:prstGeom>
        </p:spPr>
      </p:pic>
      <p:pic>
        <p:nvPicPr>
          <p:cNvPr id="4" name="Picture 4" descr="A picture containing scale&#10;&#10;Description generated with high confidence">
            <a:extLst>
              <a:ext uri="{FF2B5EF4-FFF2-40B4-BE49-F238E27FC236}">
                <a16:creationId xmlns:a16="http://schemas.microsoft.com/office/drawing/2014/main" id="{744062FE-451A-43FE-8FB5-FEC0599C6D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0023" y="3198463"/>
            <a:ext cx="8149087" cy="250266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3BC0BFB-FCC4-4EFB-90A7-B18E9D70C2A4}"/>
              </a:ext>
            </a:extLst>
          </p:cNvPr>
          <p:cNvSpPr txBox="1"/>
          <p:nvPr/>
        </p:nvSpPr>
        <p:spPr>
          <a:xfrm>
            <a:off x="4724400" y="3193211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646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AE54C-1DD7-40CD-B34B-D0764ED94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PANDAS OF THE GALAXY</a:t>
            </a:r>
            <a:endParaRPr lang="en-US"/>
          </a:p>
          <a:p>
            <a:r>
              <a:rPr lang="en-US" dirty="0"/>
              <a:t>LEO 4； LEO 5；area between</a:t>
            </a:r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CDF3B29E-0E70-4FD2-AAD4-DC2D17BAC5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74659" y="3564207"/>
            <a:ext cx="4699712" cy="3218229"/>
          </a:xfrm>
          <a:prstGeom prst="rect">
            <a:avLst/>
          </a:prstGeom>
        </p:spPr>
      </p:pic>
      <p:pic>
        <p:nvPicPr>
          <p:cNvPr id="3" name="Picture 4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604B5D71-BA96-455B-97F6-43D3A317EC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451" y="3958527"/>
            <a:ext cx="3965275" cy="277534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AABA76D-DF6D-41F4-8E9B-A48689B96374}"/>
              </a:ext>
            </a:extLst>
          </p:cNvPr>
          <p:cNvSpPr txBox="1"/>
          <p:nvPr/>
        </p:nvSpPr>
        <p:spPr>
          <a:xfrm>
            <a:off x="3048000" y="3200400"/>
            <a:ext cx="60960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5" name="Picture 5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1D96E640-1D7E-48AE-AFFA-A036C33606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65608" y="4538354"/>
            <a:ext cx="3275161" cy="213676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B6D7B12-704D-499F-BEF6-3CDA7A7EAADD}"/>
              </a:ext>
            </a:extLst>
          </p:cNvPr>
          <p:cNvSpPr txBox="1"/>
          <p:nvPr/>
        </p:nvSpPr>
        <p:spPr>
          <a:xfrm>
            <a:off x="583720" y="1913626"/>
            <a:ext cx="10550104" cy="2585323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 dirty="0">
                <a:solidFill>
                  <a:srgbClr val="6D1C4A"/>
                </a:solidFill>
                <a:latin typeface="Times New Roman"/>
                <a:cs typeface="Times New Roman"/>
              </a:rPr>
              <a:t>Explore the Mystery:</a:t>
            </a:r>
          </a:p>
          <a:p>
            <a:endParaRPr lang="en-US" sz="2000" dirty="0"/>
          </a:p>
          <a:p>
            <a:r>
              <a:rPr lang="en-US" sz="2000" dirty="0"/>
              <a:t>Two satellite Dwarf galaxy of the Milky Way. Associated? &lt;---- </a:t>
            </a:r>
            <a:r>
              <a:rPr lang="en-US" sz="2000" dirty="0" err="1"/>
              <a:t>AAOmega</a:t>
            </a:r>
            <a:r>
              <a:rPr lang="en-US" sz="2000" dirty="0"/>
              <a:t>(Robot Telescope)</a:t>
            </a:r>
            <a:endParaRPr lang="en-US"/>
          </a:p>
          <a:p>
            <a:endParaRPr lang="en-US" sz="2000" dirty="0"/>
          </a:p>
          <a:p>
            <a:r>
              <a:rPr lang="en-US" sz="2000" dirty="0"/>
              <a:t>Velocity Differences? ----&gt;</a:t>
            </a:r>
            <a:r>
              <a:rPr lang="en-US" sz="2000" dirty="0" err="1"/>
              <a:t>Topcat</a:t>
            </a:r>
            <a:r>
              <a:rPr lang="en-US" sz="2000" dirty="0"/>
              <a:t> it!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8FAF5B3-2483-4306-8757-90B5EC6182A0}"/>
              </a:ext>
            </a:extLst>
          </p:cNvPr>
          <p:cNvCxnSpPr/>
          <p:nvPr/>
        </p:nvCxnSpPr>
        <p:spPr>
          <a:xfrm flipH="1" flipV="1">
            <a:off x="10420709" y="5403010"/>
            <a:ext cx="5751" cy="6671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6574883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3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Dividend</vt:lpstr>
      <vt:lpstr>Coding Pandas –PANDAS of the Galaxy</vt:lpstr>
      <vt:lpstr>Descriptive Statistics</vt:lpstr>
      <vt:lpstr>PANDAS OF THE GALAXY LEO 4； LEO 5；area between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 </dc:creator>
  <cp:revision>44</cp:revision>
  <dcterms:modified xsi:type="dcterms:W3CDTF">2018-08-07T08:21:21Z</dcterms:modified>
</cp:coreProperties>
</file>