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wen lyu" userId="b332d77162fc6013" providerId="Windows Live" clId="Web-{778A6412-AD75-406E-94D9-2CA9CC70CC97}"/>
    <pc:docChg chg="addSld modSld">
      <pc:chgData name="owen lyu" userId="b332d77162fc6013" providerId="Windows Live" clId="Web-{778A6412-AD75-406E-94D9-2CA9CC70CC97}" dt="2018-08-06T08:02:42.761" v="25"/>
      <pc:docMkLst>
        <pc:docMk/>
      </pc:docMkLst>
      <pc:sldChg chg="modSp">
        <pc:chgData name="owen lyu" userId="b332d77162fc6013" providerId="Windows Live" clId="Web-{778A6412-AD75-406E-94D9-2CA9CC70CC97}" dt="2018-08-06T08:02:01.699" v="24" actId="14100"/>
        <pc:sldMkLst>
          <pc:docMk/>
          <pc:sldMk cId="128632686" sldId="256"/>
        </pc:sldMkLst>
        <pc:spChg chg="mod">
          <ac:chgData name="owen lyu" userId="b332d77162fc6013" providerId="Windows Live" clId="Web-{778A6412-AD75-406E-94D9-2CA9CC70CC97}" dt="2018-08-06T08:01:55.605" v="23" actId="14100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owen lyu" userId="b332d77162fc6013" providerId="Windows Live" clId="Web-{778A6412-AD75-406E-94D9-2CA9CC70CC97}" dt="2018-08-06T08:02:01.699" v="24" actId="14100"/>
          <ac:spMkLst>
            <pc:docMk/>
            <pc:sldMk cId="128632686" sldId="256"/>
            <ac:spMk id="3" creationId="{00000000-0000-0000-0000-000000000000}"/>
          </ac:spMkLst>
        </pc:spChg>
      </pc:sldChg>
      <pc:sldChg chg="new">
        <pc:chgData name="owen lyu" userId="b332d77162fc6013" providerId="Windows Live" clId="Web-{778A6412-AD75-406E-94D9-2CA9CC70CC97}" dt="2018-08-06T08:02:42.761" v="25"/>
        <pc:sldMkLst>
          <pc:docMk/>
          <pc:sldMk cId="197550272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0157" y="802298"/>
            <a:ext cx="9384695" cy="2541431"/>
          </a:xfrm>
        </p:spPr>
        <p:txBody>
          <a:bodyPr>
            <a:normAutofit/>
          </a:bodyPr>
          <a:lstStyle/>
          <a:p>
            <a:r>
              <a:rPr lang="en-US" sz="4800" dirty="0"/>
              <a:t>Coding Pandas Daily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0799" y="3531204"/>
            <a:ext cx="9284053" cy="97762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DE4E-F66C-4765-B0AD-5EABBB7D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A8325-BF46-41C8-83C5-725B07C2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02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Gallery</vt:lpstr>
      <vt:lpstr>Coding Pandas Daily Report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</cp:revision>
  <dcterms:created xsi:type="dcterms:W3CDTF">2016-01-13T19:04:32Z</dcterms:created>
  <dcterms:modified xsi:type="dcterms:W3CDTF">2018-08-06T08:03:03Z</dcterms:modified>
</cp:coreProperties>
</file>