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57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4" autoAdjust="0"/>
    <p:restoredTop sz="74131" autoAdjust="0"/>
  </p:normalViewPr>
  <p:slideViewPr>
    <p:cSldViewPr snapToGrid="0">
      <p:cViewPr varScale="1">
        <p:scale>
          <a:sx n="71" d="100"/>
          <a:sy n="71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lyu" userId="b332d77162fc6013" providerId="Windows Live" clId="Web-{778A6412-AD75-406E-94D9-2CA9CC70CC97}"/>
    <pc:docChg chg="addSld modSld">
      <pc:chgData name="owen lyu" userId="b332d77162fc6013" providerId="Windows Live" clId="Web-{778A6412-AD75-406E-94D9-2CA9CC70CC97}" dt="2018-08-06T08:02:42.761" v="25"/>
      <pc:docMkLst>
        <pc:docMk/>
      </pc:docMkLst>
      <pc:sldChg chg="modSp">
        <pc:chgData name="owen lyu" userId="b332d77162fc6013" providerId="Windows Live" clId="Web-{778A6412-AD75-406E-94D9-2CA9CC70CC97}" dt="2018-08-06T08:02:01.699" v="24" actId="14100"/>
        <pc:sldMkLst>
          <pc:docMk/>
          <pc:sldMk cId="128632686" sldId="256"/>
        </pc:sldMkLst>
        <pc:spChg chg="mod">
          <ac:chgData name="owen lyu" userId="b332d77162fc6013" providerId="Windows Live" clId="Web-{778A6412-AD75-406E-94D9-2CA9CC70CC97}" dt="2018-08-06T08:01:55.605" v="23" actId="14100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owen lyu" userId="b332d77162fc6013" providerId="Windows Live" clId="Web-{778A6412-AD75-406E-94D9-2CA9CC70CC97}" dt="2018-08-06T08:02:01.699" v="24" actId="14100"/>
          <ac:spMkLst>
            <pc:docMk/>
            <pc:sldMk cId="128632686" sldId="256"/>
            <ac:spMk id="3" creationId="{00000000-0000-0000-0000-000000000000}"/>
          </ac:spMkLst>
        </pc:spChg>
      </pc:sldChg>
      <pc:sldChg chg="new">
        <pc:chgData name="owen lyu" userId="b332d77162fc6013" providerId="Windows Live" clId="Web-{778A6412-AD75-406E-94D9-2CA9CC70CC97}" dt="2018-08-06T08:02:42.761" v="25"/>
        <pc:sldMkLst>
          <pc:docMk/>
          <pc:sldMk cId="197550272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81E7B-8649-4F80-A082-613164CF3862}" type="datetimeFigureOut">
              <a:rPr lang="zh-CN" altLang="en-US" smtClean="0"/>
              <a:t>2018-8-7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1CF91-E0A7-4A4A-A769-05D335FEE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3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1CF91-E0A7-4A4A-A769-05D335FEE9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0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1CF91-E0A7-4A4A-A769-05D335FEE9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4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1CF91-E0A7-4A4A-A769-05D335FEE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9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1CF91-E0A7-4A4A-A769-05D335FEE9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4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                                     Data Exploring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344" y="2015731"/>
            <a:ext cx="4142397" cy="3450613"/>
          </a:xfrm>
        </p:spPr>
        <p:txBody>
          <a:bodyPr/>
          <a:lstStyle/>
          <a:p>
            <a:r>
              <a:rPr lang="en-US" altLang="zh-CN" dirty="0"/>
              <a:t>Exploratory Data Analysis (</a:t>
            </a:r>
            <a:r>
              <a:rPr lang="en-US" altLang="zh-CN" dirty="0" smtClean="0"/>
              <a:t>EDA)</a:t>
            </a:r>
          </a:p>
          <a:p>
            <a:r>
              <a:rPr lang="en-US" altLang="zh-CN" dirty="0" smtClean="0"/>
              <a:t>Machine </a:t>
            </a:r>
            <a:r>
              <a:rPr lang="en-US" altLang="zh-CN" dirty="0"/>
              <a:t>Learning (ML) </a:t>
            </a:r>
            <a:endParaRPr lang="en-US" altLang="zh-CN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51579" y="2015731"/>
            <a:ext cx="414239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What is GitHub</a:t>
            </a:r>
          </a:p>
          <a:p>
            <a:r>
              <a:rPr lang="en-US" altLang="zh-CN" dirty="0" smtClean="0"/>
              <a:t>What we have done with GitHub</a:t>
            </a:r>
          </a:p>
          <a:p>
            <a:r>
              <a:rPr lang="en-US" altLang="zh-CN" dirty="0" smtClean="0"/>
              <a:t>How to access GitHub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35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HOSTING SERVICE </a:t>
            </a:r>
            <a:r>
              <a:rPr lang="en-US" altLang="zh-CN" dirty="0"/>
              <a:t>for </a:t>
            </a:r>
            <a:r>
              <a:rPr lang="en-US" altLang="zh-CN" dirty="0" err="1"/>
              <a:t>Git</a:t>
            </a:r>
            <a:r>
              <a:rPr lang="en-US" altLang="zh-CN" dirty="0"/>
              <a:t> repositories</a:t>
            </a:r>
          </a:p>
          <a:p>
            <a:r>
              <a:rPr lang="en-US" altLang="zh-CN" b="1" dirty="0"/>
              <a:t>WEB INTERFACE </a:t>
            </a:r>
            <a:r>
              <a:rPr lang="en-US" altLang="zh-CN" dirty="0"/>
              <a:t>to explore </a:t>
            </a:r>
            <a:r>
              <a:rPr lang="en-US" altLang="zh-CN" dirty="0" err="1"/>
              <a:t>Git</a:t>
            </a:r>
            <a:r>
              <a:rPr lang="en-US" altLang="zh-CN" dirty="0"/>
              <a:t> repositories</a:t>
            </a:r>
          </a:p>
          <a:p>
            <a:r>
              <a:rPr lang="en-US" altLang="zh-CN" b="1" dirty="0"/>
              <a:t>SOCIAL NETWORK</a:t>
            </a:r>
            <a:r>
              <a:rPr lang="en-US" altLang="zh-CN" dirty="0"/>
              <a:t> of programmers</a:t>
            </a:r>
          </a:p>
          <a:p>
            <a:r>
              <a:rPr lang="en-US" altLang="zh-CN" dirty="0"/>
              <a:t>we all have </a:t>
            </a:r>
            <a:r>
              <a:rPr lang="en-US" altLang="zh-CN" b="1" dirty="0"/>
              <a:t>INDIVIDUAL ACCOUNTS </a:t>
            </a:r>
            <a:r>
              <a:rPr lang="en-US" altLang="zh-CN" dirty="0"/>
              <a:t>and put our codebases on our </a:t>
            </a:r>
            <a:r>
              <a:rPr lang="en-US" altLang="zh-CN" dirty="0" err="1"/>
              <a:t>Github</a:t>
            </a:r>
            <a:r>
              <a:rPr lang="en-US" altLang="zh-CN" dirty="0"/>
              <a:t> account</a:t>
            </a:r>
          </a:p>
          <a:p>
            <a:r>
              <a:rPr lang="en-US" altLang="zh-CN" dirty="0"/>
              <a:t>you can follow users and star your favorite projects</a:t>
            </a:r>
          </a:p>
          <a:p>
            <a:r>
              <a:rPr lang="en-US" altLang="zh-CN" dirty="0"/>
              <a:t>developers can </a:t>
            </a:r>
            <a:r>
              <a:rPr lang="en-US" altLang="zh-CN" b="1" dirty="0"/>
              <a:t>ACCESS</a:t>
            </a:r>
            <a:r>
              <a:rPr lang="en-US" altLang="zh-CN" dirty="0"/>
              <a:t> codebases on other </a:t>
            </a:r>
            <a:r>
              <a:rPr lang="en-US" altLang="zh-CN" b="1" dirty="0"/>
              <a:t>PUBLIC ACCOUNTS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00" y="42500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DE4E-F66C-4765-B0AD-5EABBB7D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have done with 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8325-BF46-41C8-83C5-725B07C2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Made a group</a:t>
            </a:r>
          </a:p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File name</a:t>
            </a:r>
          </a:p>
          <a:p>
            <a:pPr lvl="2"/>
            <a:r>
              <a:rPr lang="en-US" dirty="0" err="1" smtClean="0"/>
              <a:t>PTG_name.ipynb</a:t>
            </a:r>
            <a:endParaRPr lang="en-US" dirty="0" smtClean="0"/>
          </a:p>
          <a:p>
            <a:pPr lvl="1"/>
            <a:r>
              <a:rPr lang="en-US" dirty="0" smtClean="0"/>
              <a:t>code</a:t>
            </a:r>
          </a:p>
          <a:p>
            <a:pPr lvl="2"/>
            <a:r>
              <a:rPr lang="en-US" dirty="0" err="1" smtClean="0"/>
              <a:t>Heliantric</a:t>
            </a:r>
            <a:r>
              <a:rPr lang="en-US" dirty="0" smtClean="0"/>
              <a:t> velocity = </a:t>
            </a:r>
            <a:r>
              <a:rPr lang="en-US" dirty="0" err="1" smtClean="0"/>
              <a:t>vhc</a:t>
            </a:r>
            <a:endParaRPr lang="en-US" dirty="0" smtClean="0"/>
          </a:p>
          <a:p>
            <a:pPr lvl="2"/>
            <a:r>
              <a:rPr lang="en-US" dirty="0" smtClean="0"/>
              <a:t>Velocity error = </a:t>
            </a:r>
            <a:r>
              <a:rPr lang="en-US" dirty="0" err="1" smtClean="0"/>
              <a:t>herr</a:t>
            </a:r>
            <a:endParaRPr lang="en-US" dirty="0" smtClean="0"/>
          </a:p>
          <a:p>
            <a:pPr lvl="2"/>
            <a:r>
              <a:rPr lang="en-US" dirty="0" smtClean="0"/>
              <a:t>Right Ascension in degrees = </a:t>
            </a:r>
            <a:r>
              <a:rPr lang="en-US" dirty="0" err="1" smtClean="0"/>
              <a:t>Radeg</a:t>
            </a:r>
            <a:endParaRPr lang="en-US" dirty="0" smtClean="0"/>
          </a:p>
          <a:p>
            <a:pPr lvl="2"/>
            <a:r>
              <a:rPr lang="en-US" dirty="0" smtClean="0"/>
              <a:t>Declination in degrees = </a:t>
            </a:r>
            <a:r>
              <a:rPr lang="en-US" dirty="0" err="1" smtClean="0"/>
              <a:t>Decdeg</a:t>
            </a:r>
            <a:endParaRPr lang="en-US" dirty="0" smtClean="0"/>
          </a:p>
          <a:p>
            <a:r>
              <a:rPr lang="en-US" dirty="0" smtClean="0"/>
              <a:t>Upload &amp; Download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41" y="1784987"/>
            <a:ext cx="2085975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055" y="1656399"/>
            <a:ext cx="3000375" cy="3209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241" y="1329136"/>
            <a:ext cx="6952052" cy="45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access 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Command Line</a:t>
            </a:r>
          </a:p>
          <a:p>
            <a:r>
              <a:rPr lang="en-US" altLang="zh-CN" dirty="0" smtClean="0"/>
              <a:t>Web Dashboard</a:t>
            </a:r>
          </a:p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053" y="1853754"/>
            <a:ext cx="4656325" cy="2585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15" y="2023185"/>
            <a:ext cx="4482134" cy="2740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101" y="1903828"/>
            <a:ext cx="4319577" cy="2697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34" y="1853754"/>
            <a:ext cx="8699566" cy="42911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558" y="3529807"/>
            <a:ext cx="1002030" cy="12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Exploring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67" y="118719"/>
            <a:ext cx="5891887" cy="58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Exploring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4" y="2071159"/>
            <a:ext cx="3793804" cy="8208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858" y="4821749"/>
            <a:ext cx="333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Powerful &amp; Easy</a:t>
            </a:r>
            <a:endParaRPr lang="zh-CN" alt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655072" y="5510296"/>
            <a:ext cx="20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Velocity </a:t>
            </a:r>
            <a:r>
              <a:rPr lang="en-US" altLang="zh-CN" dirty="0" smtClean="0"/>
              <a:t>histogram </a:t>
            </a:r>
            <a:endParaRPr lang="zh-CN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4" y="3000445"/>
            <a:ext cx="3793804" cy="8071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995" y="1369583"/>
            <a:ext cx="6811748" cy="409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190</TotalTime>
  <Words>134</Words>
  <Application>Microsoft Office PowerPoint</Application>
  <PresentationFormat>Widescreen</PresentationFormat>
  <Paragraphs>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Gill Sans MT</vt:lpstr>
      <vt:lpstr>Gallery</vt:lpstr>
      <vt:lpstr>Github                                      Data Exploring</vt:lpstr>
      <vt:lpstr>What is github</vt:lpstr>
      <vt:lpstr>What we have done with GitHub</vt:lpstr>
      <vt:lpstr>How to access Github</vt:lpstr>
      <vt:lpstr>Data Exploring</vt:lpstr>
      <vt:lpstr>Data Exploring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王玲玲</cp:lastModifiedBy>
  <cp:revision>26</cp:revision>
  <dcterms:created xsi:type="dcterms:W3CDTF">2016-01-13T19:04:32Z</dcterms:created>
  <dcterms:modified xsi:type="dcterms:W3CDTF">2018-08-07T09:39:46Z</dcterms:modified>
</cp:coreProperties>
</file>