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0" r:id="rId1"/>
  </p:sldMasterIdLst>
  <p:notesMasterIdLst>
    <p:notesMasterId r:id="rId22"/>
  </p:notesMasterIdLst>
  <p:sldIdLst>
    <p:sldId id="256" r:id="rId2"/>
    <p:sldId id="258" r:id="rId3"/>
    <p:sldId id="266" r:id="rId4"/>
    <p:sldId id="259" r:id="rId5"/>
    <p:sldId id="260" r:id="rId6"/>
    <p:sldId id="262" r:id="rId7"/>
    <p:sldId id="307" r:id="rId8"/>
    <p:sldId id="308" r:id="rId9"/>
    <p:sldId id="309" r:id="rId10"/>
    <p:sldId id="263" r:id="rId11"/>
    <p:sldId id="264" r:id="rId12"/>
    <p:sldId id="274" r:id="rId13"/>
    <p:sldId id="265" r:id="rId14"/>
    <p:sldId id="310" r:id="rId15"/>
    <p:sldId id="272" r:id="rId16"/>
    <p:sldId id="279" r:id="rId17"/>
    <p:sldId id="314" r:id="rId18"/>
    <p:sldId id="311" r:id="rId19"/>
    <p:sldId id="312" r:id="rId20"/>
    <p:sldId id="313" r:id="rId21"/>
  </p:sldIdLst>
  <p:sldSz cx="9144000" cy="5143500" type="screen16x9"/>
  <p:notesSz cx="6858000" cy="9144000"/>
  <p:embeddedFontLst>
    <p:embeddedFont>
      <p:font typeface="Cambria Math" panose="02040503050406030204" pitchFamily="18" charset="0"/>
      <p:regular r:id="rId23"/>
    </p:embeddedFont>
    <p:embeddedFont>
      <p:font typeface="IBM Plex Mono" panose="020F0502020204030204" pitchFamily="49" charset="0"/>
      <p:regular r:id="rId24"/>
      <p:bold r:id="rId25"/>
      <p:italic r:id="rId26"/>
      <p:boldItalic r:id="rId27"/>
    </p:embeddedFont>
    <p:embeddedFont>
      <p:font typeface="Open Sans" panose="020B0606030504020204" pitchFamily="34" charset="0"/>
      <p:regular r:id="rId28"/>
      <p:bold r:id="rId29"/>
      <p:italic r:id="rId30"/>
      <p:boldItalic r:id="rId31"/>
    </p:embeddedFont>
    <p:embeddedFont>
      <p:font typeface="Poppins" panose="00000500000000000000" pitchFamily="2" charset="0"/>
      <p:regular r:id="rId32"/>
      <p:bold r:id="rId33"/>
      <p:italic r:id="rId34"/>
      <p:boldItalic r:id="rId35"/>
    </p:embeddedFont>
    <p:embeddedFont>
      <p:font typeface="Source Code Pro" panose="020F0502020204030204" pitchFamily="49" charset="0"/>
      <p:regular r:id="rId36"/>
      <p:bold r:id="rId37"/>
      <p:italic r:id="rId38"/>
      <p:boldItalic r:id="rId3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465BAEA6-2853-4EC9-A248-5D944FD234B8}">
          <p14:sldIdLst>
            <p14:sldId id="256"/>
            <p14:sldId id="258"/>
            <p14:sldId id="266"/>
            <p14:sldId id="259"/>
            <p14:sldId id="260"/>
            <p14:sldId id="262"/>
            <p14:sldId id="307"/>
            <p14:sldId id="308"/>
            <p14:sldId id="309"/>
            <p14:sldId id="263"/>
            <p14:sldId id="264"/>
            <p14:sldId id="274"/>
            <p14:sldId id="265"/>
            <p14:sldId id="310"/>
            <p14:sldId id="272"/>
            <p14:sldId id="279"/>
            <p14:sldId id="314"/>
            <p14:sldId id="311"/>
            <p14:sldId id="312"/>
            <p14:sldId id="313"/>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Ishant Singh" initials="IS" lastIdx="1" clrIdx="0">
    <p:extLst>
      <p:ext uri="{19B8F6BF-5375-455C-9EA6-DF929625EA0E}">
        <p15:presenceInfo xmlns:p15="http://schemas.microsoft.com/office/powerpoint/2012/main" userId="2364a1293d0723a8"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9477E"/>
    <a:srgbClr val="65288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FF9D2DC-7CFA-481C-A88F-B756F444C197}">
  <a:tblStyle styleId="{4FF9D2DC-7CFA-481C-A88F-B756F444C197}"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5" d="100"/>
          <a:sy n="75" d="100"/>
        </p:scale>
        <p:origin x="1020" y="-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9" Type="http://schemas.openxmlformats.org/officeDocument/2006/relationships/font" Target="fonts/font17.fntdata"/><Relationship Id="rId21" Type="http://schemas.openxmlformats.org/officeDocument/2006/relationships/slide" Target="slides/slide20.xml"/><Relationship Id="rId34" Type="http://schemas.openxmlformats.org/officeDocument/2006/relationships/font" Target="fonts/font12.fntdata"/><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font" Target="fonts/font10.fntdata"/><Relationship Id="rId37" Type="http://schemas.openxmlformats.org/officeDocument/2006/relationships/font" Target="fonts/font15.fntdata"/><Relationship Id="rId40"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36" Type="http://schemas.openxmlformats.org/officeDocument/2006/relationships/font" Target="fonts/font1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9.fntdata"/><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font" Target="fonts/font13.fntdata"/><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font" Target="fonts/font11.fntdata"/><Relationship Id="rId38" Type="http://schemas.openxmlformats.org/officeDocument/2006/relationships/font" Target="fonts/font16.fntdata"/></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6C0FAE2-7BA1-4B80-8B73-44B41DF1040C}" type="doc">
      <dgm:prSet loTypeId="urn:microsoft.com/office/officeart/2005/8/layout/hProcess4" loCatId="process" qsTypeId="urn:microsoft.com/office/officeart/2005/8/quickstyle/simple4" qsCatId="simple" csTypeId="urn:microsoft.com/office/officeart/2005/8/colors/accent1_2" csCatId="accent1" phldr="1"/>
      <dgm:spPr/>
      <dgm:t>
        <a:bodyPr/>
        <a:lstStyle/>
        <a:p>
          <a:endParaRPr lang="en-IN"/>
        </a:p>
      </dgm:t>
    </dgm:pt>
    <dgm:pt modelId="{D45ED1C1-E7E4-474F-8CA6-BAC4C3ED73D0}">
      <dgm:prSet phldrT="[Text]"/>
      <dgm:spPr/>
      <dgm:t>
        <a:bodyPr/>
        <a:lstStyle/>
        <a:p>
          <a:r>
            <a:rPr lang="en-US" dirty="0"/>
            <a:t>Image Acquisition</a:t>
          </a:r>
          <a:endParaRPr lang="en-IN" dirty="0"/>
        </a:p>
      </dgm:t>
    </dgm:pt>
    <dgm:pt modelId="{F1E6A822-D41D-478D-AF98-484AAF89453E}" type="parTrans" cxnId="{CB1FBFEF-2F42-4AC0-BF57-9B279315542C}">
      <dgm:prSet/>
      <dgm:spPr/>
      <dgm:t>
        <a:bodyPr/>
        <a:lstStyle/>
        <a:p>
          <a:endParaRPr lang="en-IN"/>
        </a:p>
      </dgm:t>
    </dgm:pt>
    <dgm:pt modelId="{6C5D1606-3976-4168-86A1-EB98B3893A4D}" type="sibTrans" cxnId="{CB1FBFEF-2F42-4AC0-BF57-9B279315542C}">
      <dgm:prSet/>
      <dgm:spPr/>
      <dgm:t>
        <a:bodyPr/>
        <a:lstStyle/>
        <a:p>
          <a:endParaRPr lang="en-IN"/>
        </a:p>
      </dgm:t>
    </dgm:pt>
    <dgm:pt modelId="{809C1969-7532-46AC-B4C2-8682EC23F9A7}">
      <dgm:prSet phldrT="[Text]"/>
      <dgm:spPr/>
      <dgm:t>
        <a:bodyPr/>
        <a:lstStyle/>
        <a:p>
          <a:r>
            <a:rPr lang="en-IN" dirty="0"/>
            <a:t>Critical image acquisition: clear, contrasting pictures enhance machine vision workflow efficiency.</a:t>
          </a:r>
        </a:p>
      </dgm:t>
    </dgm:pt>
    <dgm:pt modelId="{4C5ED0D0-17FB-469F-8870-E833E497180B}" type="parTrans" cxnId="{D945FBE3-C654-45D6-84F7-A4F45003F23F}">
      <dgm:prSet/>
      <dgm:spPr/>
      <dgm:t>
        <a:bodyPr/>
        <a:lstStyle/>
        <a:p>
          <a:endParaRPr lang="en-IN"/>
        </a:p>
      </dgm:t>
    </dgm:pt>
    <dgm:pt modelId="{48BB7DAB-FAE5-4DD3-82DC-FF15EFBB773B}" type="sibTrans" cxnId="{D945FBE3-C654-45D6-84F7-A4F45003F23F}">
      <dgm:prSet/>
      <dgm:spPr/>
      <dgm:t>
        <a:bodyPr/>
        <a:lstStyle/>
        <a:p>
          <a:endParaRPr lang="en-IN"/>
        </a:p>
      </dgm:t>
    </dgm:pt>
    <dgm:pt modelId="{DBDBB1ED-84CF-4B94-BD9E-F87B95FE8DEA}">
      <dgm:prSet phldrT="[Text]"/>
      <dgm:spPr/>
      <dgm:t>
        <a:bodyPr/>
        <a:lstStyle/>
        <a:p>
          <a:r>
            <a:rPr lang="en-US" dirty="0"/>
            <a:t>RGB to Grayscale</a:t>
          </a:r>
          <a:endParaRPr lang="en-IN" dirty="0"/>
        </a:p>
      </dgm:t>
    </dgm:pt>
    <dgm:pt modelId="{A92FCF3C-7996-4000-8CAD-10EE82C17A43}" type="parTrans" cxnId="{0BC8C3E5-E589-44EB-89DC-A52CAFD8260B}">
      <dgm:prSet/>
      <dgm:spPr/>
      <dgm:t>
        <a:bodyPr/>
        <a:lstStyle/>
        <a:p>
          <a:endParaRPr lang="en-IN"/>
        </a:p>
      </dgm:t>
    </dgm:pt>
    <dgm:pt modelId="{1C7939F3-8BA5-49EA-AEA6-4E984FBA49CB}" type="sibTrans" cxnId="{0BC8C3E5-E589-44EB-89DC-A52CAFD8260B}">
      <dgm:prSet/>
      <dgm:spPr/>
      <dgm:t>
        <a:bodyPr/>
        <a:lstStyle/>
        <a:p>
          <a:endParaRPr lang="en-IN"/>
        </a:p>
      </dgm:t>
    </dgm:pt>
    <dgm:pt modelId="{E1AF06B8-17F7-4FF8-B06F-EB5C35FAE807}">
      <dgm:prSet phldrT="[Text]"/>
      <dgm:spPr/>
      <dgm:t>
        <a:bodyPr/>
        <a:lstStyle/>
        <a:p>
          <a:r>
            <a:rPr lang="en-US" dirty="0"/>
            <a:t>RGB to grayscale: simplifies image, reduces computational complexity in processing.</a:t>
          </a:r>
          <a:endParaRPr lang="en-IN" dirty="0"/>
        </a:p>
      </dgm:t>
    </dgm:pt>
    <dgm:pt modelId="{D099BF11-08DF-43CC-A6FC-64321B94FA56}" type="parTrans" cxnId="{7BB94CA5-E579-4710-ACDB-F16AD3869C2A}">
      <dgm:prSet/>
      <dgm:spPr/>
      <dgm:t>
        <a:bodyPr/>
        <a:lstStyle/>
        <a:p>
          <a:endParaRPr lang="en-IN"/>
        </a:p>
      </dgm:t>
    </dgm:pt>
    <dgm:pt modelId="{33C358CD-9923-4310-B76B-A17F71D9CCDA}" type="sibTrans" cxnId="{7BB94CA5-E579-4710-ACDB-F16AD3869C2A}">
      <dgm:prSet/>
      <dgm:spPr/>
      <dgm:t>
        <a:bodyPr/>
        <a:lstStyle/>
        <a:p>
          <a:endParaRPr lang="en-IN"/>
        </a:p>
      </dgm:t>
    </dgm:pt>
    <dgm:pt modelId="{B759F07A-EAEA-4025-B8F5-AECCD6725906}">
      <dgm:prSet phldrT="[Text]"/>
      <dgm:spPr/>
      <dgm:t>
        <a:bodyPr/>
        <a:lstStyle/>
        <a:p>
          <a:r>
            <a:rPr lang="en-US" dirty="0"/>
            <a:t>Image Segmentation</a:t>
          </a:r>
          <a:endParaRPr lang="en-IN" dirty="0"/>
        </a:p>
      </dgm:t>
    </dgm:pt>
    <dgm:pt modelId="{3CAE767C-7F92-4AE2-9ADE-F9620508B9B5}" type="parTrans" cxnId="{2FB255CD-5D8F-4837-8303-65380F669FD4}">
      <dgm:prSet/>
      <dgm:spPr/>
      <dgm:t>
        <a:bodyPr/>
        <a:lstStyle/>
        <a:p>
          <a:endParaRPr lang="en-IN"/>
        </a:p>
      </dgm:t>
    </dgm:pt>
    <dgm:pt modelId="{E0474E1B-F158-4229-B1AA-837F7DEAB65C}" type="sibTrans" cxnId="{2FB255CD-5D8F-4837-8303-65380F669FD4}">
      <dgm:prSet/>
      <dgm:spPr/>
      <dgm:t>
        <a:bodyPr/>
        <a:lstStyle/>
        <a:p>
          <a:endParaRPr lang="en-IN"/>
        </a:p>
      </dgm:t>
    </dgm:pt>
    <dgm:pt modelId="{35CD3BF0-34CA-4C16-964F-85DD3A557E80}">
      <dgm:prSet phldrT="[Text]"/>
      <dgm:spPr/>
      <dgm:t>
        <a:bodyPr/>
        <a:lstStyle/>
        <a:p>
          <a:r>
            <a:rPr lang="en-IN" dirty="0"/>
            <a:t>Image segmentation enhances object detection, streamlining processing in various applications.</a:t>
          </a:r>
        </a:p>
      </dgm:t>
    </dgm:pt>
    <dgm:pt modelId="{860D616D-9518-410C-8A7E-1873C8A91F25}" type="parTrans" cxnId="{B3B1D0E8-6249-4E81-951B-60EED396302D}">
      <dgm:prSet/>
      <dgm:spPr/>
      <dgm:t>
        <a:bodyPr/>
        <a:lstStyle/>
        <a:p>
          <a:endParaRPr lang="en-IN"/>
        </a:p>
      </dgm:t>
    </dgm:pt>
    <dgm:pt modelId="{206D12CD-6F67-44B6-9086-3E5A9DDCCC66}" type="sibTrans" cxnId="{B3B1D0E8-6249-4E81-951B-60EED396302D}">
      <dgm:prSet/>
      <dgm:spPr/>
      <dgm:t>
        <a:bodyPr/>
        <a:lstStyle/>
        <a:p>
          <a:endParaRPr lang="en-IN"/>
        </a:p>
      </dgm:t>
    </dgm:pt>
    <dgm:pt modelId="{0397675C-5402-424D-B354-5A468E765312}">
      <dgm:prSet phldrT="[Text]"/>
      <dgm:spPr/>
      <dgm:t>
        <a:bodyPr/>
        <a:lstStyle/>
        <a:p>
          <a:r>
            <a:rPr lang="en-US" dirty="0"/>
            <a:t>Feature Measurement</a:t>
          </a:r>
          <a:endParaRPr lang="en-IN" dirty="0"/>
        </a:p>
      </dgm:t>
    </dgm:pt>
    <dgm:pt modelId="{28E61AAF-ED69-4684-A8EA-A4B3D548EAA2}" type="parTrans" cxnId="{6E32D38C-F6E2-4471-BC4F-396888040A42}">
      <dgm:prSet/>
      <dgm:spPr/>
      <dgm:t>
        <a:bodyPr/>
        <a:lstStyle/>
        <a:p>
          <a:endParaRPr lang="en-IN"/>
        </a:p>
      </dgm:t>
    </dgm:pt>
    <dgm:pt modelId="{A36803ED-B64D-4703-8CAE-36FEC16DDCDB}" type="sibTrans" cxnId="{6E32D38C-F6E2-4471-BC4F-396888040A42}">
      <dgm:prSet/>
      <dgm:spPr/>
      <dgm:t>
        <a:bodyPr/>
        <a:lstStyle/>
        <a:p>
          <a:endParaRPr lang="en-IN"/>
        </a:p>
      </dgm:t>
    </dgm:pt>
    <dgm:pt modelId="{E770C0AF-A7A5-4261-9846-9F350501BBA1}">
      <dgm:prSet phldrT="[Text]"/>
      <dgm:spPr/>
      <dgm:t>
        <a:bodyPr/>
        <a:lstStyle/>
        <a:p>
          <a:r>
            <a:rPr lang="en-US" dirty="0"/>
            <a:t>Finding Correlation</a:t>
          </a:r>
          <a:endParaRPr lang="en-IN" dirty="0"/>
        </a:p>
      </dgm:t>
    </dgm:pt>
    <dgm:pt modelId="{447C6605-2D1A-4DC8-A738-E7D69E2A034A}" type="parTrans" cxnId="{8EEE4B77-9D04-4B40-8D55-AF44F3C68CD0}">
      <dgm:prSet/>
      <dgm:spPr/>
      <dgm:t>
        <a:bodyPr/>
        <a:lstStyle/>
        <a:p>
          <a:endParaRPr lang="en-IN"/>
        </a:p>
      </dgm:t>
    </dgm:pt>
    <dgm:pt modelId="{C01511CF-CA5F-45FE-8E0B-5358C27746F0}" type="sibTrans" cxnId="{8EEE4B77-9D04-4B40-8D55-AF44F3C68CD0}">
      <dgm:prSet/>
      <dgm:spPr/>
      <dgm:t>
        <a:bodyPr/>
        <a:lstStyle/>
        <a:p>
          <a:endParaRPr lang="en-IN"/>
        </a:p>
      </dgm:t>
    </dgm:pt>
    <dgm:pt modelId="{B8C2F70E-C3A5-4922-B1AB-00AE11877787}">
      <dgm:prSet phldrT="[Text]"/>
      <dgm:spPr/>
      <dgm:t>
        <a:bodyPr/>
        <a:lstStyle/>
        <a:p>
          <a:r>
            <a:rPr lang="en-US" dirty="0"/>
            <a:t>Classification</a:t>
          </a:r>
          <a:endParaRPr lang="en-IN" dirty="0"/>
        </a:p>
      </dgm:t>
    </dgm:pt>
    <dgm:pt modelId="{D612482C-C615-4BEE-AFF4-4417A71FC249}" type="parTrans" cxnId="{F2F4BC59-B154-49EC-A6C1-C9968C77875E}">
      <dgm:prSet/>
      <dgm:spPr/>
      <dgm:t>
        <a:bodyPr/>
        <a:lstStyle/>
        <a:p>
          <a:endParaRPr lang="en-IN"/>
        </a:p>
      </dgm:t>
    </dgm:pt>
    <dgm:pt modelId="{392F008C-850B-48DC-A7BB-6FA87E167EDE}" type="sibTrans" cxnId="{F2F4BC59-B154-49EC-A6C1-C9968C77875E}">
      <dgm:prSet/>
      <dgm:spPr/>
      <dgm:t>
        <a:bodyPr/>
        <a:lstStyle/>
        <a:p>
          <a:endParaRPr lang="en-IN"/>
        </a:p>
      </dgm:t>
    </dgm:pt>
    <dgm:pt modelId="{64657886-AE31-4BFC-994D-9DA5778C6E78}">
      <dgm:prSet phldrT="[Text]"/>
      <dgm:spPr/>
      <dgm:t>
        <a:bodyPr/>
        <a:lstStyle/>
        <a:p>
          <a:r>
            <a:rPr lang="en-US" dirty="0"/>
            <a:t>Feature detection computes image abstractions, identifies key points; feature space defines vectors.</a:t>
          </a:r>
          <a:endParaRPr lang="en-IN" dirty="0"/>
        </a:p>
      </dgm:t>
    </dgm:pt>
    <dgm:pt modelId="{F57BE135-0CF5-473A-9EBC-90E4605E7BE1}" type="parTrans" cxnId="{71D8C7E4-CA22-4062-AB49-D074AAF5066D}">
      <dgm:prSet/>
      <dgm:spPr/>
      <dgm:t>
        <a:bodyPr/>
        <a:lstStyle/>
        <a:p>
          <a:endParaRPr lang="en-IN"/>
        </a:p>
      </dgm:t>
    </dgm:pt>
    <dgm:pt modelId="{8775CDE7-BBF5-442C-B768-3C62E861C530}" type="sibTrans" cxnId="{71D8C7E4-CA22-4062-AB49-D074AAF5066D}">
      <dgm:prSet/>
      <dgm:spPr/>
      <dgm:t>
        <a:bodyPr/>
        <a:lstStyle/>
        <a:p>
          <a:endParaRPr lang="en-IN"/>
        </a:p>
      </dgm:t>
    </dgm:pt>
    <dgm:pt modelId="{78D136AD-762F-46FD-B68B-17CA1F321900}">
      <dgm:prSet phldrT="[Text]"/>
      <dgm:spPr/>
      <dgm:t>
        <a:bodyPr/>
        <a:lstStyle/>
        <a:p>
          <a:r>
            <a:rPr lang="en-US" dirty="0"/>
            <a:t>Correlation: Load, normalize, down sample, calculate, visualize image alignment highlights.</a:t>
          </a:r>
          <a:endParaRPr lang="en-IN" dirty="0"/>
        </a:p>
      </dgm:t>
    </dgm:pt>
    <dgm:pt modelId="{1E665AAD-AEF9-4383-91EE-E882F91DD4B1}" type="parTrans" cxnId="{9C8BBF4B-7D47-4C3D-90F0-7726E3CFF0C1}">
      <dgm:prSet/>
      <dgm:spPr/>
      <dgm:t>
        <a:bodyPr/>
        <a:lstStyle/>
        <a:p>
          <a:endParaRPr lang="en-IN"/>
        </a:p>
      </dgm:t>
    </dgm:pt>
    <dgm:pt modelId="{460D6817-B1A3-4DE6-BAA2-DB346AAD32EF}" type="sibTrans" cxnId="{9C8BBF4B-7D47-4C3D-90F0-7726E3CFF0C1}">
      <dgm:prSet/>
      <dgm:spPr/>
      <dgm:t>
        <a:bodyPr/>
        <a:lstStyle/>
        <a:p>
          <a:endParaRPr lang="en-IN"/>
        </a:p>
      </dgm:t>
    </dgm:pt>
    <dgm:pt modelId="{BB0F8C52-7604-41C5-90C8-DA33A6EA4EBF}">
      <dgm:prSet phldrT="[Text]"/>
      <dgm:spPr/>
      <dgm:t>
        <a:bodyPr/>
        <a:lstStyle/>
        <a:p>
          <a:r>
            <a:rPr lang="en-US"/>
            <a:t>Classification </a:t>
          </a:r>
          <a:r>
            <a:rPr lang="en-US" dirty="0"/>
            <a:t>assigns labels based on data characteristics, aiding pattern </a:t>
          </a:r>
          <a:r>
            <a:rPr lang="en-US"/>
            <a:t>recognition."</a:t>
          </a:r>
          <a:endParaRPr lang="en-IN" dirty="0"/>
        </a:p>
      </dgm:t>
    </dgm:pt>
    <dgm:pt modelId="{FAFD445C-5D28-4D38-B032-EC0B2BAD4E8A}" type="parTrans" cxnId="{1D8F3A6A-263D-4362-B81E-1303583B17DA}">
      <dgm:prSet/>
      <dgm:spPr/>
      <dgm:t>
        <a:bodyPr/>
        <a:lstStyle/>
        <a:p>
          <a:endParaRPr lang="en-IN"/>
        </a:p>
      </dgm:t>
    </dgm:pt>
    <dgm:pt modelId="{802C41CF-DEF1-44B1-BDC2-E4527C93C11F}" type="sibTrans" cxnId="{1D8F3A6A-263D-4362-B81E-1303583B17DA}">
      <dgm:prSet/>
      <dgm:spPr/>
      <dgm:t>
        <a:bodyPr/>
        <a:lstStyle/>
        <a:p>
          <a:endParaRPr lang="en-IN"/>
        </a:p>
      </dgm:t>
    </dgm:pt>
    <dgm:pt modelId="{711A18B9-AC28-4B25-8D1D-A1A9FBEF5459}" type="pres">
      <dgm:prSet presAssocID="{A6C0FAE2-7BA1-4B80-8B73-44B41DF1040C}" presName="Name0" presStyleCnt="0">
        <dgm:presLayoutVars>
          <dgm:dir/>
          <dgm:animLvl val="lvl"/>
          <dgm:resizeHandles val="exact"/>
        </dgm:presLayoutVars>
      </dgm:prSet>
      <dgm:spPr/>
    </dgm:pt>
    <dgm:pt modelId="{1595086F-C2B8-4CB5-94E3-A880275330DD}" type="pres">
      <dgm:prSet presAssocID="{A6C0FAE2-7BA1-4B80-8B73-44B41DF1040C}" presName="tSp" presStyleCnt="0"/>
      <dgm:spPr/>
    </dgm:pt>
    <dgm:pt modelId="{16195AF6-5176-4CE6-93AB-79DD8AC735F5}" type="pres">
      <dgm:prSet presAssocID="{A6C0FAE2-7BA1-4B80-8B73-44B41DF1040C}" presName="bSp" presStyleCnt="0"/>
      <dgm:spPr/>
    </dgm:pt>
    <dgm:pt modelId="{5326360F-DFA6-4833-865C-DCBA3BB53B48}" type="pres">
      <dgm:prSet presAssocID="{A6C0FAE2-7BA1-4B80-8B73-44B41DF1040C}" presName="process" presStyleCnt="0"/>
      <dgm:spPr/>
    </dgm:pt>
    <dgm:pt modelId="{783138F8-0675-42F2-9A2B-6DCE47E05BC6}" type="pres">
      <dgm:prSet presAssocID="{D45ED1C1-E7E4-474F-8CA6-BAC4C3ED73D0}" presName="composite1" presStyleCnt="0"/>
      <dgm:spPr/>
    </dgm:pt>
    <dgm:pt modelId="{45DE2FE8-95F2-419B-BE11-EAC3869CA28D}" type="pres">
      <dgm:prSet presAssocID="{D45ED1C1-E7E4-474F-8CA6-BAC4C3ED73D0}" presName="dummyNode1" presStyleLbl="node1" presStyleIdx="0" presStyleCnt="6"/>
      <dgm:spPr/>
    </dgm:pt>
    <dgm:pt modelId="{8725CB81-A3F4-40A0-9A8D-B7BDE2E5CB35}" type="pres">
      <dgm:prSet presAssocID="{D45ED1C1-E7E4-474F-8CA6-BAC4C3ED73D0}" presName="childNode1" presStyleLbl="bgAcc1" presStyleIdx="0" presStyleCnt="6">
        <dgm:presLayoutVars>
          <dgm:bulletEnabled val="1"/>
        </dgm:presLayoutVars>
      </dgm:prSet>
      <dgm:spPr/>
    </dgm:pt>
    <dgm:pt modelId="{52CAFDB0-72B6-42C7-93DD-1C794FEC7FF3}" type="pres">
      <dgm:prSet presAssocID="{D45ED1C1-E7E4-474F-8CA6-BAC4C3ED73D0}" presName="childNode1tx" presStyleLbl="bgAcc1" presStyleIdx="0" presStyleCnt="6">
        <dgm:presLayoutVars>
          <dgm:bulletEnabled val="1"/>
        </dgm:presLayoutVars>
      </dgm:prSet>
      <dgm:spPr/>
    </dgm:pt>
    <dgm:pt modelId="{D7E79760-F054-4CFA-81B4-80E17586DDB2}" type="pres">
      <dgm:prSet presAssocID="{D45ED1C1-E7E4-474F-8CA6-BAC4C3ED73D0}" presName="parentNode1" presStyleLbl="node1" presStyleIdx="0" presStyleCnt="6">
        <dgm:presLayoutVars>
          <dgm:chMax val="1"/>
          <dgm:bulletEnabled val="1"/>
        </dgm:presLayoutVars>
      </dgm:prSet>
      <dgm:spPr/>
    </dgm:pt>
    <dgm:pt modelId="{D774E732-07EF-4C0B-8C3C-B718E1C27320}" type="pres">
      <dgm:prSet presAssocID="{D45ED1C1-E7E4-474F-8CA6-BAC4C3ED73D0}" presName="connSite1" presStyleCnt="0"/>
      <dgm:spPr/>
    </dgm:pt>
    <dgm:pt modelId="{1A04FB38-AFA0-414B-93DD-79B517ACFD5B}" type="pres">
      <dgm:prSet presAssocID="{6C5D1606-3976-4168-86A1-EB98B3893A4D}" presName="Name9" presStyleLbl="sibTrans2D1" presStyleIdx="0" presStyleCnt="5"/>
      <dgm:spPr/>
    </dgm:pt>
    <dgm:pt modelId="{6B745F96-0174-4639-94E6-F84E8E3F9A65}" type="pres">
      <dgm:prSet presAssocID="{DBDBB1ED-84CF-4B94-BD9E-F87B95FE8DEA}" presName="composite2" presStyleCnt="0"/>
      <dgm:spPr/>
    </dgm:pt>
    <dgm:pt modelId="{BA7D0F35-0922-491D-BD04-89FC41A520A2}" type="pres">
      <dgm:prSet presAssocID="{DBDBB1ED-84CF-4B94-BD9E-F87B95FE8DEA}" presName="dummyNode2" presStyleLbl="node1" presStyleIdx="0" presStyleCnt="6"/>
      <dgm:spPr/>
    </dgm:pt>
    <dgm:pt modelId="{A3BE0F93-5FC4-492F-A62A-51BB7E22CBF4}" type="pres">
      <dgm:prSet presAssocID="{DBDBB1ED-84CF-4B94-BD9E-F87B95FE8DEA}" presName="childNode2" presStyleLbl="bgAcc1" presStyleIdx="1" presStyleCnt="6">
        <dgm:presLayoutVars>
          <dgm:bulletEnabled val="1"/>
        </dgm:presLayoutVars>
      </dgm:prSet>
      <dgm:spPr/>
    </dgm:pt>
    <dgm:pt modelId="{AFB9D8C0-071A-4C77-ABB6-76C209325533}" type="pres">
      <dgm:prSet presAssocID="{DBDBB1ED-84CF-4B94-BD9E-F87B95FE8DEA}" presName="childNode2tx" presStyleLbl="bgAcc1" presStyleIdx="1" presStyleCnt="6">
        <dgm:presLayoutVars>
          <dgm:bulletEnabled val="1"/>
        </dgm:presLayoutVars>
      </dgm:prSet>
      <dgm:spPr/>
    </dgm:pt>
    <dgm:pt modelId="{5DCA8DA9-1B5C-48C5-9C22-26593267A99A}" type="pres">
      <dgm:prSet presAssocID="{DBDBB1ED-84CF-4B94-BD9E-F87B95FE8DEA}" presName="parentNode2" presStyleLbl="node1" presStyleIdx="1" presStyleCnt="6">
        <dgm:presLayoutVars>
          <dgm:chMax val="0"/>
          <dgm:bulletEnabled val="1"/>
        </dgm:presLayoutVars>
      </dgm:prSet>
      <dgm:spPr/>
    </dgm:pt>
    <dgm:pt modelId="{7AA3652F-7065-42A0-9601-33139C32869C}" type="pres">
      <dgm:prSet presAssocID="{DBDBB1ED-84CF-4B94-BD9E-F87B95FE8DEA}" presName="connSite2" presStyleCnt="0"/>
      <dgm:spPr/>
    </dgm:pt>
    <dgm:pt modelId="{C3E3D7ED-28F1-4A38-A92F-2C67E7F0CD14}" type="pres">
      <dgm:prSet presAssocID="{1C7939F3-8BA5-49EA-AEA6-4E984FBA49CB}" presName="Name18" presStyleLbl="sibTrans2D1" presStyleIdx="1" presStyleCnt="5"/>
      <dgm:spPr/>
    </dgm:pt>
    <dgm:pt modelId="{CF5ABF5D-6B5B-4859-9764-1E728804DA76}" type="pres">
      <dgm:prSet presAssocID="{B759F07A-EAEA-4025-B8F5-AECCD6725906}" presName="composite1" presStyleCnt="0"/>
      <dgm:spPr/>
    </dgm:pt>
    <dgm:pt modelId="{098F1654-71F1-44A8-B88A-84BBCE6EE8E6}" type="pres">
      <dgm:prSet presAssocID="{B759F07A-EAEA-4025-B8F5-AECCD6725906}" presName="dummyNode1" presStyleLbl="node1" presStyleIdx="1" presStyleCnt="6"/>
      <dgm:spPr/>
    </dgm:pt>
    <dgm:pt modelId="{575FE4C0-AE6C-4106-94BD-155461CAAA0D}" type="pres">
      <dgm:prSet presAssocID="{B759F07A-EAEA-4025-B8F5-AECCD6725906}" presName="childNode1" presStyleLbl="bgAcc1" presStyleIdx="2" presStyleCnt="6">
        <dgm:presLayoutVars>
          <dgm:bulletEnabled val="1"/>
        </dgm:presLayoutVars>
      </dgm:prSet>
      <dgm:spPr/>
    </dgm:pt>
    <dgm:pt modelId="{14683CBA-A76D-4369-98F2-CDA56BA099B0}" type="pres">
      <dgm:prSet presAssocID="{B759F07A-EAEA-4025-B8F5-AECCD6725906}" presName="childNode1tx" presStyleLbl="bgAcc1" presStyleIdx="2" presStyleCnt="6">
        <dgm:presLayoutVars>
          <dgm:bulletEnabled val="1"/>
        </dgm:presLayoutVars>
      </dgm:prSet>
      <dgm:spPr/>
    </dgm:pt>
    <dgm:pt modelId="{7FE3BB91-0290-42AD-8788-0E6667FF832C}" type="pres">
      <dgm:prSet presAssocID="{B759F07A-EAEA-4025-B8F5-AECCD6725906}" presName="parentNode1" presStyleLbl="node1" presStyleIdx="2" presStyleCnt="6">
        <dgm:presLayoutVars>
          <dgm:chMax val="1"/>
          <dgm:bulletEnabled val="1"/>
        </dgm:presLayoutVars>
      </dgm:prSet>
      <dgm:spPr/>
    </dgm:pt>
    <dgm:pt modelId="{04445751-D129-4B0C-9F6C-F85E65F82A2E}" type="pres">
      <dgm:prSet presAssocID="{B759F07A-EAEA-4025-B8F5-AECCD6725906}" presName="connSite1" presStyleCnt="0"/>
      <dgm:spPr/>
    </dgm:pt>
    <dgm:pt modelId="{E6B5CBE0-84AF-4E5A-9F51-B29764E51FFE}" type="pres">
      <dgm:prSet presAssocID="{E0474E1B-F158-4229-B1AA-837F7DEAB65C}" presName="Name9" presStyleLbl="sibTrans2D1" presStyleIdx="2" presStyleCnt="5"/>
      <dgm:spPr/>
    </dgm:pt>
    <dgm:pt modelId="{33D9311E-1AE4-43D9-A558-EAF87C5E9C57}" type="pres">
      <dgm:prSet presAssocID="{0397675C-5402-424D-B354-5A468E765312}" presName="composite2" presStyleCnt="0"/>
      <dgm:spPr/>
    </dgm:pt>
    <dgm:pt modelId="{3A81A511-704A-4FA2-87E9-B3F7BC92C192}" type="pres">
      <dgm:prSet presAssocID="{0397675C-5402-424D-B354-5A468E765312}" presName="dummyNode2" presStyleLbl="node1" presStyleIdx="2" presStyleCnt="6"/>
      <dgm:spPr/>
    </dgm:pt>
    <dgm:pt modelId="{AD4D67F5-28B3-4614-8452-D61A628B50A5}" type="pres">
      <dgm:prSet presAssocID="{0397675C-5402-424D-B354-5A468E765312}" presName="childNode2" presStyleLbl="bgAcc1" presStyleIdx="3" presStyleCnt="6">
        <dgm:presLayoutVars>
          <dgm:bulletEnabled val="1"/>
        </dgm:presLayoutVars>
      </dgm:prSet>
      <dgm:spPr/>
    </dgm:pt>
    <dgm:pt modelId="{80639900-ED88-4D08-A224-314346A64605}" type="pres">
      <dgm:prSet presAssocID="{0397675C-5402-424D-B354-5A468E765312}" presName="childNode2tx" presStyleLbl="bgAcc1" presStyleIdx="3" presStyleCnt="6">
        <dgm:presLayoutVars>
          <dgm:bulletEnabled val="1"/>
        </dgm:presLayoutVars>
      </dgm:prSet>
      <dgm:spPr/>
    </dgm:pt>
    <dgm:pt modelId="{941FC85B-803D-4D88-8910-23E1C01EDF4D}" type="pres">
      <dgm:prSet presAssocID="{0397675C-5402-424D-B354-5A468E765312}" presName="parentNode2" presStyleLbl="node1" presStyleIdx="3" presStyleCnt="6">
        <dgm:presLayoutVars>
          <dgm:chMax val="0"/>
          <dgm:bulletEnabled val="1"/>
        </dgm:presLayoutVars>
      </dgm:prSet>
      <dgm:spPr/>
    </dgm:pt>
    <dgm:pt modelId="{3D6D3867-2CEA-4F58-B1A2-45C40623D53F}" type="pres">
      <dgm:prSet presAssocID="{0397675C-5402-424D-B354-5A468E765312}" presName="connSite2" presStyleCnt="0"/>
      <dgm:spPr/>
    </dgm:pt>
    <dgm:pt modelId="{A49497F8-8E0D-49F6-9B57-0F56D5AFCFFD}" type="pres">
      <dgm:prSet presAssocID="{A36803ED-B64D-4703-8CAE-36FEC16DDCDB}" presName="Name18" presStyleLbl="sibTrans2D1" presStyleIdx="3" presStyleCnt="5"/>
      <dgm:spPr/>
    </dgm:pt>
    <dgm:pt modelId="{50E82488-8425-430C-8F3A-5519D25B56D4}" type="pres">
      <dgm:prSet presAssocID="{E770C0AF-A7A5-4261-9846-9F350501BBA1}" presName="composite1" presStyleCnt="0"/>
      <dgm:spPr/>
    </dgm:pt>
    <dgm:pt modelId="{816C1B84-B8DE-4F8B-85FE-C5F36FAE9E3F}" type="pres">
      <dgm:prSet presAssocID="{E770C0AF-A7A5-4261-9846-9F350501BBA1}" presName="dummyNode1" presStyleLbl="node1" presStyleIdx="3" presStyleCnt="6"/>
      <dgm:spPr/>
    </dgm:pt>
    <dgm:pt modelId="{AEF5A761-1538-42A8-B96C-A19890B7FA67}" type="pres">
      <dgm:prSet presAssocID="{E770C0AF-A7A5-4261-9846-9F350501BBA1}" presName="childNode1" presStyleLbl="bgAcc1" presStyleIdx="4" presStyleCnt="6">
        <dgm:presLayoutVars>
          <dgm:bulletEnabled val="1"/>
        </dgm:presLayoutVars>
      </dgm:prSet>
      <dgm:spPr/>
    </dgm:pt>
    <dgm:pt modelId="{448702A6-8491-4AB9-9CB6-60094CF1E3FD}" type="pres">
      <dgm:prSet presAssocID="{E770C0AF-A7A5-4261-9846-9F350501BBA1}" presName="childNode1tx" presStyleLbl="bgAcc1" presStyleIdx="4" presStyleCnt="6">
        <dgm:presLayoutVars>
          <dgm:bulletEnabled val="1"/>
        </dgm:presLayoutVars>
      </dgm:prSet>
      <dgm:spPr/>
    </dgm:pt>
    <dgm:pt modelId="{4DB93D6E-A081-4024-936C-9BCF028A4520}" type="pres">
      <dgm:prSet presAssocID="{E770C0AF-A7A5-4261-9846-9F350501BBA1}" presName="parentNode1" presStyleLbl="node1" presStyleIdx="4" presStyleCnt="6">
        <dgm:presLayoutVars>
          <dgm:chMax val="1"/>
          <dgm:bulletEnabled val="1"/>
        </dgm:presLayoutVars>
      </dgm:prSet>
      <dgm:spPr/>
    </dgm:pt>
    <dgm:pt modelId="{3C37786F-2337-40D2-85DC-43A83B66DEE9}" type="pres">
      <dgm:prSet presAssocID="{E770C0AF-A7A5-4261-9846-9F350501BBA1}" presName="connSite1" presStyleCnt="0"/>
      <dgm:spPr/>
    </dgm:pt>
    <dgm:pt modelId="{1E6D2CC7-796A-4169-B493-E37A6618329E}" type="pres">
      <dgm:prSet presAssocID="{C01511CF-CA5F-45FE-8E0B-5358C27746F0}" presName="Name9" presStyleLbl="sibTrans2D1" presStyleIdx="4" presStyleCnt="5"/>
      <dgm:spPr/>
    </dgm:pt>
    <dgm:pt modelId="{1A966AF9-BA0C-41E7-963E-96977EF49928}" type="pres">
      <dgm:prSet presAssocID="{B8C2F70E-C3A5-4922-B1AB-00AE11877787}" presName="composite2" presStyleCnt="0"/>
      <dgm:spPr/>
    </dgm:pt>
    <dgm:pt modelId="{15D3E677-B196-4D07-BF6A-043FE6814E3E}" type="pres">
      <dgm:prSet presAssocID="{B8C2F70E-C3A5-4922-B1AB-00AE11877787}" presName="dummyNode2" presStyleLbl="node1" presStyleIdx="4" presStyleCnt="6"/>
      <dgm:spPr/>
    </dgm:pt>
    <dgm:pt modelId="{432628F1-FF79-4412-90E1-0F88BC65C45E}" type="pres">
      <dgm:prSet presAssocID="{B8C2F70E-C3A5-4922-B1AB-00AE11877787}" presName="childNode2" presStyleLbl="bgAcc1" presStyleIdx="5" presStyleCnt="6">
        <dgm:presLayoutVars>
          <dgm:bulletEnabled val="1"/>
        </dgm:presLayoutVars>
      </dgm:prSet>
      <dgm:spPr/>
    </dgm:pt>
    <dgm:pt modelId="{907E3DC9-874D-4568-9974-C6CCBA14844C}" type="pres">
      <dgm:prSet presAssocID="{B8C2F70E-C3A5-4922-B1AB-00AE11877787}" presName="childNode2tx" presStyleLbl="bgAcc1" presStyleIdx="5" presStyleCnt="6">
        <dgm:presLayoutVars>
          <dgm:bulletEnabled val="1"/>
        </dgm:presLayoutVars>
      </dgm:prSet>
      <dgm:spPr/>
    </dgm:pt>
    <dgm:pt modelId="{B447DCCC-3E6F-428B-99FB-0E1D8BE5EA44}" type="pres">
      <dgm:prSet presAssocID="{B8C2F70E-C3A5-4922-B1AB-00AE11877787}" presName="parentNode2" presStyleLbl="node1" presStyleIdx="5" presStyleCnt="6">
        <dgm:presLayoutVars>
          <dgm:chMax val="0"/>
          <dgm:bulletEnabled val="1"/>
        </dgm:presLayoutVars>
      </dgm:prSet>
      <dgm:spPr/>
    </dgm:pt>
    <dgm:pt modelId="{33133C16-4ADD-40BE-A99A-B73C087C8178}" type="pres">
      <dgm:prSet presAssocID="{B8C2F70E-C3A5-4922-B1AB-00AE11877787}" presName="connSite2" presStyleCnt="0"/>
      <dgm:spPr/>
    </dgm:pt>
  </dgm:ptLst>
  <dgm:cxnLst>
    <dgm:cxn modelId="{C7FED91C-9E4A-4ABD-AE76-AF3AC7ACF8E2}" type="presOf" srcId="{64657886-AE31-4BFC-994D-9DA5778C6E78}" destId="{AD4D67F5-28B3-4614-8452-D61A628B50A5}" srcOrd="0" destOrd="0" presId="urn:microsoft.com/office/officeart/2005/8/layout/hProcess4"/>
    <dgm:cxn modelId="{007DFA1E-6D86-400A-ACA2-9D0DE6B931D1}" type="presOf" srcId="{BB0F8C52-7604-41C5-90C8-DA33A6EA4EBF}" destId="{432628F1-FF79-4412-90E1-0F88BC65C45E}" srcOrd="0" destOrd="0" presId="urn:microsoft.com/office/officeart/2005/8/layout/hProcess4"/>
    <dgm:cxn modelId="{AE601F25-E8B1-4699-B3F0-4FEDB49167AB}" type="presOf" srcId="{D45ED1C1-E7E4-474F-8CA6-BAC4C3ED73D0}" destId="{D7E79760-F054-4CFA-81B4-80E17586DDB2}" srcOrd="0" destOrd="0" presId="urn:microsoft.com/office/officeart/2005/8/layout/hProcess4"/>
    <dgm:cxn modelId="{6CA1D032-6141-4674-9D87-3561A2C79B2E}" type="presOf" srcId="{E1AF06B8-17F7-4FF8-B06F-EB5C35FAE807}" destId="{A3BE0F93-5FC4-492F-A62A-51BB7E22CBF4}" srcOrd="0" destOrd="0" presId="urn:microsoft.com/office/officeart/2005/8/layout/hProcess4"/>
    <dgm:cxn modelId="{0519B538-CB1E-4E7A-93A4-217E2C353834}" type="presOf" srcId="{B8C2F70E-C3A5-4922-B1AB-00AE11877787}" destId="{B447DCCC-3E6F-428B-99FB-0E1D8BE5EA44}" srcOrd="0" destOrd="0" presId="urn:microsoft.com/office/officeart/2005/8/layout/hProcess4"/>
    <dgm:cxn modelId="{F0983B5F-5D61-4799-B713-C571D06C098D}" type="presOf" srcId="{E1AF06B8-17F7-4FF8-B06F-EB5C35FAE807}" destId="{AFB9D8C0-071A-4C77-ABB6-76C209325533}" srcOrd="1" destOrd="0" presId="urn:microsoft.com/office/officeart/2005/8/layout/hProcess4"/>
    <dgm:cxn modelId="{1D8F3A6A-263D-4362-B81E-1303583B17DA}" srcId="{B8C2F70E-C3A5-4922-B1AB-00AE11877787}" destId="{BB0F8C52-7604-41C5-90C8-DA33A6EA4EBF}" srcOrd="0" destOrd="0" parTransId="{FAFD445C-5D28-4D38-B032-EC0B2BAD4E8A}" sibTransId="{802C41CF-DEF1-44B1-BDC2-E4527C93C11F}"/>
    <dgm:cxn modelId="{9C8BBF4B-7D47-4C3D-90F0-7726E3CFF0C1}" srcId="{E770C0AF-A7A5-4261-9846-9F350501BBA1}" destId="{78D136AD-762F-46FD-B68B-17CA1F321900}" srcOrd="0" destOrd="0" parTransId="{1E665AAD-AEF9-4383-91EE-E882F91DD4B1}" sibTransId="{460D6817-B1A3-4DE6-BAA2-DB346AAD32EF}"/>
    <dgm:cxn modelId="{9015DC4B-34CA-4404-8C6C-B4204CB8DC0C}" type="presOf" srcId="{BB0F8C52-7604-41C5-90C8-DA33A6EA4EBF}" destId="{907E3DC9-874D-4568-9974-C6CCBA14844C}" srcOrd="1" destOrd="0" presId="urn:microsoft.com/office/officeart/2005/8/layout/hProcess4"/>
    <dgm:cxn modelId="{E12CC66F-72AB-496D-BD1C-63E62270B2DB}" type="presOf" srcId="{E770C0AF-A7A5-4261-9846-9F350501BBA1}" destId="{4DB93D6E-A081-4024-936C-9BCF028A4520}" srcOrd="0" destOrd="0" presId="urn:microsoft.com/office/officeart/2005/8/layout/hProcess4"/>
    <dgm:cxn modelId="{8EEE4B77-9D04-4B40-8D55-AF44F3C68CD0}" srcId="{A6C0FAE2-7BA1-4B80-8B73-44B41DF1040C}" destId="{E770C0AF-A7A5-4261-9846-9F350501BBA1}" srcOrd="4" destOrd="0" parTransId="{447C6605-2D1A-4DC8-A738-E7D69E2A034A}" sibTransId="{C01511CF-CA5F-45FE-8E0B-5358C27746F0}"/>
    <dgm:cxn modelId="{4BA75757-B7C4-42A4-A4A4-AD2FE76DE36B}" type="presOf" srcId="{64657886-AE31-4BFC-994D-9DA5778C6E78}" destId="{80639900-ED88-4D08-A224-314346A64605}" srcOrd="1" destOrd="0" presId="urn:microsoft.com/office/officeart/2005/8/layout/hProcess4"/>
    <dgm:cxn modelId="{9E706158-98B2-43C7-9368-C4D04C403805}" type="presOf" srcId="{78D136AD-762F-46FD-B68B-17CA1F321900}" destId="{448702A6-8491-4AB9-9CB6-60094CF1E3FD}" srcOrd="1" destOrd="0" presId="urn:microsoft.com/office/officeart/2005/8/layout/hProcess4"/>
    <dgm:cxn modelId="{7C1B0479-EB5C-4D79-BEDB-01CFB6E9DB56}" type="presOf" srcId="{A6C0FAE2-7BA1-4B80-8B73-44B41DF1040C}" destId="{711A18B9-AC28-4B25-8D1D-A1A9FBEF5459}" srcOrd="0" destOrd="0" presId="urn:microsoft.com/office/officeart/2005/8/layout/hProcess4"/>
    <dgm:cxn modelId="{F2F4BC59-B154-49EC-A6C1-C9968C77875E}" srcId="{A6C0FAE2-7BA1-4B80-8B73-44B41DF1040C}" destId="{B8C2F70E-C3A5-4922-B1AB-00AE11877787}" srcOrd="5" destOrd="0" parTransId="{D612482C-C615-4BEE-AFF4-4417A71FC249}" sibTransId="{392F008C-850B-48DC-A7BB-6FA87E167EDE}"/>
    <dgm:cxn modelId="{6E32D38C-F6E2-4471-BC4F-396888040A42}" srcId="{A6C0FAE2-7BA1-4B80-8B73-44B41DF1040C}" destId="{0397675C-5402-424D-B354-5A468E765312}" srcOrd="3" destOrd="0" parTransId="{28E61AAF-ED69-4684-A8EA-A4B3D548EAA2}" sibTransId="{A36803ED-B64D-4703-8CAE-36FEC16DDCDB}"/>
    <dgm:cxn modelId="{F1074B99-5287-4CA3-AE89-AF412089621A}" type="presOf" srcId="{809C1969-7532-46AC-B4C2-8682EC23F9A7}" destId="{52CAFDB0-72B6-42C7-93DD-1C794FEC7FF3}" srcOrd="1" destOrd="0" presId="urn:microsoft.com/office/officeart/2005/8/layout/hProcess4"/>
    <dgm:cxn modelId="{1B84469B-86AA-4853-99FF-2F63FD045B31}" type="presOf" srcId="{78D136AD-762F-46FD-B68B-17CA1F321900}" destId="{AEF5A761-1538-42A8-B96C-A19890B7FA67}" srcOrd="0" destOrd="0" presId="urn:microsoft.com/office/officeart/2005/8/layout/hProcess4"/>
    <dgm:cxn modelId="{7BB94CA5-E579-4710-ACDB-F16AD3869C2A}" srcId="{DBDBB1ED-84CF-4B94-BD9E-F87B95FE8DEA}" destId="{E1AF06B8-17F7-4FF8-B06F-EB5C35FAE807}" srcOrd="0" destOrd="0" parTransId="{D099BF11-08DF-43CC-A6FC-64321B94FA56}" sibTransId="{33C358CD-9923-4310-B76B-A17F71D9CCDA}"/>
    <dgm:cxn modelId="{2A0F81A9-FE69-4752-9C4B-5AAB3DA83683}" type="presOf" srcId="{A36803ED-B64D-4703-8CAE-36FEC16DDCDB}" destId="{A49497F8-8E0D-49F6-9B57-0F56D5AFCFFD}" srcOrd="0" destOrd="0" presId="urn:microsoft.com/office/officeart/2005/8/layout/hProcess4"/>
    <dgm:cxn modelId="{A707D9BC-41FF-47CE-91FD-DC446A9EBEDC}" type="presOf" srcId="{35CD3BF0-34CA-4C16-964F-85DD3A557E80}" destId="{575FE4C0-AE6C-4106-94BD-155461CAAA0D}" srcOrd="0" destOrd="0" presId="urn:microsoft.com/office/officeart/2005/8/layout/hProcess4"/>
    <dgm:cxn modelId="{6D61BFC5-90BD-4D86-B677-1C03EC002AE3}" type="presOf" srcId="{0397675C-5402-424D-B354-5A468E765312}" destId="{941FC85B-803D-4D88-8910-23E1C01EDF4D}" srcOrd="0" destOrd="0" presId="urn:microsoft.com/office/officeart/2005/8/layout/hProcess4"/>
    <dgm:cxn modelId="{D3EE74CA-483F-4468-94FB-D839F30F5D48}" type="presOf" srcId="{35CD3BF0-34CA-4C16-964F-85DD3A557E80}" destId="{14683CBA-A76D-4369-98F2-CDA56BA099B0}" srcOrd="1" destOrd="0" presId="urn:microsoft.com/office/officeart/2005/8/layout/hProcess4"/>
    <dgm:cxn modelId="{7961B3CC-6F4F-4619-BEA6-0927C13D94BC}" type="presOf" srcId="{1C7939F3-8BA5-49EA-AEA6-4E984FBA49CB}" destId="{C3E3D7ED-28F1-4A38-A92F-2C67E7F0CD14}" srcOrd="0" destOrd="0" presId="urn:microsoft.com/office/officeart/2005/8/layout/hProcess4"/>
    <dgm:cxn modelId="{2FB255CD-5D8F-4837-8303-65380F669FD4}" srcId="{A6C0FAE2-7BA1-4B80-8B73-44B41DF1040C}" destId="{B759F07A-EAEA-4025-B8F5-AECCD6725906}" srcOrd="2" destOrd="0" parTransId="{3CAE767C-7F92-4AE2-9ADE-F9620508B9B5}" sibTransId="{E0474E1B-F158-4229-B1AA-837F7DEAB65C}"/>
    <dgm:cxn modelId="{764187CE-6F1E-4A49-8185-830B281B8E44}" type="presOf" srcId="{C01511CF-CA5F-45FE-8E0B-5358C27746F0}" destId="{1E6D2CC7-796A-4169-B493-E37A6618329E}" srcOrd="0" destOrd="0" presId="urn:microsoft.com/office/officeart/2005/8/layout/hProcess4"/>
    <dgm:cxn modelId="{F560C5D5-D15D-4C0A-AA5E-F9AC7DC13038}" type="presOf" srcId="{B759F07A-EAEA-4025-B8F5-AECCD6725906}" destId="{7FE3BB91-0290-42AD-8788-0E6667FF832C}" srcOrd="0" destOrd="0" presId="urn:microsoft.com/office/officeart/2005/8/layout/hProcess4"/>
    <dgm:cxn modelId="{D945FBE3-C654-45D6-84F7-A4F45003F23F}" srcId="{D45ED1C1-E7E4-474F-8CA6-BAC4C3ED73D0}" destId="{809C1969-7532-46AC-B4C2-8682EC23F9A7}" srcOrd="0" destOrd="0" parTransId="{4C5ED0D0-17FB-469F-8870-E833E497180B}" sibTransId="{48BB7DAB-FAE5-4DD3-82DC-FF15EFBB773B}"/>
    <dgm:cxn modelId="{71D8C7E4-CA22-4062-AB49-D074AAF5066D}" srcId="{0397675C-5402-424D-B354-5A468E765312}" destId="{64657886-AE31-4BFC-994D-9DA5778C6E78}" srcOrd="0" destOrd="0" parTransId="{F57BE135-0CF5-473A-9EBC-90E4605E7BE1}" sibTransId="{8775CDE7-BBF5-442C-B768-3C62E861C530}"/>
    <dgm:cxn modelId="{0BC8C3E5-E589-44EB-89DC-A52CAFD8260B}" srcId="{A6C0FAE2-7BA1-4B80-8B73-44B41DF1040C}" destId="{DBDBB1ED-84CF-4B94-BD9E-F87B95FE8DEA}" srcOrd="1" destOrd="0" parTransId="{A92FCF3C-7996-4000-8CAD-10EE82C17A43}" sibTransId="{1C7939F3-8BA5-49EA-AEA6-4E984FBA49CB}"/>
    <dgm:cxn modelId="{B3B1D0E8-6249-4E81-951B-60EED396302D}" srcId="{B759F07A-EAEA-4025-B8F5-AECCD6725906}" destId="{35CD3BF0-34CA-4C16-964F-85DD3A557E80}" srcOrd="0" destOrd="0" parTransId="{860D616D-9518-410C-8A7E-1873C8A91F25}" sibTransId="{206D12CD-6F67-44B6-9086-3E5A9DDCCC66}"/>
    <dgm:cxn modelId="{CB1FBFEF-2F42-4AC0-BF57-9B279315542C}" srcId="{A6C0FAE2-7BA1-4B80-8B73-44B41DF1040C}" destId="{D45ED1C1-E7E4-474F-8CA6-BAC4C3ED73D0}" srcOrd="0" destOrd="0" parTransId="{F1E6A822-D41D-478D-AF98-484AAF89453E}" sibTransId="{6C5D1606-3976-4168-86A1-EB98B3893A4D}"/>
    <dgm:cxn modelId="{821F3EF3-5584-484A-B1C2-5100FDE36E2B}" type="presOf" srcId="{6C5D1606-3976-4168-86A1-EB98B3893A4D}" destId="{1A04FB38-AFA0-414B-93DD-79B517ACFD5B}" srcOrd="0" destOrd="0" presId="urn:microsoft.com/office/officeart/2005/8/layout/hProcess4"/>
    <dgm:cxn modelId="{18FB05F4-71EB-44D1-A6EF-9FA22AFFA23E}" type="presOf" srcId="{DBDBB1ED-84CF-4B94-BD9E-F87B95FE8DEA}" destId="{5DCA8DA9-1B5C-48C5-9C22-26593267A99A}" srcOrd="0" destOrd="0" presId="urn:microsoft.com/office/officeart/2005/8/layout/hProcess4"/>
    <dgm:cxn modelId="{57DE21F9-396A-499B-B5C3-860C55C9429C}" type="presOf" srcId="{809C1969-7532-46AC-B4C2-8682EC23F9A7}" destId="{8725CB81-A3F4-40A0-9A8D-B7BDE2E5CB35}" srcOrd="0" destOrd="0" presId="urn:microsoft.com/office/officeart/2005/8/layout/hProcess4"/>
    <dgm:cxn modelId="{D45393FD-F453-4F1B-A5D4-6EC1C39F2437}" type="presOf" srcId="{E0474E1B-F158-4229-B1AA-837F7DEAB65C}" destId="{E6B5CBE0-84AF-4E5A-9F51-B29764E51FFE}" srcOrd="0" destOrd="0" presId="urn:microsoft.com/office/officeart/2005/8/layout/hProcess4"/>
    <dgm:cxn modelId="{668DF52D-0DBC-4ED9-ABDA-6E7E5E65F814}" type="presParOf" srcId="{711A18B9-AC28-4B25-8D1D-A1A9FBEF5459}" destId="{1595086F-C2B8-4CB5-94E3-A880275330DD}" srcOrd="0" destOrd="0" presId="urn:microsoft.com/office/officeart/2005/8/layout/hProcess4"/>
    <dgm:cxn modelId="{CF0F4EF0-7737-4FBE-AAE4-D28B798226A2}" type="presParOf" srcId="{711A18B9-AC28-4B25-8D1D-A1A9FBEF5459}" destId="{16195AF6-5176-4CE6-93AB-79DD8AC735F5}" srcOrd="1" destOrd="0" presId="urn:microsoft.com/office/officeart/2005/8/layout/hProcess4"/>
    <dgm:cxn modelId="{CD1C1479-E04D-4B91-A088-E8BA79709F8F}" type="presParOf" srcId="{711A18B9-AC28-4B25-8D1D-A1A9FBEF5459}" destId="{5326360F-DFA6-4833-865C-DCBA3BB53B48}" srcOrd="2" destOrd="0" presId="urn:microsoft.com/office/officeart/2005/8/layout/hProcess4"/>
    <dgm:cxn modelId="{B808E10B-5E28-4F68-9556-D747EC67E1C4}" type="presParOf" srcId="{5326360F-DFA6-4833-865C-DCBA3BB53B48}" destId="{783138F8-0675-42F2-9A2B-6DCE47E05BC6}" srcOrd="0" destOrd="0" presId="urn:microsoft.com/office/officeart/2005/8/layout/hProcess4"/>
    <dgm:cxn modelId="{562A6DC9-A8D2-4885-8F18-6B3994C2FE64}" type="presParOf" srcId="{783138F8-0675-42F2-9A2B-6DCE47E05BC6}" destId="{45DE2FE8-95F2-419B-BE11-EAC3869CA28D}" srcOrd="0" destOrd="0" presId="urn:microsoft.com/office/officeart/2005/8/layout/hProcess4"/>
    <dgm:cxn modelId="{F7B0AF80-53F4-452F-A613-6990CC016569}" type="presParOf" srcId="{783138F8-0675-42F2-9A2B-6DCE47E05BC6}" destId="{8725CB81-A3F4-40A0-9A8D-B7BDE2E5CB35}" srcOrd="1" destOrd="0" presId="urn:microsoft.com/office/officeart/2005/8/layout/hProcess4"/>
    <dgm:cxn modelId="{05DE8C7B-749B-42F7-9B0B-D6AFFC456623}" type="presParOf" srcId="{783138F8-0675-42F2-9A2B-6DCE47E05BC6}" destId="{52CAFDB0-72B6-42C7-93DD-1C794FEC7FF3}" srcOrd="2" destOrd="0" presId="urn:microsoft.com/office/officeart/2005/8/layout/hProcess4"/>
    <dgm:cxn modelId="{0A1B2A73-0E98-42D1-931C-C63876462E0F}" type="presParOf" srcId="{783138F8-0675-42F2-9A2B-6DCE47E05BC6}" destId="{D7E79760-F054-4CFA-81B4-80E17586DDB2}" srcOrd="3" destOrd="0" presId="urn:microsoft.com/office/officeart/2005/8/layout/hProcess4"/>
    <dgm:cxn modelId="{DD9E9E5C-8D98-452E-BA32-E1C353B0142F}" type="presParOf" srcId="{783138F8-0675-42F2-9A2B-6DCE47E05BC6}" destId="{D774E732-07EF-4C0B-8C3C-B718E1C27320}" srcOrd="4" destOrd="0" presId="urn:microsoft.com/office/officeart/2005/8/layout/hProcess4"/>
    <dgm:cxn modelId="{FFD7FBBA-8A6D-47B0-A177-6927B5450180}" type="presParOf" srcId="{5326360F-DFA6-4833-865C-DCBA3BB53B48}" destId="{1A04FB38-AFA0-414B-93DD-79B517ACFD5B}" srcOrd="1" destOrd="0" presId="urn:microsoft.com/office/officeart/2005/8/layout/hProcess4"/>
    <dgm:cxn modelId="{75CF6942-B670-4438-BF22-9A1ADF4DFE09}" type="presParOf" srcId="{5326360F-DFA6-4833-865C-DCBA3BB53B48}" destId="{6B745F96-0174-4639-94E6-F84E8E3F9A65}" srcOrd="2" destOrd="0" presId="urn:microsoft.com/office/officeart/2005/8/layout/hProcess4"/>
    <dgm:cxn modelId="{E4223A58-5FDD-4F8E-B24C-AB022C2CC8F3}" type="presParOf" srcId="{6B745F96-0174-4639-94E6-F84E8E3F9A65}" destId="{BA7D0F35-0922-491D-BD04-89FC41A520A2}" srcOrd="0" destOrd="0" presId="urn:microsoft.com/office/officeart/2005/8/layout/hProcess4"/>
    <dgm:cxn modelId="{F8051AFF-1DBB-42EE-B1AD-E70D78DC04BB}" type="presParOf" srcId="{6B745F96-0174-4639-94E6-F84E8E3F9A65}" destId="{A3BE0F93-5FC4-492F-A62A-51BB7E22CBF4}" srcOrd="1" destOrd="0" presId="urn:microsoft.com/office/officeart/2005/8/layout/hProcess4"/>
    <dgm:cxn modelId="{E6BC69CE-1E1B-4446-8F27-82C97D93ECD2}" type="presParOf" srcId="{6B745F96-0174-4639-94E6-F84E8E3F9A65}" destId="{AFB9D8C0-071A-4C77-ABB6-76C209325533}" srcOrd="2" destOrd="0" presId="urn:microsoft.com/office/officeart/2005/8/layout/hProcess4"/>
    <dgm:cxn modelId="{B1300616-E717-4D4E-8774-9CD949B07526}" type="presParOf" srcId="{6B745F96-0174-4639-94E6-F84E8E3F9A65}" destId="{5DCA8DA9-1B5C-48C5-9C22-26593267A99A}" srcOrd="3" destOrd="0" presId="urn:microsoft.com/office/officeart/2005/8/layout/hProcess4"/>
    <dgm:cxn modelId="{D7DFBCA3-1426-4FC1-9E24-569D8C411526}" type="presParOf" srcId="{6B745F96-0174-4639-94E6-F84E8E3F9A65}" destId="{7AA3652F-7065-42A0-9601-33139C32869C}" srcOrd="4" destOrd="0" presId="urn:microsoft.com/office/officeart/2005/8/layout/hProcess4"/>
    <dgm:cxn modelId="{F118D184-AD86-4DE1-99BF-7B9156D5C0F9}" type="presParOf" srcId="{5326360F-DFA6-4833-865C-DCBA3BB53B48}" destId="{C3E3D7ED-28F1-4A38-A92F-2C67E7F0CD14}" srcOrd="3" destOrd="0" presId="urn:microsoft.com/office/officeart/2005/8/layout/hProcess4"/>
    <dgm:cxn modelId="{CF04EC88-230E-48FE-81E1-8A87F174E3FC}" type="presParOf" srcId="{5326360F-DFA6-4833-865C-DCBA3BB53B48}" destId="{CF5ABF5D-6B5B-4859-9764-1E728804DA76}" srcOrd="4" destOrd="0" presId="urn:microsoft.com/office/officeart/2005/8/layout/hProcess4"/>
    <dgm:cxn modelId="{36CA25B6-1DED-4D98-85AA-29AF6D5CB2AF}" type="presParOf" srcId="{CF5ABF5D-6B5B-4859-9764-1E728804DA76}" destId="{098F1654-71F1-44A8-B88A-84BBCE6EE8E6}" srcOrd="0" destOrd="0" presId="urn:microsoft.com/office/officeart/2005/8/layout/hProcess4"/>
    <dgm:cxn modelId="{EC7D7A8F-E14F-4E0A-9B1E-9938946F2254}" type="presParOf" srcId="{CF5ABF5D-6B5B-4859-9764-1E728804DA76}" destId="{575FE4C0-AE6C-4106-94BD-155461CAAA0D}" srcOrd="1" destOrd="0" presId="urn:microsoft.com/office/officeart/2005/8/layout/hProcess4"/>
    <dgm:cxn modelId="{33B154A6-FE8D-41C8-AE35-1DDB2C887CDE}" type="presParOf" srcId="{CF5ABF5D-6B5B-4859-9764-1E728804DA76}" destId="{14683CBA-A76D-4369-98F2-CDA56BA099B0}" srcOrd="2" destOrd="0" presId="urn:microsoft.com/office/officeart/2005/8/layout/hProcess4"/>
    <dgm:cxn modelId="{229643D3-6A11-4C71-8E47-F19F7BB5D8D6}" type="presParOf" srcId="{CF5ABF5D-6B5B-4859-9764-1E728804DA76}" destId="{7FE3BB91-0290-42AD-8788-0E6667FF832C}" srcOrd="3" destOrd="0" presId="urn:microsoft.com/office/officeart/2005/8/layout/hProcess4"/>
    <dgm:cxn modelId="{B304733C-2E01-45DC-889D-8627C5583D00}" type="presParOf" srcId="{CF5ABF5D-6B5B-4859-9764-1E728804DA76}" destId="{04445751-D129-4B0C-9F6C-F85E65F82A2E}" srcOrd="4" destOrd="0" presId="urn:microsoft.com/office/officeart/2005/8/layout/hProcess4"/>
    <dgm:cxn modelId="{29573239-0E4A-4474-982A-32E959CC345C}" type="presParOf" srcId="{5326360F-DFA6-4833-865C-DCBA3BB53B48}" destId="{E6B5CBE0-84AF-4E5A-9F51-B29764E51FFE}" srcOrd="5" destOrd="0" presId="urn:microsoft.com/office/officeart/2005/8/layout/hProcess4"/>
    <dgm:cxn modelId="{6F16E04A-7106-446B-AF23-3EB6293E755A}" type="presParOf" srcId="{5326360F-DFA6-4833-865C-DCBA3BB53B48}" destId="{33D9311E-1AE4-43D9-A558-EAF87C5E9C57}" srcOrd="6" destOrd="0" presId="urn:microsoft.com/office/officeart/2005/8/layout/hProcess4"/>
    <dgm:cxn modelId="{8CAB7C52-1D19-439E-9B9B-C4AFA2B1167E}" type="presParOf" srcId="{33D9311E-1AE4-43D9-A558-EAF87C5E9C57}" destId="{3A81A511-704A-4FA2-87E9-B3F7BC92C192}" srcOrd="0" destOrd="0" presId="urn:microsoft.com/office/officeart/2005/8/layout/hProcess4"/>
    <dgm:cxn modelId="{EEF7B4F2-DAD9-4857-A1A2-A626333E7805}" type="presParOf" srcId="{33D9311E-1AE4-43D9-A558-EAF87C5E9C57}" destId="{AD4D67F5-28B3-4614-8452-D61A628B50A5}" srcOrd="1" destOrd="0" presId="urn:microsoft.com/office/officeart/2005/8/layout/hProcess4"/>
    <dgm:cxn modelId="{F38BE1BB-62B1-4179-BA7A-FCD5F0F77F62}" type="presParOf" srcId="{33D9311E-1AE4-43D9-A558-EAF87C5E9C57}" destId="{80639900-ED88-4D08-A224-314346A64605}" srcOrd="2" destOrd="0" presId="urn:microsoft.com/office/officeart/2005/8/layout/hProcess4"/>
    <dgm:cxn modelId="{6B2D238C-7D70-47A3-AA57-47C9D5EF60FC}" type="presParOf" srcId="{33D9311E-1AE4-43D9-A558-EAF87C5E9C57}" destId="{941FC85B-803D-4D88-8910-23E1C01EDF4D}" srcOrd="3" destOrd="0" presId="urn:microsoft.com/office/officeart/2005/8/layout/hProcess4"/>
    <dgm:cxn modelId="{4C61FFE5-A64C-40A1-96F4-527217BC4636}" type="presParOf" srcId="{33D9311E-1AE4-43D9-A558-EAF87C5E9C57}" destId="{3D6D3867-2CEA-4F58-B1A2-45C40623D53F}" srcOrd="4" destOrd="0" presId="urn:microsoft.com/office/officeart/2005/8/layout/hProcess4"/>
    <dgm:cxn modelId="{803C0B83-D80C-4872-B423-9A548CD72FFB}" type="presParOf" srcId="{5326360F-DFA6-4833-865C-DCBA3BB53B48}" destId="{A49497F8-8E0D-49F6-9B57-0F56D5AFCFFD}" srcOrd="7" destOrd="0" presId="urn:microsoft.com/office/officeart/2005/8/layout/hProcess4"/>
    <dgm:cxn modelId="{FC71FCC9-C04A-4AFF-BF44-E4AF16F95AA8}" type="presParOf" srcId="{5326360F-DFA6-4833-865C-DCBA3BB53B48}" destId="{50E82488-8425-430C-8F3A-5519D25B56D4}" srcOrd="8" destOrd="0" presId="urn:microsoft.com/office/officeart/2005/8/layout/hProcess4"/>
    <dgm:cxn modelId="{A49FBC62-B0BE-4898-AC47-B6B03BF124B3}" type="presParOf" srcId="{50E82488-8425-430C-8F3A-5519D25B56D4}" destId="{816C1B84-B8DE-4F8B-85FE-C5F36FAE9E3F}" srcOrd="0" destOrd="0" presId="urn:microsoft.com/office/officeart/2005/8/layout/hProcess4"/>
    <dgm:cxn modelId="{8AB6B13B-B609-42E3-995C-16B854B6DD3C}" type="presParOf" srcId="{50E82488-8425-430C-8F3A-5519D25B56D4}" destId="{AEF5A761-1538-42A8-B96C-A19890B7FA67}" srcOrd="1" destOrd="0" presId="urn:microsoft.com/office/officeart/2005/8/layout/hProcess4"/>
    <dgm:cxn modelId="{35E1DD29-D50A-44FA-96DF-6B65A9D3EAE5}" type="presParOf" srcId="{50E82488-8425-430C-8F3A-5519D25B56D4}" destId="{448702A6-8491-4AB9-9CB6-60094CF1E3FD}" srcOrd="2" destOrd="0" presId="urn:microsoft.com/office/officeart/2005/8/layout/hProcess4"/>
    <dgm:cxn modelId="{A5477A6A-5E4C-4DF8-A882-8312D91E6B0C}" type="presParOf" srcId="{50E82488-8425-430C-8F3A-5519D25B56D4}" destId="{4DB93D6E-A081-4024-936C-9BCF028A4520}" srcOrd="3" destOrd="0" presId="urn:microsoft.com/office/officeart/2005/8/layout/hProcess4"/>
    <dgm:cxn modelId="{09C61069-B3ED-421A-BD1E-F9F2D78B3B4E}" type="presParOf" srcId="{50E82488-8425-430C-8F3A-5519D25B56D4}" destId="{3C37786F-2337-40D2-85DC-43A83B66DEE9}" srcOrd="4" destOrd="0" presId="urn:microsoft.com/office/officeart/2005/8/layout/hProcess4"/>
    <dgm:cxn modelId="{8BFCEFA2-EFE6-46E2-A62F-484577F23A66}" type="presParOf" srcId="{5326360F-DFA6-4833-865C-DCBA3BB53B48}" destId="{1E6D2CC7-796A-4169-B493-E37A6618329E}" srcOrd="9" destOrd="0" presId="urn:microsoft.com/office/officeart/2005/8/layout/hProcess4"/>
    <dgm:cxn modelId="{CCC5D435-8C3F-4073-AAC9-5A174D3ED779}" type="presParOf" srcId="{5326360F-DFA6-4833-865C-DCBA3BB53B48}" destId="{1A966AF9-BA0C-41E7-963E-96977EF49928}" srcOrd="10" destOrd="0" presId="urn:microsoft.com/office/officeart/2005/8/layout/hProcess4"/>
    <dgm:cxn modelId="{C434D85D-D380-4833-82E0-3103DB14284E}" type="presParOf" srcId="{1A966AF9-BA0C-41E7-963E-96977EF49928}" destId="{15D3E677-B196-4D07-BF6A-043FE6814E3E}" srcOrd="0" destOrd="0" presId="urn:microsoft.com/office/officeart/2005/8/layout/hProcess4"/>
    <dgm:cxn modelId="{A51FE266-8848-4BF3-B90C-347CB9D19FD6}" type="presParOf" srcId="{1A966AF9-BA0C-41E7-963E-96977EF49928}" destId="{432628F1-FF79-4412-90E1-0F88BC65C45E}" srcOrd="1" destOrd="0" presId="urn:microsoft.com/office/officeart/2005/8/layout/hProcess4"/>
    <dgm:cxn modelId="{DB76D255-9225-4844-871D-DFA1BBB01499}" type="presParOf" srcId="{1A966AF9-BA0C-41E7-963E-96977EF49928}" destId="{907E3DC9-874D-4568-9974-C6CCBA14844C}" srcOrd="2" destOrd="0" presId="urn:microsoft.com/office/officeart/2005/8/layout/hProcess4"/>
    <dgm:cxn modelId="{0F54873D-72AD-4B7B-A743-E65582D0A632}" type="presParOf" srcId="{1A966AF9-BA0C-41E7-963E-96977EF49928}" destId="{B447DCCC-3E6F-428B-99FB-0E1D8BE5EA44}" srcOrd="3" destOrd="0" presId="urn:microsoft.com/office/officeart/2005/8/layout/hProcess4"/>
    <dgm:cxn modelId="{0F956B70-67DF-4E4B-BB7E-1B558F8510C7}" type="presParOf" srcId="{1A966AF9-BA0C-41E7-963E-96977EF49928}" destId="{33133C16-4ADD-40BE-A99A-B73C087C8178}" srcOrd="4" destOrd="0" presId="urn:microsoft.com/office/officeart/2005/8/layout/h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725CB81-A3F4-40A0-9A8D-B7BDE2E5CB35}">
      <dsp:nvSpPr>
        <dsp:cNvPr id="0" name=""/>
        <dsp:cNvSpPr/>
      </dsp:nvSpPr>
      <dsp:spPr>
        <a:xfrm>
          <a:off x="3201" y="1393777"/>
          <a:ext cx="1110958" cy="916308"/>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5240" tIns="15240" rIns="15240" bIns="15240" numCol="1" spcCol="1270" anchor="t" anchorCtr="0">
          <a:noAutofit/>
        </a:bodyPr>
        <a:lstStyle/>
        <a:p>
          <a:pPr marL="57150" lvl="1" indent="-57150" algn="l" defTabSz="355600">
            <a:lnSpc>
              <a:spcPct val="90000"/>
            </a:lnSpc>
            <a:spcBef>
              <a:spcPct val="0"/>
            </a:spcBef>
            <a:spcAft>
              <a:spcPct val="15000"/>
            </a:spcAft>
            <a:buChar char="•"/>
          </a:pPr>
          <a:r>
            <a:rPr lang="en-IN" sz="800" kern="1200" dirty="0"/>
            <a:t>Critical image acquisition: clear, contrasting pictures enhance machine vision workflow efficiency.</a:t>
          </a:r>
        </a:p>
      </dsp:txBody>
      <dsp:txXfrm>
        <a:off x="24288" y="1414864"/>
        <a:ext cx="1068784" cy="677782"/>
      </dsp:txXfrm>
    </dsp:sp>
    <dsp:sp modelId="{1A04FB38-AFA0-414B-93DD-79B517ACFD5B}">
      <dsp:nvSpPr>
        <dsp:cNvPr id="0" name=""/>
        <dsp:cNvSpPr/>
      </dsp:nvSpPr>
      <dsp:spPr>
        <a:xfrm>
          <a:off x="618417" y="1579279"/>
          <a:ext cx="1273539" cy="1273539"/>
        </a:xfrm>
        <a:prstGeom prst="leftCircularArrow">
          <a:avLst>
            <a:gd name="adj1" fmla="val 3531"/>
            <a:gd name="adj2" fmla="val 438495"/>
            <a:gd name="adj3" fmla="val 2214005"/>
            <a:gd name="adj4" fmla="val 9024489"/>
            <a:gd name="adj5" fmla="val 4120"/>
          </a:avLst>
        </a:prstGeom>
        <a:gradFill rotWithShape="0">
          <a:gsLst>
            <a:gs pos="0">
              <a:schemeClr val="accent1">
                <a:tint val="60000"/>
                <a:hueOff val="0"/>
                <a:satOff val="0"/>
                <a:lumOff val="0"/>
                <a:alphaOff val="0"/>
                <a:tint val="100000"/>
                <a:shade val="100000"/>
                <a:satMod val="130000"/>
              </a:schemeClr>
            </a:gs>
            <a:gs pos="100000">
              <a:schemeClr val="accent1">
                <a:tint val="60000"/>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D7E79760-F054-4CFA-81B4-80E17586DDB2}">
      <dsp:nvSpPr>
        <dsp:cNvPr id="0" name=""/>
        <dsp:cNvSpPr/>
      </dsp:nvSpPr>
      <dsp:spPr>
        <a:xfrm>
          <a:off x="250081" y="2113734"/>
          <a:ext cx="987518" cy="392703"/>
        </a:xfrm>
        <a:prstGeom prst="roundRect">
          <a:avLst>
            <a:gd name="adj" fmla="val 1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0955" tIns="13970" rIns="20955" bIns="13970" numCol="1" spcCol="1270" anchor="ctr" anchorCtr="0">
          <a:noAutofit/>
        </a:bodyPr>
        <a:lstStyle/>
        <a:p>
          <a:pPr marL="0" lvl="0" indent="0" algn="ctr" defTabSz="488950">
            <a:lnSpc>
              <a:spcPct val="90000"/>
            </a:lnSpc>
            <a:spcBef>
              <a:spcPct val="0"/>
            </a:spcBef>
            <a:spcAft>
              <a:spcPct val="35000"/>
            </a:spcAft>
            <a:buNone/>
          </a:pPr>
          <a:r>
            <a:rPr lang="en-US" sz="1100" kern="1200" dirty="0"/>
            <a:t>Image Acquisition</a:t>
          </a:r>
          <a:endParaRPr lang="en-IN" sz="1100" kern="1200" dirty="0"/>
        </a:p>
      </dsp:txBody>
      <dsp:txXfrm>
        <a:off x="261583" y="2125236"/>
        <a:ext cx="964514" cy="369699"/>
      </dsp:txXfrm>
    </dsp:sp>
    <dsp:sp modelId="{A3BE0F93-5FC4-492F-A62A-51BB7E22CBF4}">
      <dsp:nvSpPr>
        <dsp:cNvPr id="0" name=""/>
        <dsp:cNvSpPr/>
      </dsp:nvSpPr>
      <dsp:spPr>
        <a:xfrm>
          <a:off x="1451761" y="1393777"/>
          <a:ext cx="1110958" cy="916308"/>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5240" tIns="15240" rIns="15240" bIns="15240" numCol="1" spcCol="1270" anchor="t" anchorCtr="0">
          <a:noAutofit/>
        </a:bodyPr>
        <a:lstStyle/>
        <a:p>
          <a:pPr marL="57150" lvl="1" indent="-57150" algn="l" defTabSz="355600">
            <a:lnSpc>
              <a:spcPct val="90000"/>
            </a:lnSpc>
            <a:spcBef>
              <a:spcPct val="0"/>
            </a:spcBef>
            <a:spcAft>
              <a:spcPct val="15000"/>
            </a:spcAft>
            <a:buChar char="•"/>
          </a:pPr>
          <a:r>
            <a:rPr lang="en-US" sz="800" kern="1200" dirty="0"/>
            <a:t>RGB to grayscale: simplifies image, reduces computational complexity in processing.</a:t>
          </a:r>
          <a:endParaRPr lang="en-IN" sz="800" kern="1200" dirty="0"/>
        </a:p>
      </dsp:txBody>
      <dsp:txXfrm>
        <a:off x="1472848" y="1611216"/>
        <a:ext cx="1068784" cy="677782"/>
      </dsp:txXfrm>
    </dsp:sp>
    <dsp:sp modelId="{C3E3D7ED-28F1-4A38-A92F-2C67E7F0CD14}">
      <dsp:nvSpPr>
        <dsp:cNvPr id="0" name=""/>
        <dsp:cNvSpPr/>
      </dsp:nvSpPr>
      <dsp:spPr>
        <a:xfrm>
          <a:off x="2057718" y="815117"/>
          <a:ext cx="1415495" cy="1415495"/>
        </a:xfrm>
        <a:prstGeom prst="circularArrow">
          <a:avLst>
            <a:gd name="adj1" fmla="val 3177"/>
            <a:gd name="adj2" fmla="val 391214"/>
            <a:gd name="adj3" fmla="val 19433275"/>
            <a:gd name="adj4" fmla="val 12575511"/>
            <a:gd name="adj5" fmla="val 3707"/>
          </a:avLst>
        </a:prstGeom>
        <a:gradFill rotWithShape="0">
          <a:gsLst>
            <a:gs pos="0">
              <a:schemeClr val="accent1">
                <a:tint val="60000"/>
                <a:hueOff val="0"/>
                <a:satOff val="0"/>
                <a:lumOff val="0"/>
                <a:alphaOff val="0"/>
                <a:tint val="100000"/>
                <a:shade val="100000"/>
                <a:satMod val="130000"/>
              </a:schemeClr>
            </a:gs>
            <a:gs pos="100000">
              <a:schemeClr val="accent1">
                <a:tint val="60000"/>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5DCA8DA9-1B5C-48C5-9C22-26593267A99A}">
      <dsp:nvSpPr>
        <dsp:cNvPr id="0" name=""/>
        <dsp:cNvSpPr/>
      </dsp:nvSpPr>
      <dsp:spPr>
        <a:xfrm>
          <a:off x="1698641" y="1197425"/>
          <a:ext cx="987518" cy="392703"/>
        </a:xfrm>
        <a:prstGeom prst="roundRect">
          <a:avLst>
            <a:gd name="adj" fmla="val 1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0955" tIns="13970" rIns="20955" bIns="13970" numCol="1" spcCol="1270" anchor="ctr" anchorCtr="0">
          <a:noAutofit/>
        </a:bodyPr>
        <a:lstStyle/>
        <a:p>
          <a:pPr marL="0" lvl="0" indent="0" algn="ctr" defTabSz="488950">
            <a:lnSpc>
              <a:spcPct val="90000"/>
            </a:lnSpc>
            <a:spcBef>
              <a:spcPct val="0"/>
            </a:spcBef>
            <a:spcAft>
              <a:spcPct val="35000"/>
            </a:spcAft>
            <a:buNone/>
          </a:pPr>
          <a:r>
            <a:rPr lang="en-US" sz="1100" kern="1200" dirty="0"/>
            <a:t>RGB to Grayscale</a:t>
          </a:r>
          <a:endParaRPr lang="en-IN" sz="1100" kern="1200" dirty="0"/>
        </a:p>
      </dsp:txBody>
      <dsp:txXfrm>
        <a:off x="1710143" y="1208927"/>
        <a:ext cx="964514" cy="369699"/>
      </dsp:txXfrm>
    </dsp:sp>
    <dsp:sp modelId="{575FE4C0-AE6C-4106-94BD-155461CAAA0D}">
      <dsp:nvSpPr>
        <dsp:cNvPr id="0" name=""/>
        <dsp:cNvSpPr/>
      </dsp:nvSpPr>
      <dsp:spPr>
        <a:xfrm>
          <a:off x="2900321" y="1393777"/>
          <a:ext cx="1110958" cy="916308"/>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5240" tIns="15240" rIns="15240" bIns="15240" numCol="1" spcCol="1270" anchor="t" anchorCtr="0">
          <a:noAutofit/>
        </a:bodyPr>
        <a:lstStyle/>
        <a:p>
          <a:pPr marL="57150" lvl="1" indent="-57150" algn="l" defTabSz="355600">
            <a:lnSpc>
              <a:spcPct val="90000"/>
            </a:lnSpc>
            <a:spcBef>
              <a:spcPct val="0"/>
            </a:spcBef>
            <a:spcAft>
              <a:spcPct val="15000"/>
            </a:spcAft>
            <a:buChar char="•"/>
          </a:pPr>
          <a:r>
            <a:rPr lang="en-IN" sz="800" kern="1200" dirty="0"/>
            <a:t>Image segmentation enhances object detection, streamlining processing in various applications.</a:t>
          </a:r>
        </a:p>
      </dsp:txBody>
      <dsp:txXfrm>
        <a:off x="2921408" y="1414864"/>
        <a:ext cx="1068784" cy="677782"/>
      </dsp:txXfrm>
    </dsp:sp>
    <dsp:sp modelId="{E6B5CBE0-84AF-4E5A-9F51-B29764E51FFE}">
      <dsp:nvSpPr>
        <dsp:cNvPr id="0" name=""/>
        <dsp:cNvSpPr/>
      </dsp:nvSpPr>
      <dsp:spPr>
        <a:xfrm>
          <a:off x="3515536" y="1579279"/>
          <a:ext cx="1273539" cy="1273539"/>
        </a:xfrm>
        <a:prstGeom prst="leftCircularArrow">
          <a:avLst>
            <a:gd name="adj1" fmla="val 3531"/>
            <a:gd name="adj2" fmla="val 438495"/>
            <a:gd name="adj3" fmla="val 2214005"/>
            <a:gd name="adj4" fmla="val 9024489"/>
            <a:gd name="adj5" fmla="val 4120"/>
          </a:avLst>
        </a:prstGeom>
        <a:gradFill rotWithShape="0">
          <a:gsLst>
            <a:gs pos="0">
              <a:schemeClr val="accent1">
                <a:tint val="60000"/>
                <a:hueOff val="0"/>
                <a:satOff val="0"/>
                <a:lumOff val="0"/>
                <a:alphaOff val="0"/>
                <a:tint val="100000"/>
                <a:shade val="100000"/>
                <a:satMod val="130000"/>
              </a:schemeClr>
            </a:gs>
            <a:gs pos="100000">
              <a:schemeClr val="accent1">
                <a:tint val="60000"/>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7FE3BB91-0290-42AD-8788-0E6667FF832C}">
      <dsp:nvSpPr>
        <dsp:cNvPr id="0" name=""/>
        <dsp:cNvSpPr/>
      </dsp:nvSpPr>
      <dsp:spPr>
        <a:xfrm>
          <a:off x="3147200" y="2113734"/>
          <a:ext cx="987518" cy="392703"/>
        </a:xfrm>
        <a:prstGeom prst="roundRect">
          <a:avLst>
            <a:gd name="adj" fmla="val 1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0955" tIns="13970" rIns="20955" bIns="13970" numCol="1" spcCol="1270" anchor="ctr" anchorCtr="0">
          <a:noAutofit/>
        </a:bodyPr>
        <a:lstStyle/>
        <a:p>
          <a:pPr marL="0" lvl="0" indent="0" algn="ctr" defTabSz="488950">
            <a:lnSpc>
              <a:spcPct val="90000"/>
            </a:lnSpc>
            <a:spcBef>
              <a:spcPct val="0"/>
            </a:spcBef>
            <a:spcAft>
              <a:spcPct val="35000"/>
            </a:spcAft>
            <a:buNone/>
          </a:pPr>
          <a:r>
            <a:rPr lang="en-US" sz="1100" kern="1200" dirty="0"/>
            <a:t>Image Segmentation</a:t>
          </a:r>
          <a:endParaRPr lang="en-IN" sz="1100" kern="1200" dirty="0"/>
        </a:p>
      </dsp:txBody>
      <dsp:txXfrm>
        <a:off x="3158702" y="2125236"/>
        <a:ext cx="964514" cy="369699"/>
      </dsp:txXfrm>
    </dsp:sp>
    <dsp:sp modelId="{AD4D67F5-28B3-4614-8452-D61A628B50A5}">
      <dsp:nvSpPr>
        <dsp:cNvPr id="0" name=""/>
        <dsp:cNvSpPr/>
      </dsp:nvSpPr>
      <dsp:spPr>
        <a:xfrm>
          <a:off x="4348880" y="1393777"/>
          <a:ext cx="1110958" cy="916308"/>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5240" tIns="15240" rIns="15240" bIns="15240" numCol="1" spcCol="1270" anchor="t" anchorCtr="0">
          <a:noAutofit/>
        </a:bodyPr>
        <a:lstStyle/>
        <a:p>
          <a:pPr marL="57150" lvl="1" indent="-57150" algn="l" defTabSz="355600">
            <a:lnSpc>
              <a:spcPct val="90000"/>
            </a:lnSpc>
            <a:spcBef>
              <a:spcPct val="0"/>
            </a:spcBef>
            <a:spcAft>
              <a:spcPct val="15000"/>
            </a:spcAft>
            <a:buChar char="•"/>
          </a:pPr>
          <a:r>
            <a:rPr lang="en-US" sz="800" kern="1200" dirty="0"/>
            <a:t>Feature detection computes image abstractions, identifies key points; feature space defines vectors.</a:t>
          </a:r>
          <a:endParaRPr lang="en-IN" sz="800" kern="1200" dirty="0"/>
        </a:p>
      </dsp:txBody>
      <dsp:txXfrm>
        <a:off x="4369967" y="1611216"/>
        <a:ext cx="1068784" cy="677782"/>
      </dsp:txXfrm>
    </dsp:sp>
    <dsp:sp modelId="{A49497F8-8E0D-49F6-9B57-0F56D5AFCFFD}">
      <dsp:nvSpPr>
        <dsp:cNvPr id="0" name=""/>
        <dsp:cNvSpPr/>
      </dsp:nvSpPr>
      <dsp:spPr>
        <a:xfrm>
          <a:off x="4954838" y="815117"/>
          <a:ext cx="1415495" cy="1415495"/>
        </a:xfrm>
        <a:prstGeom prst="circularArrow">
          <a:avLst>
            <a:gd name="adj1" fmla="val 3177"/>
            <a:gd name="adj2" fmla="val 391214"/>
            <a:gd name="adj3" fmla="val 19433275"/>
            <a:gd name="adj4" fmla="val 12575511"/>
            <a:gd name="adj5" fmla="val 3707"/>
          </a:avLst>
        </a:prstGeom>
        <a:gradFill rotWithShape="0">
          <a:gsLst>
            <a:gs pos="0">
              <a:schemeClr val="accent1">
                <a:tint val="60000"/>
                <a:hueOff val="0"/>
                <a:satOff val="0"/>
                <a:lumOff val="0"/>
                <a:alphaOff val="0"/>
                <a:tint val="100000"/>
                <a:shade val="100000"/>
                <a:satMod val="130000"/>
              </a:schemeClr>
            </a:gs>
            <a:gs pos="100000">
              <a:schemeClr val="accent1">
                <a:tint val="60000"/>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941FC85B-803D-4D88-8910-23E1C01EDF4D}">
      <dsp:nvSpPr>
        <dsp:cNvPr id="0" name=""/>
        <dsp:cNvSpPr/>
      </dsp:nvSpPr>
      <dsp:spPr>
        <a:xfrm>
          <a:off x="4595760" y="1197425"/>
          <a:ext cx="987518" cy="392703"/>
        </a:xfrm>
        <a:prstGeom prst="roundRect">
          <a:avLst>
            <a:gd name="adj" fmla="val 1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0955" tIns="13970" rIns="20955" bIns="13970" numCol="1" spcCol="1270" anchor="ctr" anchorCtr="0">
          <a:noAutofit/>
        </a:bodyPr>
        <a:lstStyle/>
        <a:p>
          <a:pPr marL="0" lvl="0" indent="0" algn="ctr" defTabSz="488950">
            <a:lnSpc>
              <a:spcPct val="90000"/>
            </a:lnSpc>
            <a:spcBef>
              <a:spcPct val="0"/>
            </a:spcBef>
            <a:spcAft>
              <a:spcPct val="35000"/>
            </a:spcAft>
            <a:buNone/>
          </a:pPr>
          <a:r>
            <a:rPr lang="en-US" sz="1100" kern="1200" dirty="0"/>
            <a:t>Feature Measurement</a:t>
          </a:r>
          <a:endParaRPr lang="en-IN" sz="1100" kern="1200" dirty="0"/>
        </a:p>
      </dsp:txBody>
      <dsp:txXfrm>
        <a:off x="4607262" y="1208927"/>
        <a:ext cx="964514" cy="369699"/>
      </dsp:txXfrm>
    </dsp:sp>
    <dsp:sp modelId="{AEF5A761-1538-42A8-B96C-A19890B7FA67}">
      <dsp:nvSpPr>
        <dsp:cNvPr id="0" name=""/>
        <dsp:cNvSpPr/>
      </dsp:nvSpPr>
      <dsp:spPr>
        <a:xfrm>
          <a:off x="5797440" y="1393777"/>
          <a:ext cx="1110958" cy="916308"/>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5240" tIns="15240" rIns="15240" bIns="15240" numCol="1" spcCol="1270" anchor="t" anchorCtr="0">
          <a:noAutofit/>
        </a:bodyPr>
        <a:lstStyle/>
        <a:p>
          <a:pPr marL="57150" lvl="1" indent="-57150" algn="l" defTabSz="355600">
            <a:lnSpc>
              <a:spcPct val="90000"/>
            </a:lnSpc>
            <a:spcBef>
              <a:spcPct val="0"/>
            </a:spcBef>
            <a:spcAft>
              <a:spcPct val="15000"/>
            </a:spcAft>
            <a:buChar char="•"/>
          </a:pPr>
          <a:r>
            <a:rPr lang="en-US" sz="800" kern="1200" dirty="0"/>
            <a:t>Correlation: Load, normalize, down sample, calculate, visualize image alignment highlights.</a:t>
          </a:r>
          <a:endParaRPr lang="en-IN" sz="800" kern="1200" dirty="0"/>
        </a:p>
      </dsp:txBody>
      <dsp:txXfrm>
        <a:off x="5818527" y="1414864"/>
        <a:ext cx="1068784" cy="677782"/>
      </dsp:txXfrm>
    </dsp:sp>
    <dsp:sp modelId="{1E6D2CC7-796A-4169-B493-E37A6618329E}">
      <dsp:nvSpPr>
        <dsp:cNvPr id="0" name=""/>
        <dsp:cNvSpPr/>
      </dsp:nvSpPr>
      <dsp:spPr>
        <a:xfrm>
          <a:off x="6412655" y="1579279"/>
          <a:ext cx="1273539" cy="1273539"/>
        </a:xfrm>
        <a:prstGeom prst="leftCircularArrow">
          <a:avLst>
            <a:gd name="adj1" fmla="val 3531"/>
            <a:gd name="adj2" fmla="val 438495"/>
            <a:gd name="adj3" fmla="val 2214005"/>
            <a:gd name="adj4" fmla="val 9024489"/>
            <a:gd name="adj5" fmla="val 4120"/>
          </a:avLst>
        </a:prstGeom>
        <a:gradFill rotWithShape="0">
          <a:gsLst>
            <a:gs pos="0">
              <a:schemeClr val="accent1">
                <a:tint val="60000"/>
                <a:hueOff val="0"/>
                <a:satOff val="0"/>
                <a:lumOff val="0"/>
                <a:alphaOff val="0"/>
                <a:tint val="100000"/>
                <a:shade val="100000"/>
                <a:satMod val="130000"/>
              </a:schemeClr>
            </a:gs>
            <a:gs pos="100000">
              <a:schemeClr val="accent1">
                <a:tint val="60000"/>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4DB93D6E-A081-4024-936C-9BCF028A4520}">
      <dsp:nvSpPr>
        <dsp:cNvPr id="0" name=""/>
        <dsp:cNvSpPr/>
      </dsp:nvSpPr>
      <dsp:spPr>
        <a:xfrm>
          <a:off x="6044319" y="2113734"/>
          <a:ext cx="987518" cy="392703"/>
        </a:xfrm>
        <a:prstGeom prst="roundRect">
          <a:avLst>
            <a:gd name="adj" fmla="val 1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0955" tIns="13970" rIns="20955" bIns="13970" numCol="1" spcCol="1270" anchor="ctr" anchorCtr="0">
          <a:noAutofit/>
        </a:bodyPr>
        <a:lstStyle/>
        <a:p>
          <a:pPr marL="0" lvl="0" indent="0" algn="ctr" defTabSz="488950">
            <a:lnSpc>
              <a:spcPct val="90000"/>
            </a:lnSpc>
            <a:spcBef>
              <a:spcPct val="0"/>
            </a:spcBef>
            <a:spcAft>
              <a:spcPct val="35000"/>
            </a:spcAft>
            <a:buNone/>
          </a:pPr>
          <a:r>
            <a:rPr lang="en-US" sz="1100" kern="1200" dirty="0"/>
            <a:t>Finding Correlation</a:t>
          </a:r>
          <a:endParaRPr lang="en-IN" sz="1100" kern="1200" dirty="0"/>
        </a:p>
      </dsp:txBody>
      <dsp:txXfrm>
        <a:off x="6055821" y="2125236"/>
        <a:ext cx="964514" cy="369699"/>
      </dsp:txXfrm>
    </dsp:sp>
    <dsp:sp modelId="{432628F1-FF79-4412-90E1-0F88BC65C45E}">
      <dsp:nvSpPr>
        <dsp:cNvPr id="0" name=""/>
        <dsp:cNvSpPr/>
      </dsp:nvSpPr>
      <dsp:spPr>
        <a:xfrm>
          <a:off x="7245999" y="1393777"/>
          <a:ext cx="1110958" cy="916308"/>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5240" tIns="15240" rIns="15240" bIns="15240" numCol="1" spcCol="1270" anchor="t" anchorCtr="0">
          <a:noAutofit/>
        </a:bodyPr>
        <a:lstStyle/>
        <a:p>
          <a:pPr marL="57150" lvl="1" indent="-57150" algn="l" defTabSz="355600">
            <a:lnSpc>
              <a:spcPct val="90000"/>
            </a:lnSpc>
            <a:spcBef>
              <a:spcPct val="0"/>
            </a:spcBef>
            <a:spcAft>
              <a:spcPct val="15000"/>
            </a:spcAft>
            <a:buChar char="•"/>
          </a:pPr>
          <a:r>
            <a:rPr lang="en-US" sz="800" kern="1200"/>
            <a:t>Classification </a:t>
          </a:r>
          <a:r>
            <a:rPr lang="en-US" sz="800" kern="1200" dirty="0"/>
            <a:t>assigns labels based on data characteristics, aiding pattern </a:t>
          </a:r>
          <a:r>
            <a:rPr lang="en-US" sz="800" kern="1200"/>
            <a:t>recognition."</a:t>
          </a:r>
          <a:endParaRPr lang="en-IN" sz="800" kern="1200" dirty="0"/>
        </a:p>
      </dsp:txBody>
      <dsp:txXfrm>
        <a:off x="7267086" y="1611216"/>
        <a:ext cx="1068784" cy="677782"/>
      </dsp:txXfrm>
    </dsp:sp>
    <dsp:sp modelId="{B447DCCC-3E6F-428B-99FB-0E1D8BE5EA44}">
      <dsp:nvSpPr>
        <dsp:cNvPr id="0" name=""/>
        <dsp:cNvSpPr/>
      </dsp:nvSpPr>
      <dsp:spPr>
        <a:xfrm>
          <a:off x="7492879" y="1197425"/>
          <a:ext cx="987518" cy="392703"/>
        </a:xfrm>
        <a:prstGeom prst="roundRect">
          <a:avLst>
            <a:gd name="adj" fmla="val 1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0955" tIns="13970" rIns="20955" bIns="13970" numCol="1" spcCol="1270" anchor="ctr" anchorCtr="0">
          <a:noAutofit/>
        </a:bodyPr>
        <a:lstStyle/>
        <a:p>
          <a:pPr marL="0" lvl="0" indent="0" algn="ctr" defTabSz="488950">
            <a:lnSpc>
              <a:spcPct val="90000"/>
            </a:lnSpc>
            <a:spcBef>
              <a:spcPct val="0"/>
            </a:spcBef>
            <a:spcAft>
              <a:spcPct val="35000"/>
            </a:spcAft>
            <a:buNone/>
          </a:pPr>
          <a:r>
            <a:rPr lang="en-US" sz="1100" kern="1200" dirty="0"/>
            <a:t>Classification</a:t>
          </a:r>
          <a:endParaRPr lang="en-IN" sz="1100" kern="1200" dirty="0"/>
        </a:p>
      </dsp:txBody>
      <dsp:txXfrm>
        <a:off x="7504381" y="1208927"/>
        <a:ext cx="964514" cy="369699"/>
      </dsp:txXfrm>
    </dsp:sp>
  </dsp:spTree>
</dsp:drawing>
</file>

<file path=ppt/diagrams/layout1.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7"/>
        <p:cNvGrpSpPr/>
        <p:nvPr/>
      </p:nvGrpSpPr>
      <p:grpSpPr>
        <a:xfrm>
          <a:off x="0" y="0"/>
          <a:ext cx="0" cy="0"/>
          <a:chOff x="0" y="0"/>
          <a:chExt cx="0" cy="0"/>
        </a:xfrm>
      </p:grpSpPr>
      <p:sp>
        <p:nvSpPr>
          <p:cNvPr id="1428" name="Google Shape;1428;gd1bf8d60a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9" name="Google Shape;1429;gd1bf8d60a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3"/>
        <p:cNvGrpSpPr/>
        <p:nvPr/>
      </p:nvGrpSpPr>
      <p:grpSpPr>
        <a:xfrm>
          <a:off x="0" y="0"/>
          <a:ext cx="0" cy="0"/>
          <a:chOff x="0" y="0"/>
          <a:chExt cx="0" cy="0"/>
        </a:xfrm>
      </p:grpSpPr>
      <p:sp>
        <p:nvSpPr>
          <p:cNvPr id="1664" name="Google Shape;1664;g24e6b4d5c31_0_1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5" name="Google Shape;1665;g24e6b4d5c31_0_1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9"/>
        <p:cNvGrpSpPr/>
        <p:nvPr/>
      </p:nvGrpSpPr>
      <p:grpSpPr>
        <a:xfrm>
          <a:off x="0" y="0"/>
          <a:ext cx="0" cy="0"/>
          <a:chOff x="0" y="0"/>
          <a:chExt cx="0" cy="0"/>
        </a:xfrm>
      </p:grpSpPr>
      <p:sp>
        <p:nvSpPr>
          <p:cNvPr id="1730" name="Google Shape;1730;g24ed99bf1a4_0_4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1" name="Google Shape;1731;g24ed99bf1a4_0_4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8"/>
        <p:cNvGrpSpPr/>
        <p:nvPr/>
      </p:nvGrpSpPr>
      <p:grpSpPr>
        <a:xfrm>
          <a:off x="0" y="0"/>
          <a:ext cx="0" cy="0"/>
          <a:chOff x="0" y="0"/>
          <a:chExt cx="0" cy="0"/>
        </a:xfrm>
      </p:grpSpPr>
      <p:sp>
        <p:nvSpPr>
          <p:cNvPr id="2099" name="Google Shape;2099;g24ef22aa1ac_0_1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0" name="Google Shape;2100;g24ef22aa1ac_0_1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2"/>
        <p:cNvGrpSpPr/>
        <p:nvPr/>
      </p:nvGrpSpPr>
      <p:grpSpPr>
        <a:xfrm>
          <a:off x="0" y="0"/>
          <a:ext cx="0" cy="0"/>
          <a:chOff x="0" y="0"/>
          <a:chExt cx="0" cy="0"/>
        </a:xfrm>
      </p:grpSpPr>
      <p:sp>
        <p:nvSpPr>
          <p:cNvPr id="1743" name="Google Shape;1743;g24ed99bf1a4_0_5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4" name="Google Shape;1744;g24ed99bf1a4_0_5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0"/>
        <p:cNvGrpSpPr/>
        <p:nvPr/>
      </p:nvGrpSpPr>
      <p:grpSpPr>
        <a:xfrm>
          <a:off x="0" y="0"/>
          <a:ext cx="0" cy="0"/>
          <a:chOff x="0" y="0"/>
          <a:chExt cx="0" cy="0"/>
        </a:xfrm>
      </p:grpSpPr>
      <p:sp>
        <p:nvSpPr>
          <p:cNvPr id="1481" name="Google Shape;1481;g24e6b4d5c3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2" name="Google Shape;1482;g24e6b4d5c3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899143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0"/>
        <p:cNvGrpSpPr/>
        <p:nvPr/>
      </p:nvGrpSpPr>
      <p:grpSpPr>
        <a:xfrm>
          <a:off x="0" y="0"/>
          <a:ext cx="0" cy="0"/>
          <a:chOff x="0" y="0"/>
          <a:chExt cx="0" cy="0"/>
        </a:xfrm>
      </p:grpSpPr>
      <p:sp>
        <p:nvSpPr>
          <p:cNvPr id="2071" name="Google Shape;2071;g24f622bbca3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2" name="Google Shape;2072;g24f622bbca3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4"/>
        <p:cNvGrpSpPr/>
        <p:nvPr/>
      </p:nvGrpSpPr>
      <p:grpSpPr>
        <a:xfrm>
          <a:off x="0" y="0"/>
          <a:ext cx="0" cy="0"/>
          <a:chOff x="0" y="0"/>
          <a:chExt cx="0" cy="0"/>
        </a:xfrm>
      </p:grpSpPr>
      <p:sp>
        <p:nvSpPr>
          <p:cNvPr id="2215" name="Google Shape;2215;g24ef22aa1ac_0_11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6" name="Google Shape;2216;g24ef22aa1ac_0_11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0"/>
        <p:cNvGrpSpPr/>
        <p:nvPr/>
      </p:nvGrpSpPr>
      <p:grpSpPr>
        <a:xfrm>
          <a:off x="0" y="0"/>
          <a:ext cx="0" cy="0"/>
          <a:chOff x="0" y="0"/>
          <a:chExt cx="0" cy="0"/>
        </a:xfrm>
      </p:grpSpPr>
      <p:sp>
        <p:nvSpPr>
          <p:cNvPr id="1481" name="Google Shape;1481;g24e6b4d5c3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2" name="Google Shape;1482;g24e6b4d5c3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536496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0"/>
        <p:cNvGrpSpPr/>
        <p:nvPr/>
      </p:nvGrpSpPr>
      <p:grpSpPr>
        <a:xfrm>
          <a:off x="0" y="0"/>
          <a:ext cx="0" cy="0"/>
          <a:chOff x="0" y="0"/>
          <a:chExt cx="0" cy="0"/>
        </a:xfrm>
      </p:grpSpPr>
      <p:sp>
        <p:nvSpPr>
          <p:cNvPr id="2071" name="Google Shape;2071;g24f622bbca3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2" name="Google Shape;2072;g24f622bbca3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982443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3"/>
        <p:cNvGrpSpPr/>
        <p:nvPr/>
      </p:nvGrpSpPr>
      <p:grpSpPr>
        <a:xfrm>
          <a:off x="0" y="0"/>
          <a:ext cx="0" cy="0"/>
          <a:chOff x="0" y="0"/>
          <a:chExt cx="0" cy="0"/>
        </a:xfrm>
      </p:grpSpPr>
      <p:sp>
        <p:nvSpPr>
          <p:cNvPr id="1464" name="Google Shape;1464;g24e5c2c9e45_0_1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5" name="Google Shape;1465;g24e5c2c9e45_0_1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6"/>
        <p:cNvGrpSpPr/>
        <p:nvPr/>
      </p:nvGrpSpPr>
      <p:grpSpPr>
        <a:xfrm>
          <a:off x="0" y="0"/>
          <a:ext cx="0" cy="0"/>
          <a:chOff x="0" y="0"/>
          <a:chExt cx="0" cy="0"/>
        </a:xfrm>
      </p:grpSpPr>
      <p:sp>
        <p:nvSpPr>
          <p:cNvPr id="1757" name="Google Shape;1757;g24ed99bf1a4_0_7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8" name="Google Shape;1758;g24ed99bf1a4_0_7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0"/>
        <p:cNvGrpSpPr/>
        <p:nvPr/>
      </p:nvGrpSpPr>
      <p:grpSpPr>
        <a:xfrm>
          <a:off x="0" y="0"/>
          <a:ext cx="0" cy="0"/>
          <a:chOff x="0" y="0"/>
          <a:chExt cx="0" cy="0"/>
        </a:xfrm>
      </p:grpSpPr>
      <p:sp>
        <p:nvSpPr>
          <p:cNvPr id="1481" name="Google Shape;1481;g24e6b4d5c3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2" name="Google Shape;1482;g24e6b4d5c3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7"/>
        <p:cNvGrpSpPr/>
        <p:nvPr/>
      </p:nvGrpSpPr>
      <p:grpSpPr>
        <a:xfrm>
          <a:off x="0" y="0"/>
          <a:ext cx="0" cy="0"/>
          <a:chOff x="0" y="0"/>
          <a:chExt cx="0" cy="0"/>
        </a:xfrm>
      </p:grpSpPr>
      <p:sp>
        <p:nvSpPr>
          <p:cNvPr id="1528" name="Google Shape;1528;g24ed99bf1a4_0_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9" name="Google Shape;1529;g24ed99bf1a4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1"/>
        <p:cNvGrpSpPr/>
        <p:nvPr/>
      </p:nvGrpSpPr>
      <p:grpSpPr>
        <a:xfrm>
          <a:off x="0" y="0"/>
          <a:ext cx="0" cy="0"/>
          <a:chOff x="0" y="0"/>
          <a:chExt cx="0" cy="0"/>
        </a:xfrm>
      </p:grpSpPr>
      <p:sp>
        <p:nvSpPr>
          <p:cNvPr id="1632" name="Google Shape;1632;g24ed99bf1a4_0_3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3" name="Google Shape;1633;g24ed99bf1a4_0_3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0"/>
        <p:cNvGrpSpPr/>
        <p:nvPr/>
      </p:nvGrpSpPr>
      <p:grpSpPr>
        <a:xfrm>
          <a:off x="0" y="0"/>
          <a:ext cx="0" cy="0"/>
          <a:chOff x="0" y="0"/>
          <a:chExt cx="0" cy="0"/>
        </a:xfrm>
      </p:grpSpPr>
      <p:sp>
        <p:nvSpPr>
          <p:cNvPr id="1481" name="Google Shape;1481;g24e6b4d5c3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2" name="Google Shape;1482;g24e6b4d5c3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206263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7"/>
        <p:cNvGrpSpPr/>
        <p:nvPr/>
      </p:nvGrpSpPr>
      <p:grpSpPr>
        <a:xfrm>
          <a:off x="0" y="0"/>
          <a:ext cx="0" cy="0"/>
          <a:chOff x="0" y="0"/>
          <a:chExt cx="0" cy="0"/>
        </a:xfrm>
      </p:grpSpPr>
      <p:sp>
        <p:nvSpPr>
          <p:cNvPr id="1528" name="Google Shape;1528;g24ed99bf1a4_0_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9" name="Google Shape;1529;g24ed99bf1a4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671511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0"/>
        <p:cNvGrpSpPr/>
        <p:nvPr/>
      </p:nvGrpSpPr>
      <p:grpSpPr>
        <a:xfrm>
          <a:off x="0" y="0"/>
          <a:ext cx="0" cy="0"/>
          <a:chOff x="0" y="0"/>
          <a:chExt cx="0" cy="0"/>
        </a:xfrm>
      </p:grpSpPr>
      <p:sp>
        <p:nvSpPr>
          <p:cNvPr id="1481" name="Google Shape;1481;g24e6b4d5c3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2" name="Google Shape;1482;g24e6b4d5c3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7928622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3255180" y="-2900775"/>
            <a:ext cx="10039930" cy="6871129"/>
            <a:chOff x="-3102780" y="-2727750"/>
            <a:chExt cx="10039930" cy="6871129"/>
          </a:xfrm>
        </p:grpSpPr>
        <p:grpSp>
          <p:nvGrpSpPr>
            <p:cNvPr id="10" name="Google Shape;10;p2"/>
            <p:cNvGrpSpPr/>
            <p:nvPr/>
          </p:nvGrpSpPr>
          <p:grpSpPr>
            <a:xfrm rot="-7778255">
              <a:off x="-2414440" y="-1445047"/>
              <a:ext cx="5355679" cy="4305724"/>
              <a:chOff x="7103825" y="-713112"/>
              <a:chExt cx="3785226" cy="3043150"/>
            </a:xfrm>
          </p:grpSpPr>
          <p:sp>
            <p:nvSpPr>
              <p:cNvPr id="11" name="Google Shape;11;p2"/>
              <p:cNvSpPr/>
              <p:nvPr/>
            </p:nvSpPr>
            <p:spPr>
              <a:xfrm rot="-3600017">
                <a:off x="7761095" y="-21"/>
                <a:ext cx="2152450" cy="1864030"/>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2" name="Google Shape;12;p2"/>
              <p:cNvPicPr preferRelativeResize="0"/>
              <p:nvPr/>
            </p:nvPicPr>
            <p:blipFill rotWithShape="1">
              <a:blip r:embed="rId2">
                <a:alphaModFix/>
              </a:blip>
              <a:srcRect t="17657" b="17663"/>
              <a:stretch/>
            </p:blipFill>
            <p:spPr>
              <a:xfrm>
                <a:off x="7103825" y="-713112"/>
                <a:ext cx="3785226" cy="2888974"/>
              </a:xfrm>
              <a:prstGeom prst="rect">
                <a:avLst/>
              </a:prstGeom>
              <a:noFill/>
              <a:ln>
                <a:noFill/>
              </a:ln>
            </p:spPr>
          </p:pic>
        </p:grpSp>
        <p:sp>
          <p:nvSpPr>
            <p:cNvPr id="13" name="Google Shape;13;p2"/>
            <p:cNvSpPr/>
            <p:nvPr/>
          </p:nvSpPr>
          <p:spPr>
            <a:xfrm>
              <a:off x="-289323" y="-166742"/>
              <a:ext cx="1421047"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2700000">
              <a:off x="917817" y="-2200499"/>
              <a:ext cx="3153371" cy="5119296"/>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201475" y="-361175"/>
              <a:ext cx="7138625" cy="819350"/>
            </a:xfrm>
            <a:custGeom>
              <a:avLst/>
              <a:gdLst/>
              <a:ahLst/>
              <a:cxnLst/>
              <a:rect l="l" t="t" r="r" b="b"/>
              <a:pathLst>
                <a:path w="285545" h="32774" extrusionOk="0">
                  <a:moveTo>
                    <a:pt x="0" y="32774"/>
                  </a:moveTo>
                  <a:lnTo>
                    <a:pt x="188861" y="32774"/>
                  </a:lnTo>
                  <a:lnTo>
                    <a:pt x="221636" y="0"/>
                  </a:lnTo>
                  <a:lnTo>
                    <a:pt x="285545" y="0"/>
                  </a:lnTo>
                </a:path>
              </a:pathLst>
            </a:custGeom>
            <a:noFill/>
            <a:ln w="9525" cap="flat" cmpd="sng">
              <a:solidFill>
                <a:schemeClr val="dk2"/>
              </a:solidFill>
              <a:prstDash val="solid"/>
              <a:round/>
              <a:headEnd type="none" w="med" len="med"/>
              <a:tailEnd type="none" w="med" len="med"/>
            </a:ln>
          </p:spPr>
        </p:sp>
        <p:sp>
          <p:nvSpPr>
            <p:cNvPr id="16" name="Google Shape;16;p2"/>
            <p:cNvSpPr/>
            <p:nvPr/>
          </p:nvSpPr>
          <p:spPr>
            <a:xfrm rot="5400000">
              <a:off x="1110859" y="-1245788"/>
              <a:ext cx="577450" cy="3045475"/>
            </a:xfrm>
            <a:custGeom>
              <a:avLst/>
              <a:gdLst/>
              <a:ahLst/>
              <a:cxnLst/>
              <a:rect l="l" t="t" r="r" b="b"/>
              <a:pathLst>
                <a:path w="14079" h="48146" extrusionOk="0">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rgbClr val="9900FF">
                    <a:alpha val="46666"/>
                  </a:srgbClr>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rot="5400000">
              <a:off x="654013" y="-781254"/>
              <a:ext cx="687411" cy="2731351"/>
            </a:xfrm>
            <a:custGeom>
              <a:avLst/>
              <a:gdLst/>
              <a:ahLst/>
              <a:cxnLst/>
              <a:rect l="l" t="t" r="r" b="b"/>
              <a:pathLst>
                <a:path w="16760" h="43180" extrusionOk="0">
                  <a:moveTo>
                    <a:pt x="16531" y="1"/>
                  </a:moveTo>
                  <a:lnTo>
                    <a:pt x="4403" y="12159"/>
                  </a:lnTo>
                  <a:lnTo>
                    <a:pt x="4342" y="12190"/>
                  </a:lnTo>
                  <a:lnTo>
                    <a:pt x="4342" y="25734"/>
                  </a:lnTo>
                  <a:lnTo>
                    <a:pt x="0" y="30077"/>
                  </a:lnTo>
                  <a:lnTo>
                    <a:pt x="8746" y="38822"/>
                  </a:lnTo>
                  <a:lnTo>
                    <a:pt x="8746" y="43180"/>
                  </a:lnTo>
                  <a:lnTo>
                    <a:pt x="9066" y="43180"/>
                  </a:lnTo>
                  <a:lnTo>
                    <a:pt x="9066" y="38700"/>
                  </a:lnTo>
                  <a:lnTo>
                    <a:pt x="442" y="30077"/>
                  </a:lnTo>
                  <a:lnTo>
                    <a:pt x="4662" y="25872"/>
                  </a:lnTo>
                  <a:lnTo>
                    <a:pt x="4662" y="12327"/>
                  </a:lnTo>
                  <a:lnTo>
                    <a:pt x="16760" y="230"/>
                  </a:lnTo>
                  <a:lnTo>
                    <a:pt x="16531" y="1"/>
                  </a:lnTo>
                  <a:close/>
                </a:path>
              </a:pathLst>
            </a:custGeom>
            <a:gradFill>
              <a:gsLst>
                <a:gs pos="0">
                  <a:srgbClr val="9900FF">
                    <a:alpha val="46666"/>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 name="Google Shape;18;p2"/>
            <p:cNvGrpSpPr/>
            <p:nvPr/>
          </p:nvGrpSpPr>
          <p:grpSpPr>
            <a:xfrm flipH="1">
              <a:off x="4446909" y="391151"/>
              <a:ext cx="134044" cy="134013"/>
              <a:chOff x="1101075" y="2142375"/>
              <a:chExt cx="439200" cy="439100"/>
            </a:xfrm>
          </p:grpSpPr>
          <p:sp>
            <p:nvSpPr>
              <p:cNvPr id="19" name="Google Shape;19;p2"/>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 name="Google Shape;21;p2"/>
            <p:cNvGrpSpPr/>
            <p:nvPr/>
          </p:nvGrpSpPr>
          <p:grpSpPr>
            <a:xfrm flipH="1">
              <a:off x="1373609" y="694563"/>
              <a:ext cx="134044" cy="134013"/>
              <a:chOff x="1101075" y="2142375"/>
              <a:chExt cx="439200" cy="439100"/>
            </a:xfrm>
          </p:grpSpPr>
          <p:sp>
            <p:nvSpPr>
              <p:cNvPr id="22" name="Google Shape;22;p2"/>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 name="Google Shape;24;p2"/>
            <p:cNvGrpSpPr/>
            <p:nvPr/>
          </p:nvGrpSpPr>
          <p:grpSpPr>
            <a:xfrm flipH="1">
              <a:off x="1086834" y="957463"/>
              <a:ext cx="134044" cy="134013"/>
              <a:chOff x="1101075" y="2142375"/>
              <a:chExt cx="439200" cy="439100"/>
            </a:xfrm>
          </p:grpSpPr>
          <p:sp>
            <p:nvSpPr>
              <p:cNvPr id="25" name="Google Shape;25;p2"/>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 name="Google Shape;27;p2"/>
            <p:cNvGrpSpPr/>
            <p:nvPr/>
          </p:nvGrpSpPr>
          <p:grpSpPr>
            <a:xfrm flipH="1">
              <a:off x="277709" y="957463"/>
              <a:ext cx="134044" cy="134013"/>
              <a:chOff x="1101075" y="2142375"/>
              <a:chExt cx="439200" cy="439100"/>
            </a:xfrm>
          </p:grpSpPr>
          <p:sp>
            <p:nvSpPr>
              <p:cNvPr id="28" name="Google Shape;28;p2"/>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30;p2"/>
            <p:cNvGrpSpPr/>
            <p:nvPr/>
          </p:nvGrpSpPr>
          <p:grpSpPr>
            <a:xfrm flipH="1">
              <a:off x="277709" y="640813"/>
              <a:ext cx="134044" cy="134013"/>
              <a:chOff x="1101075" y="2142375"/>
              <a:chExt cx="439200" cy="439100"/>
            </a:xfrm>
          </p:grpSpPr>
          <p:sp>
            <p:nvSpPr>
              <p:cNvPr id="31" name="Google Shape;31;p2"/>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3" name="Google Shape;33;p2"/>
          <p:cNvGrpSpPr/>
          <p:nvPr/>
        </p:nvGrpSpPr>
        <p:grpSpPr>
          <a:xfrm>
            <a:off x="6385735" y="3039700"/>
            <a:ext cx="3920501" cy="3213899"/>
            <a:chOff x="6309535" y="2842975"/>
            <a:chExt cx="3920501" cy="3213899"/>
          </a:xfrm>
        </p:grpSpPr>
        <p:pic>
          <p:nvPicPr>
            <p:cNvPr id="34" name="Google Shape;34;p2"/>
            <p:cNvPicPr preferRelativeResize="0"/>
            <p:nvPr/>
          </p:nvPicPr>
          <p:blipFill rotWithShape="1">
            <a:blip r:embed="rId3">
              <a:alphaModFix/>
            </a:blip>
            <a:srcRect l="16960" t="24718" r="7121" b="26177"/>
            <a:stretch/>
          </p:blipFill>
          <p:spPr>
            <a:xfrm>
              <a:off x="6309535" y="3064650"/>
              <a:ext cx="3920501" cy="2992224"/>
            </a:xfrm>
            <a:prstGeom prst="rect">
              <a:avLst/>
            </a:prstGeom>
            <a:noFill/>
            <a:ln>
              <a:noFill/>
            </a:ln>
          </p:spPr>
        </p:pic>
        <p:sp>
          <p:nvSpPr>
            <p:cNvPr id="35" name="Google Shape;35;p2"/>
            <p:cNvSpPr/>
            <p:nvPr/>
          </p:nvSpPr>
          <p:spPr>
            <a:xfrm rot="10800000">
              <a:off x="7535449" y="2941132"/>
              <a:ext cx="981776" cy="230779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lt2"/>
                </a:gs>
                <a:gs pos="40000">
                  <a:srgbClr val="FF9900">
                    <a:alpha val="40784"/>
                  </a:srgbClr>
                </a:gs>
                <a:gs pos="100000">
                  <a:srgbClr val="FFFFFF">
                    <a:alpha val="0"/>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rot="10800000">
              <a:off x="7694795" y="2941747"/>
              <a:ext cx="981776" cy="230779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40000">
                  <a:srgbClr val="FF9900">
                    <a:alpha val="40784"/>
                  </a:srgbClr>
                </a:gs>
                <a:gs pos="100000">
                  <a:srgbClr val="FFFFFF">
                    <a:alpha val="0"/>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 name="Google Shape;37;p2"/>
            <p:cNvGrpSpPr/>
            <p:nvPr/>
          </p:nvGrpSpPr>
          <p:grpSpPr>
            <a:xfrm>
              <a:off x="7280400" y="3719575"/>
              <a:ext cx="582050" cy="582425"/>
              <a:chOff x="959750" y="3039275"/>
              <a:chExt cx="582050" cy="582425"/>
            </a:xfrm>
          </p:grpSpPr>
          <p:sp>
            <p:nvSpPr>
              <p:cNvPr id="38" name="Google Shape;38;p2"/>
              <p:cNvSpPr/>
              <p:nvPr/>
            </p:nvSpPr>
            <p:spPr>
              <a:xfrm>
                <a:off x="959750" y="3498275"/>
                <a:ext cx="123450" cy="123425"/>
              </a:xfrm>
              <a:custGeom>
                <a:avLst/>
                <a:gdLst/>
                <a:ahLst/>
                <a:cxnLst/>
                <a:rect l="l" t="t" r="r" b="b"/>
                <a:pathLst>
                  <a:path w="4938" h="4937" extrusionOk="0">
                    <a:moveTo>
                      <a:pt x="1403" y="0"/>
                    </a:moveTo>
                    <a:lnTo>
                      <a:pt x="1" y="1402"/>
                    </a:lnTo>
                    <a:lnTo>
                      <a:pt x="3536" y="4937"/>
                    </a:lnTo>
                    <a:lnTo>
                      <a:pt x="4937" y="3535"/>
                    </a:lnTo>
                    <a:lnTo>
                      <a:pt x="1403"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1035950" y="3421700"/>
                <a:ext cx="123425" cy="123825"/>
              </a:xfrm>
              <a:custGeom>
                <a:avLst/>
                <a:gdLst/>
                <a:ahLst/>
                <a:cxnLst/>
                <a:rect l="l" t="t" r="r" b="b"/>
                <a:pathLst>
                  <a:path w="4937" h="4953" extrusionOk="0">
                    <a:moveTo>
                      <a:pt x="1402" y="1"/>
                    </a:moveTo>
                    <a:lnTo>
                      <a:pt x="0" y="1403"/>
                    </a:lnTo>
                    <a:lnTo>
                      <a:pt x="3535" y="4952"/>
                    </a:lnTo>
                    <a:lnTo>
                      <a:pt x="4937" y="3551"/>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1112500" y="3345525"/>
                <a:ext cx="123825" cy="123450"/>
              </a:xfrm>
              <a:custGeom>
                <a:avLst/>
                <a:gdLst/>
                <a:ahLst/>
                <a:cxnLst/>
                <a:rect l="l" t="t" r="r" b="b"/>
                <a:pathLst>
                  <a:path w="4953" h="4938" extrusionOk="0">
                    <a:moveTo>
                      <a:pt x="1402" y="1"/>
                    </a:moveTo>
                    <a:lnTo>
                      <a:pt x="1" y="1402"/>
                    </a:lnTo>
                    <a:lnTo>
                      <a:pt x="3551" y="4937"/>
                    </a:lnTo>
                    <a:lnTo>
                      <a:pt x="4952"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1188675" y="3268975"/>
                <a:ext cx="123825" cy="123425"/>
              </a:xfrm>
              <a:custGeom>
                <a:avLst/>
                <a:gdLst/>
                <a:ahLst/>
                <a:cxnLst/>
                <a:rect l="l" t="t" r="r" b="b"/>
                <a:pathLst>
                  <a:path w="4953" h="4937" extrusionOk="0">
                    <a:moveTo>
                      <a:pt x="1402" y="0"/>
                    </a:moveTo>
                    <a:lnTo>
                      <a:pt x="1" y="1402"/>
                    </a:lnTo>
                    <a:lnTo>
                      <a:pt x="3551" y="4937"/>
                    </a:lnTo>
                    <a:lnTo>
                      <a:pt x="4952" y="3550"/>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1265625" y="3192800"/>
                <a:ext cx="123425" cy="123425"/>
              </a:xfrm>
              <a:custGeom>
                <a:avLst/>
                <a:gdLst/>
                <a:ahLst/>
                <a:cxnLst/>
                <a:rect l="l" t="t" r="r" b="b"/>
                <a:pathLst>
                  <a:path w="4937" h="4937" extrusionOk="0">
                    <a:moveTo>
                      <a:pt x="1402" y="0"/>
                    </a:moveTo>
                    <a:lnTo>
                      <a:pt x="0" y="1386"/>
                    </a:lnTo>
                    <a:lnTo>
                      <a:pt x="3535" y="4936"/>
                    </a:lnTo>
                    <a:lnTo>
                      <a:pt x="4937" y="3535"/>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1341800" y="3116225"/>
                <a:ext cx="123450" cy="123450"/>
              </a:xfrm>
              <a:custGeom>
                <a:avLst/>
                <a:gdLst/>
                <a:ahLst/>
                <a:cxnLst/>
                <a:rect l="l" t="t" r="r" b="b"/>
                <a:pathLst>
                  <a:path w="4938" h="4938" extrusionOk="0">
                    <a:moveTo>
                      <a:pt x="1402" y="1"/>
                    </a:moveTo>
                    <a:lnTo>
                      <a:pt x="1" y="1402"/>
                    </a:lnTo>
                    <a:lnTo>
                      <a:pt x="3535" y="4937"/>
                    </a:lnTo>
                    <a:lnTo>
                      <a:pt x="4937"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1418375" y="3039275"/>
                <a:ext cx="123425" cy="123825"/>
              </a:xfrm>
              <a:custGeom>
                <a:avLst/>
                <a:gdLst/>
                <a:ahLst/>
                <a:cxnLst/>
                <a:rect l="l" t="t" r="r" b="b"/>
                <a:pathLst>
                  <a:path w="4937" h="4953" extrusionOk="0">
                    <a:moveTo>
                      <a:pt x="1387" y="1"/>
                    </a:moveTo>
                    <a:lnTo>
                      <a:pt x="0" y="1403"/>
                    </a:lnTo>
                    <a:lnTo>
                      <a:pt x="3535" y="4953"/>
                    </a:lnTo>
                    <a:lnTo>
                      <a:pt x="4936" y="3551"/>
                    </a:lnTo>
                    <a:lnTo>
                      <a:pt x="1387"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2"/>
            <p:cNvSpPr/>
            <p:nvPr/>
          </p:nvSpPr>
          <p:spPr>
            <a:xfrm>
              <a:off x="8430775" y="2842975"/>
              <a:ext cx="480893" cy="475828"/>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 name="Google Shape;46;p2"/>
            <p:cNvGrpSpPr/>
            <p:nvPr/>
          </p:nvGrpSpPr>
          <p:grpSpPr>
            <a:xfrm>
              <a:off x="8337812" y="3492483"/>
              <a:ext cx="699928" cy="1651024"/>
              <a:chOff x="8337812" y="3492483"/>
              <a:chExt cx="699928" cy="1651024"/>
            </a:xfrm>
          </p:grpSpPr>
          <p:sp>
            <p:nvSpPr>
              <p:cNvPr id="47" name="Google Shape;47;p2"/>
              <p:cNvSpPr/>
              <p:nvPr/>
            </p:nvSpPr>
            <p:spPr>
              <a:xfrm>
                <a:off x="8337812" y="3492483"/>
                <a:ext cx="483116" cy="1013645"/>
              </a:xfrm>
              <a:custGeom>
                <a:avLst/>
                <a:gdLst/>
                <a:ahLst/>
                <a:cxnLst/>
                <a:rect l="l" t="t" r="r" b="b"/>
                <a:pathLst>
                  <a:path w="11779" h="24714" extrusionOk="0">
                    <a:moveTo>
                      <a:pt x="6735" y="1"/>
                    </a:moveTo>
                    <a:lnTo>
                      <a:pt x="1" y="6750"/>
                    </a:lnTo>
                    <a:lnTo>
                      <a:pt x="229" y="6964"/>
                    </a:lnTo>
                    <a:lnTo>
                      <a:pt x="6415" y="763"/>
                    </a:lnTo>
                    <a:lnTo>
                      <a:pt x="6415" y="13165"/>
                    </a:lnTo>
                    <a:lnTo>
                      <a:pt x="11458" y="13165"/>
                    </a:lnTo>
                    <a:lnTo>
                      <a:pt x="11458" y="24713"/>
                    </a:lnTo>
                    <a:lnTo>
                      <a:pt x="11778" y="24713"/>
                    </a:lnTo>
                    <a:lnTo>
                      <a:pt x="11778" y="12860"/>
                    </a:lnTo>
                    <a:lnTo>
                      <a:pt x="6735" y="12860"/>
                    </a:lnTo>
                    <a:lnTo>
                      <a:pt x="6735" y="1"/>
                    </a:lnTo>
                    <a:close/>
                  </a:path>
                </a:pathLst>
              </a:custGeom>
              <a:gradFill>
                <a:gsLst>
                  <a:gs pos="0">
                    <a:srgbClr val="0C0A9E">
                      <a:alpha val="3725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8698380" y="3916789"/>
                <a:ext cx="246869" cy="1226718"/>
              </a:xfrm>
              <a:custGeom>
                <a:avLst/>
                <a:gdLst/>
                <a:ahLst/>
                <a:cxnLst/>
                <a:rect l="l" t="t" r="r" b="b"/>
                <a:pathLst>
                  <a:path w="6019" h="29909" extrusionOk="0">
                    <a:moveTo>
                      <a:pt x="1" y="1"/>
                    </a:moveTo>
                    <a:lnTo>
                      <a:pt x="1" y="306"/>
                    </a:lnTo>
                    <a:lnTo>
                      <a:pt x="5699" y="306"/>
                    </a:lnTo>
                    <a:lnTo>
                      <a:pt x="5699" y="29909"/>
                    </a:lnTo>
                    <a:lnTo>
                      <a:pt x="6019" y="29909"/>
                    </a:lnTo>
                    <a:lnTo>
                      <a:pt x="6019" y="1"/>
                    </a:lnTo>
                    <a:close/>
                  </a:path>
                </a:pathLst>
              </a:custGeom>
              <a:gradFill>
                <a:gsLst>
                  <a:gs pos="0">
                    <a:srgbClr val="0C0A9E">
                      <a:alpha val="3725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8790871" y="3823684"/>
                <a:ext cx="246869" cy="1226718"/>
              </a:xfrm>
              <a:custGeom>
                <a:avLst/>
                <a:gdLst/>
                <a:ahLst/>
                <a:cxnLst/>
                <a:rect l="l" t="t" r="r" b="b"/>
                <a:pathLst>
                  <a:path w="6019" h="29909" extrusionOk="0">
                    <a:moveTo>
                      <a:pt x="1" y="1"/>
                    </a:moveTo>
                    <a:lnTo>
                      <a:pt x="1" y="305"/>
                    </a:lnTo>
                    <a:lnTo>
                      <a:pt x="5714" y="305"/>
                    </a:lnTo>
                    <a:lnTo>
                      <a:pt x="5714" y="29909"/>
                    </a:lnTo>
                    <a:lnTo>
                      <a:pt x="6019" y="29909"/>
                    </a:lnTo>
                    <a:lnTo>
                      <a:pt x="6019" y="1"/>
                    </a:lnTo>
                    <a:close/>
                  </a:path>
                </a:pathLst>
              </a:custGeom>
              <a:gradFill>
                <a:gsLst>
                  <a:gs pos="0">
                    <a:srgbClr val="0C0A9E">
                      <a:alpha val="3725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 name="Google Shape;50;p2"/>
            <p:cNvGrpSpPr/>
            <p:nvPr/>
          </p:nvGrpSpPr>
          <p:grpSpPr>
            <a:xfrm>
              <a:off x="7945225" y="4302000"/>
              <a:ext cx="904666" cy="726121"/>
              <a:chOff x="7945225" y="4302000"/>
              <a:chExt cx="904666" cy="726121"/>
            </a:xfrm>
          </p:grpSpPr>
          <p:sp>
            <p:nvSpPr>
              <p:cNvPr id="51" name="Google Shape;51;p2"/>
              <p:cNvSpPr/>
              <p:nvPr/>
            </p:nvSpPr>
            <p:spPr>
              <a:xfrm>
                <a:off x="8176775" y="4445200"/>
                <a:ext cx="673116" cy="582921"/>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8164350" y="43020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7945225" y="44452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4" name="Google Shape;54;p2"/>
          <p:cNvSpPr txBox="1">
            <a:spLocks noGrp="1"/>
          </p:cNvSpPr>
          <p:nvPr>
            <p:ph type="ctrTitle"/>
          </p:nvPr>
        </p:nvSpPr>
        <p:spPr>
          <a:xfrm>
            <a:off x="1096850" y="816324"/>
            <a:ext cx="6974700" cy="2326500"/>
          </a:xfrm>
          <a:prstGeom prst="rect">
            <a:avLst/>
          </a:prstGeom>
        </p:spPr>
        <p:txBody>
          <a:bodyPr spcFirstLastPara="1" wrap="square" lIns="91425" tIns="91425" rIns="91425" bIns="91425" anchor="b" anchorCtr="0">
            <a:noAutofit/>
          </a:bodyPr>
          <a:lstStyle>
            <a:lvl1pPr lvl="0">
              <a:lnSpc>
                <a:spcPct val="115000"/>
              </a:lnSpc>
              <a:spcBef>
                <a:spcPts val="0"/>
              </a:spcBef>
              <a:spcAft>
                <a:spcPts val="0"/>
              </a:spcAft>
              <a:buClr>
                <a:srgbClr val="191919"/>
              </a:buClr>
              <a:buSzPts val="5200"/>
              <a:buNone/>
              <a:defRPr sz="45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55" name="Google Shape;55;p2"/>
          <p:cNvSpPr txBox="1">
            <a:spLocks noGrp="1"/>
          </p:cNvSpPr>
          <p:nvPr>
            <p:ph type="subTitle" idx="1"/>
          </p:nvPr>
        </p:nvSpPr>
        <p:spPr>
          <a:xfrm>
            <a:off x="1096850" y="3456250"/>
            <a:ext cx="4882500" cy="475800"/>
          </a:xfrm>
          <a:prstGeom prst="rect">
            <a:avLst/>
          </a:prstGeom>
        </p:spPr>
        <p:txBody>
          <a:bodyPr spcFirstLastPara="1" wrap="square" lIns="91425" tIns="91425" rIns="91425" bIns="91425" anchor="t" anchorCtr="0">
            <a:noAutofit/>
          </a:bodyPr>
          <a:lstStyle>
            <a:lvl1pPr lvl="0">
              <a:spcBef>
                <a:spcPts val="0"/>
              </a:spcBef>
              <a:spcAft>
                <a:spcPts val="0"/>
              </a:spcAft>
              <a:buSzPts val="14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grpSp>
        <p:nvGrpSpPr>
          <p:cNvPr id="56" name="Google Shape;56;p2"/>
          <p:cNvGrpSpPr/>
          <p:nvPr/>
        </p:nvGrpSpPr>
        <p:grpSpPr>
          <a:xfrm>
            <a:off x="-309885" y="3617406"/>
            <a:ext cx="1448824" cy="2238804"/>
            <a:chOff x="-309885" y="3617406"/>
            <a:chExt cx="1448824" cy="2238804"/>
          </a:xfrm>
        </p:grpSpPr>
        <p:grpSp>
          <p:nvGrpSpPr>
            <p:cNvPr id="57" name="Google Shape;57;p2"/>
            <p:cNvGrpSpPr/>
            <p:nvPr/>
          </p:nvGrpSpPr>
          <p:grpSpPr>
            <a:xfrm>
              <a:off x="-277007" y="3870159"/>
              <a:ext cx="981772" cy="1986051"/>
              <a:chOff x="-293545" y="3454371"/>
              <a:chExt cx="981772" cy="1986051"/>
            </a:xfrm>
          </p:grpSpPr>
          <p:sp>
            <p:nvSpPr>
              <p:cNvPr id="58" name="Google Shape;58;p2"/>
              <p:cNvSpPr/>
              <p:nvPr/>
            </p:nvSpPr>
            <p:spPr>
              <a:xfrm rot="10800000">
                <a:off x="-293545" y="3454371"/>
                <a:ext cx="844677" cy="1985522"/>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rot="10800000">
                <a:off x="-156450" y="3454901"/>
                <a:ext cx="844677" cy="1985522"/>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 name="Google Shape;60;p2"/>
            <p:cNvGrpSpPr/>
            <p:nvPr/>
          </p:nvGrpSpPr>
          <p:grpSpPr>
            <a:xfrm>
              <a:off x="363249" y="4906873"/>
              <a:ext cx="699940" cy="478601"/>
              <a:chOff x="39722" y="4349021"/>
              <a:chExt cx="1061964" cy="726143"/>
            </a:xfrm>
          </p:grpSpPr>
          <p:grpSp>
            <p:nvGrpSpPr>
              <p:cNvPr id="61" name="Google Shape;61;p2"/>
              <p:cNvGrpSpPr/>
              <p:nvPr/>
            </p:nvGrpSpPr>
            <p:grpSpPr>
              <a:xfrm rot="2700000">
                <a:off x="140502" y="4460924"/>
                <a:ext cx="524584" cy="502337"/>
                <a:chOff x="1189791" y="-1767331"/>
                <a:chExt cx="904284" cy="865933"/>
              </a:xfrm>
            </p:grpSpPr>
            <p:sp>
              <p:nvSpPr>
                <p:cNvPr id="62" name="Google Shape;62;p2"/>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2"/>
                <p:cNvGrpSpPr/>
                <p:nvPr/>
              </p:nvGrpSpPr>
              <p:grpSpPr>
                <a:xfrm>
                  <a:off x="1232795" y="-1740829"/>
                  <a:ext cx="717621" cy="717392"/>
                  <a:chOff x="1483457" y="3953671"/>
                  <a:chExt cx="717621" cy="717392"/>
                </a:xfrm>
              </p:grpSpPr>
              <p:sp>
                <p:nvSpPr>
                  <p:cNvPr id="64" name="Google Shape;64;p2"/>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9" name="Google Shape;69;p2"/>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 name="Google Shape;70;p2"/>
            <p:cNvGrpSpPr/>
            <p:nvPr/>
          </p:nvGrpSpPr>
          <p:grpSpPr>
            <a:xfrm rot="-5400000">
              <a:off x="-461873" y="3769393"/>
              <a:ext cx="1351491" cy="1047516"/>
              <a:chOff x="-2460210" y="2758493"/>
              <a:chExt cx="1351491" cy="1047516"/>
            </a:xfrm>
          </p:grpSpPr>
          <p:sp>
            <p:nvSpPr>
              <p:cNvPr id="71" name="Google Shape;71;p2"/>
              <p:cNvSpPr/>
              <p:nvPr/>
            </p:nvSpPr>
            <p:spPr>
              <a:xfrm rot="-2700000">
                <a:off x="-2341816" y="3108554"/>
                <a:ext cx="582127" cy="575995"/>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9900FF">
                      <a:alpha val="46666"/>
                      <a:alpha val="46820"/>
                    </a:srgbClr>
                  </a:gs>
                  <a:gs pos="100000">
                    <a:srgbClr val="FFFFFF">
                      <a:alpha val="0"/>
                      <a:alpha val="4682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rot="-2700000">
                <a:off x="-2157466" y="3032354"/>
                <a:ext cx="582127" cy="575995"/>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9900FF">
                      <a:alpha val="46666"/>
                      <a:alpha val="46820"/>
                    </a:srgbClr>
                  </a:gs>
                  <a:gs pos="100000">
                    <a:srgbClr val="FFFFFF">
                      <a:alpha val="0"/>
                      <a:alpha val="4682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rot="-2700000">
                <a:off x="-1993591" y="2956154"/>
                <a:ext cx="582127" cy="575995"/>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9900FF">
                      <a:alpha val="46666"/>
                      <a:alpha val="46820"/>
                    </a:srgbClr>
                  </a:gs>
                  <a:gs pos="100000">
                    <a:srgbClr val="FFFFFF">
                      <a:alpha val="0"/>
                      <a:alpha val="4682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rot="-2700000">
                <a:off x="-1809241" y="2879954"/>
                <a:ext cx="582127" cy="575995"/>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9900FF">
                      <a:alpha val="46666"/>
                      <a:alpha val="46820"/>
                    </a:srgbClr>
                  </a:gs>
                  <a:gs pos="100000">
                    <a:srgbClr val="FFFFFF">
                      <a:alpha val="0"/>
                      <a:alpha val="4682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 name="Google Shape;75;p2"/>
            <p:cNvGrpSpPr/>
            <p:nvPr/>
          </p:nvGrpSpPr>
          <p:grpSpPr>
            <a:xfrm>
              <a:off x="438999" y="4567398"/>
              <a:ext cx="699940" cy="478601"/>
              <a:chOff x="39722" y="4349021"/>
              <a:chExt cx="1061964" cy="726143"/>
            </a:xfrm>
          </p:grpSpPr>
          <p:grpSp>
            <p:nvGrpSpPr>
              <p:cNvPr id="76" name="Google Shape;76;p2"/>
              <p:cNvGrpSpPr/>
              <p:nvPr/>
            </p:nvGrpSpPr>
            <p:grpSpPr>
              <a:xfrm rot="2700000">
                <a:off x="140502" y="4460924"/>
                <a:ext cx="524584" cy="502337"/>
                <a:chOff x="1189791" y="-1767331"/>
                <a:chExt cx="904284" cy="865933"/>
              </a:xfrm>
            </p:grpSpPr>
            <p:sp>
              <p:nvSpPr>
                <p:cNvPr id="77" name="Google Shape;77;p2"/>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8" name="Google Shape;78;p2"/>
                <p:cNvGrpSpPr/>
                <p:nvPr/>
              </p:nvGrpSpPr>
              <p:grpSpPr>
                <a:xfrm>
                  <a:off x="1232795" y="-1740829"/>
                  <a:ext cx="717621" cy="717392"/>
                  <a:chOff x="1483457" y="3953671"/>
                  <a:chExt cx="717621" cy="717392"/>
                </a:xfrm>
              </p:grpSpPr>
              <p:sp>
                <p:nvSpPr>
                  <p:cNvPr id="79" name="Google Shape;79;p2"/>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4" name="Google Shape;84;p2"/>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 name="Google Shape;85;p2"/>
            <p:cNvGrpSpPr/>
            <p:nvPr/>
          </p:nvGrpSpPr>
          <p:grpSpPr>
            <a:xfrm>
              <a:off x="-65076" y="4623886"/>
              <a:ext cx="699940" cy="478601"/>
              <a:chOff x="39722" y="4349021"/>
              <a:chExt cx="1061964" cy="726143"/>
            </a:xfrm>
          </p:grpSpPr>
          <p:grpSp>
            <p:nvGrpSpPr>
              <p:cNvPr id="86" name="Google Shape;86;p2"/>
              <p:cNvGrpSpPr/>
              <p:nvPr/>
            </p:nvGrpSpPr>
            <p:grpSpPr>
              <a:xfrm rot="2700000">
                <a:off x="140502" y="4460924"/>
                <a:ext cx="524584" cy="502337"/>
                <a:chOff x="1189791" y="-1767331"/>
                <a:chExt cx="904284" cy="865933"/>
              </a:xfrm>
            </p:grpSpPr>
            <p:sp>
              <p:nvSpPr>
                <p:cNvPr id="87" name="Google Shape;87;p2"/>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8" name="Google Shape;88;p2"/>
                <p:cNvGrpSpPr/>
                <p:nvPr/>
              </p:nvGrpSpPr>
              <p:grpSpPr>
                <a:xfrm>
                  <a:off x="1232795" y="-1740829"/>
                  <a:ext cx="717621" cy="717392"/>
                  <a:chOff x="1483457" y="3953671"/>
                  <a:chExt cx="717621" cy="717392"/>
                </a:xfrm>
              </p:grpSpPr>
              <p:sp>
                <p:nvSpPr>
                  <p:cNvPr id="89" name="Google Shape;89;p2"/>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2"/>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2"/>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94" name="Google Shape;94;p2"/>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1" name="Shape 1049"/>
        <p:cNvGrpSpPr/>
        <p:nvPr/>
      </p:nvGrpSpPr>
      <p:grpSpPr>
        <a:xfrm>
          <a:off x="0" y="0"/>
          <a:ext cx="0" cy="0"/>
          <a:chOff x="0" y="0"/>
          <a:chExt cx="0" cy="0"/>
        </a:xfrm>
      </p:grpSpPr>
      <p:grpSp>
        <p:nvGrpSpPr>
          <p:cNvPr id="1050" name="Google Shape;1050;p24"/>
          <p:cNvGrpSpPr/>
          <p:nvPr/>
        </p:nvGrpSpPr>
        <p:grpSpPr>
          <a:xfrm>
            <a:off x="7059553" y="-2136808"/>
            <a:ext cx="4192757" cy="4558967"/>
            <a:chOff x="6983353" y="-2136808"/>
            <a:chExt cx="4192757" cy="4558967"/>
          </a:xfrm>
        </p:grpSpPr>
        <p:grpSp>
          <p:nvGrpSpPr>
            <p:cNvPr id="1051" name="Google Shape;1051;p24"/>
            <p:cNvGrpSpPr/>
            <p:nvPr/>
          </p:nvGrpSpPr>
          <p:grpSpPr>
            <a:xfrm rot="-509296">
              <a:off x="7187207" y="-982000"/>
              <a:ext cx="3785049" cy="3043008"/>
              <a:chOff x="7103825" y="-713112"/>
              <a:chExt cx="3785226" cy="3043150"/>
            </a:xfrm>
          </p:grpSpPr>
          <p:sp>
            <p:nvSpPr>
              <p:cNvPr id="1052" name="Google Shape;1052;p24"/>
              <p:cNvSpPr/>
              <p:nvPr/>
            </p:nvSpPr>
            <p:spPr>
              <a:xfrm rot="-3600017">
                <a:off x="7761095" y="-21"/>
                <a:ext cx="2152450" cy="1864030"/>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053" name="Google Shape;1053;p24"/>
              <p:cNvPicPr preferRelativeResize="0"/>
              <p:nvPr/>
            </p:nvPicPr>
            <p:blipFill rotWithShape="1">
              <a:blip r:embed="rId2">
                <a:alphaModFix/>
              </a:blip>
              <a:srcRect t="17657" b="17663"/>
              <a:stretch/>
            </p:blipFill>
            <p:spPr>
              <a:xfrm>
                <a:off x="7103825" y="-713112"/>
                <a:ext cx="3785226" cy="2888974"/>
              </a:xfrm>
              <a:prstGeom prst="rect">
                <a:avLst/>
              </a:prstGeom>
              <a:noFill/>
              <a:ln>
                <a:noFill/>
              </a:ln>
            </p:spPr>
          </p:pic>
        </p:grpSp>
        <p:grpSp>
          <p:nvGrpSpPr>
            <p:cNvPr id="1054" name="Google Shape;1054;p24"/>
            <p:cNvGrpSpPr/>
            <p:nvPr/>
          </p:nvGrpSpPr>
          <p:grpSpPr>
            <a:xfrm rot="5400000">
              <a:off x="6489450" y="75626"/>
              <a:ext cx="4558967" cy="134100"/>
              <a:chOff x="796100" y="3019701"/>
              <a:chExt cx="4558967" cy="134100"/>
            </a:xfrm>
          </p:grpSpPr>
          <p:sp>
            <p:nvSpPr>
              <p:cNvPr id="1055" name="Google Shape;1055;p24"/>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056" name="Google Shape;1056;p24"/>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057" name="Google Shape;1057;p24"/>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058" name="Google Shape;1058;p24"/>
          <p:cNvSpPr txBox="1">
            <a:spLocks noGrp="1"/>
          </p:cNvSpPr>
          <p:nvPr>
            <p:ph type="subTitle" idx="1"/>
          </p:nvPr>
        </p:nvSpPr>
        <p:spPr>
          <a:xfrm>
            <a:off x="720000" y="2649975"/>
            <a:ext cx="1981800" cy="10881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59" name="Google Shape;1059;p24"/>
          <p:cNvSpPr txBox="1">
            <a:spLocks noGrp="1"/>
          </p:cNvSpPr>
          <p:nvPr>
            <p:ph type="subTitle" idx="2"/>
          </p:nvPr>
        </p:nvSpPr>
        <p:spPr>
          <a:xfrm>
            <a:off x="3584484" y="2649975"/>
            <a:ext cx="1981800" cy="10881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60" name="Google Shape;1060;p24"/>
          <p:cNvSpPr txBox="1">
            <a:spLocks noGrp="1"/>
          </p:cNvSpPr>
          <p:nvPr>
            <p:ph type="subTitle" idx="3"/>
          </p:nvPr>
        </p:nvSpPr>
        <p:spPr>
          <a:xfrm>
            <a:off x="6448975" y="2649975"/>
            <a:ext cx="1981800" cy="10881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61" name="Google Shape;1061;p2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062" name="Google Shape;1062;p24"/>
          <p:cNvSpPr txBox="1">
            <a:spLocks noGrp="1"/>
          </p:cNvSpPr>
          <p:nvPr>
            <p:ph type="subTitle" idx="4"/>
          </p:nvPr>
        </p:nvSpPr>
        <p:spPr>
          <a:xfrm>
            <a:off x="720000" y="2323875"/>
            <a:ext cx="1981800" cy="4023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BM Plex Mono"/>
              <a:buNone/>
              <a:defRPr sz="20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sp>
        <p:nvSpPr>
          <p:cNvPr id="1063" name="Google Shape;1063;p24"/>
          <p:cNvSpPr txBox="1">
            <a:spLocks noGrp="1"/>
          </p:cNvSpPr>
          <p:nvPr>
            <p:ph type="subTitle" idx="5"/>
          </p:nvPr>
        </p:nvSpPr>
        <p:spPr>
          <a:xfrm>
            <a:off x="3584483" y="2323875"/>
            <a:ext cx="1981800" cy="4023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BM Plex Mono"/>
              <a:buNone/>
              <a:defRPr sz="20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sp>
        <p:nvSpPr>
          <p:cNvPr id="1064" name="Google Shape;1064;p24"/>
          <p:cNvSpPr txBox="1">
            <a:spLocks noGrp="1"/>
          </p:cNvSpPr>
          <p:nvPr>
            <p:ph type="subTitle" idx="6"/>
          </p:nvPr>
        </p:nvSpPr>
        <p:spPr>
          <a:xfrm>
            <a:off x="6448972" y="2323875"/>
            <a:ext cx="1981800" cy="4023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BM Plex Mono"/>
              <a:buNone/>
              <a:defRPr sz="20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grpSp>
        <p:nvGrpSpPr>
          <p:cNvPr id="1065" name="Google Shape;1065;p24"/>
          <p:cNvGrpSpPr/>
          <p:nvPr/>
        </p:nvGrpSpPr>
        <p:grpSpPr>
          <a:xfrm>
            <a:off x="6067575" y="2796625"/>
            <a:ext cx="4006263" cy="4771152"/>
            <a:chOff x="5915175" y="2339425"/>
            <a:chExt cx="4006263" cy="4771152"/>
          </a:xfrm>
        </p:grpSpPr>
        <p:sp>
          <p:nvSpPr>
            <p:cNvPr id="1066" name="Google Shape;1066;p24"/>
            <p:cNvSpPr/>
            <p:nvPr/>
          </p:nvSpPr>
          <p:spPr>
            <a:xfrm>
              <a:off x="5915175" y="2361286"/>
              <a:ext cx="4006263" cy="4749291"/>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24"/>
            <p:cNvSpPr/>
            <p:nvPr/>
          </p:nvSpPr>
          <p:spPr>
            <a:xfrm>
              <a:off x="6873793" y="2339425"/>
              <a:ext cx="2925190" cy="3057668"/>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68" name="Google Shape;1068;p24"/>
            <p:cNvGrpSpPr/>
            <p:nvPr/>
          </p:nvGrpSpPr>
          <p:grpSpPr>
            <a:xfrm>
              <a:off x="7520550" y="4608575"/>
              <a:ext cx="582050" cy="582425"/>
              <a:chOff x="959750" y="3039275"/>
              <a:chExt cx="582050" cy="582425"/>
            </a:xfrm>
          </p:grpSpPr>
          <p:sp>
            <p:nvSpPr>
              <p:cNvPr id="1069" name="Google Shape;1069;p24"/>
              <p:cNvSpPr/>
              <p:nvPr/>
            </p:nvSpPr>
            <p:spPr>
              <a:xfrm>
                <a:off x="959750" y="3498275"/>
                <a:ext cx="123450" cy="123425"/>
              </a:xfrm>
              <a:custGeom>
                <a:avLst/>
                <a:gdLst/>
                <a:ahLst/>
                <a:cxnLst/>
                <a:rect l="l" t="t" r="r" b="b"/>
                <a:pathLst>
                  <a:path w="4938" h="4937" extrusionOk="0">
                    <a:moveTo>
                      <a:pt x="1403" y="0"/>
                    </a:moveTo>
                    <a:lnTo>
                      <a:pt x="1" y="1402"/>
                    </a:lnTo>
                    <a:lnTo>
                      <a:pt x="3536" y="4937"/>
                    </a:lnTo>
                    <a:lnTo>
                      <a:pt x="4937" y="3535"/>
                    </a:lnTo>
                    <a:lnTo>
                      <a:pt x="1403"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24"/>
              <p:cNvSpPr/>
              <p:nvPr/>
            </p:nvSpPr>
            <p:spPr>
              <a:xfrm>
                <a:off x="1035950" y="3421700"/>
                <a:ext cx="123425" cy="123825"/>
              </a:xfrm>
              <a:custGeom>
                <a:avLst/>
                <a:gdLst/>
                <a:ahLst/>
                <a:cxnLst/>
                <a:rect l="l" t="t" r="r" b="b"/>
                <a:pathLst>
                  <a:path w="4937" h="4953" extrusionOk="0">
                    <a:moveTo>
                      <a:pt x="1402" y="1"/>
                    </a:moveTo>
                    <a:lnTo>
                      <a:pt x="0" y="1403"/>
                    </a:lnTo>
                    <a:lnTo>
                      <a:pt x="3535" y="4952"/>
                    </a:lnTo>
                    <a:lnTo>
                      <a:pt x="4937" y="3551"/>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24"/>
              <p:cNvSpPr/>
              <p:nvPr/>
            </p:nvSpPr>
            <p:spPr>
              <a:xfrm>
                <a:off x="1112500" y="3345525"/>
                <a:ext cx="123825" cy="123450"/>
              </a:xfrm>
              <a:custGeom>
                <a:avLst/>
                <a:gdLst/>
                <a:ahLst/>
                <a:cxnLst/>
                <a:rect l="l" t="t" r="r" b="b"/>
                <a:pathLst>
                  <a:path w="4953" h="4938" extrusionOk="0">
                    <a:moveTo>
                      <a:pt x="1402" y="1"/>
                    </a:moveTo>
                    <a:lnTo>
                      <a:pt x="1" y="1402"/>
                    </a:lnTo>
                    <a:lnTo>
                      <a:pt x="3551" y="4937"/>
                    </a:lnTo>
                    <a:lnTo>
                      <a:pt x="4952"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24"/>
              <p:cNvSpPr/>
              <p:nvPr/>
            </p:nvSpPr>
            <p:spPr>
              <a:xfrm>
                <a:off x="1188675" y="3268975"/>
                <a:ext cx="123825" cy="123425"/>
              </a:xfrm>
              <a:custGeom>
                <a:avLst/>
                <a:gdLst/>
                <a:ahLst/>
                <a:cxnLst/>
                <a:rect l="l" t="t" r="r" b="b"/>
                <a:pathLst>
                  <a:path w="4953" h="4937" extrusionOk="0">
                    <a:moveTo>
                      <a:pt x="1402" y="0"/>
                    </a:moveTo>
                    <a:lnTo>
                      <a:pt x="1" y="1402"/>
                    </a:lnTo>
                    <a:lnTo>
                      <a:pt x="3551" y="4937"/>
                    </a:lnTo>
                    <a:lnTo>
                      <a:pt x="4952" y="3550"/>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24"/>
              <p:cNvSpPr/>
              <p:nvPr/>
            </p:nvSpPr>
            <p:spPr>
              <a:xfrm>
                <a:off x="1265625" y="3192800"/>
                <a:ext cx="123425" cy="123425"/>
              </a:xfrm>
              <a:custGeom>
                <a:avLst/>
                <a:gdLst/>
                <a:ahLst/>
                <a:cxnLst/>
                <a:rect l="l" t="t" r="r" b="b"/>
                <a:pathLst>
                  <a:path w="4937" h="4937" extrusionOk="0">
                    <a:moveTo>
                      <a:pt x="1402" y="0"/>
                    </a:moveTo>
                    <a:lnTo>
                      <a:pt x="0" y="1386"/>
                    </a:lnTo>
                    <a:lnTo>
                      <a:pt x="3535" y="4936"/>
                    </a:lnTo>
                    <a:lnTo>
                      <a:pt x="4937" y="3535"/>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24"/>
              <p:cNvSpPr/>
              <p:nvPr/>
            </p:nvSpPr>
            <p:spPr>
              <a:xfrm>
                <a:off x="1341800" y="3116225"/>
                <a:ext cx="123450" cy="123450"/>
              </a:xfrm>
              <a:custGeom>
                <a:avLst/>
                <a:gdLst/>
                <a:ahLst/>
                <a:cxnLst/>
                <a:rect l="l" t="t" r="r" b="b"/>
                <a:pathLst>
                  <a:path w="4938" h="4938" extrusionOk="0">
                    <a:moveTo>
                      <a:pt x="1402" y="1"/>
                    </a:moveTo>
                    <a:lnTo>
                      <a:pt x="1" y="1402"/>
                    </a:lnTo>
                    <a:lnTo>
                      <a:pt x="3535" y="4937"/>
                    </a:lnTo>
                    <a:lnTo>
                      <a:pt x="4937"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24"/>
              <p:cNvSpPr/>
              <p:nvPr/>
            </p:nvSpPr>
            <p:spPr>
              <a:xfrm>
                <a:off x="1418375" y="3039275"/>
                <a:ext cx="123425" cy="123825"/>
              </a:xfrm>
              <a:custGeom>
                <a:avLst/>
                <a:gdLst/>
                <a:ahLst/>
                <a:cxnLst/>
                <a:rect l="l" t="t" r="r" b="b"/>
                <a:pathLst>
                  <a:path w="4937" h="4953" extrusionOk="0">
                    <a:moveTo>
                      <a:pt x="1387" y="1"/>
                    </a:moveTo>
                    <a:lnTo>
                      <a:pt x="0" y="1403"/>
                    </a:lnTo>
                    <a:lnTo>
                      <a:pt x="3535" y="4953"/>
                    </a:lnTo>
                    <a:lnTo>
                      <a:pt x="4936" y="3551"/>
                    </a:lnTo>
                    <a:lnTo>
                      <a:pt x="1387"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76" name="Google Shape;1076;p24"/>
            <p:cNvGrpSpPr/>
            <p:nvPr/>
          </p:nvGrpSpPr>
          <p:grpSpPr>
            <a:xfrm>
              <a:off x="8484675" y="3658275"/>
              <a:ext cx="582050" cy="582425"/>
              <a:chOff x="959750" y="3039275"/>
              <a:chExt cx="582050" cy="582425"/>
            </a:xfrm>
          </p:grpSpPr>
          <p:sp>
            <p:nvSpPr>
              <p:cNvPr id="1077" name="Google Shape;1077;p24"/>
              <p:cNvSpPr/>
              <p:nvPr/>
            </p:nvSpPr>
            <p:spPr>
              <a:xfrm>
                <a:off x="959750" y="3498275"/>
                <a:ext cx="123450" cy="123425"/>
              </a:xfrm>
              <a:custGeom>
                <a:avLst/>
                <a:gdLst/>
                <a:ahLst/>
                <a:cxnLst/>
                <a:rect l="l" t="t" r="r" b="b"/>
                <a:pathLst>
                  <a:path w="4938" h="4937" extrusionOk="0">
                    <a:moveTo>
                      <a:pt x="1403" y="0"/>
                    </a:moveTo>
                    <a:lnTo>
                      <a:pt x="1" y="1402"/>
                    </a:lnTo>
                    <a:lnTo>
                      <a:pt x="3536" y="4937"/>
                    </a:lnTo>
                    <a:lnTo>
                      <a:pt x="4937" y="3535"/>
                    </a:lnTo>
                    <a:lnTo>
                      <a:pt x="1403"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24"/>
              <p:cNvSpPr/>
              <p:nvPr/>
            </p:nvSpPr>
            <p:spPr>
              <a:xfrm>
                <a:off x="1035950" y="3421700"/>
                <a:ext cx="123425" cy="123825"/>
              </a:xfrm>
              <a:custGeom>
                <a:avLst/>
                <a:gdLst/>
                <a:ahLst/>
                <a:cxnLst/>
                <a:rect l="l" t="t" r="r" b="b"/>
                <a:pathLst>
                  <a:path w="4937" h="4953" extrusionOk="0">
                    <a:moveTo>
                      <a:pt x="1402" y="1"/>
                    </a:moveTo>
                    <a:lnTo>
                      <a:pt x="0" y="1403"/>
                    </a:lnTo>
                    <a:lnTo>
                      <a:pt x="3535" y="4952"/>
                    </a:lnTo>
                    <a:lnTo>
                      <a:pt x="4937" y="3551"/>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24"/>
              <p:cNvSpPr/>
              <p:nvPr/>
            </p:nvSpPr>
            <p:spPr>
              <a:xfrm>
                <a:off x="1112500" y="3345525"/>
                <a:ext cx="123825" cy="123450"/>
              </a:xfrm>
              <a:custGeom>
                <a:avLst/>
                <a:gdLst/>
                <a:ahLst/>
                <a:cxnLst/>
                <a:rect l="l" t="t" r="r" b="b"/>
                <a:pathLst>
                  <a:path w="4953" h="4938" extrusionOk="0">
                    <a:moveTo>
                      <a:pt x="1402" y="1"/>
                    </a:moveTo>
                    <a:lnTo>
                      <a:pt x="1" y="1402"/>
                    </a:lnTo>
                    <a:lnTo>
                      <a:pt x="3551" y="4937"/>
                    </a:lnTo>
                    <a:lnTo>
                      <a:pt x="4952"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24"/>
              <p:cNvSpPr/>
              <p:nvPr/>
            </p:nvSpPr>
            <p:spPr>
              <a:xfrm>
                <a:off x="1188675" y="3268975"/>
                <a:ext cx="123825" cy="123425"/>
              </a:xfrm>
              <a:custGeom>
                <a:avLst/>
                <a:gdLst/>
                <a:ahLst/>
                <a:cxnLst/>
                <a:rect l="l" t="t" r="r" b="b"/>
                <a:pathLst>
                  <a:path w="4953" h="4937" extrusionOk="0">
                    <a:moveTo>
                      <a:pt x="1402" y="0"/>
                    </a:moveTo>
                    <a:lnTo>
                      <a:pt x="1" y="1402"/>
                    </a:lnTo>
                    <a:lnTo>
                      <a:pt x="3551" y="4937"/>
                    </a:lnTo>
                    <a:lnTo>
                      <a:pt x="4952" y="3550"/>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24"/>
              <p:cNvSpPr/>
              <p:nvPr/>
            </p:nvSpPr>
            <p:spPr>
              <a:xfrm>
                <a:off x="1265625" y="3192800"/>
                <a:ext cx="123425" cy="123425"/>
              </a:xfrm>
              <a:custGeom>
                <a:avLst/>
                <a:gdLst/>
                <a:ahLst/>
                <a:cxnLst/>
                <a:rect l="l" t="t" r="r" b="b"/>
                <a:pathLst>
                  <a:path w="4937" h="4937" extrusionOk="0">
                    <a:moveTo>
                      <a:pt x="1402" y="0"/>
                    </a:moveTo>
                    <a:lnTo>
                      <a:pt x="0" y="1386"/>
                    </a:lnTo>
                    <a:lnTo>
                      <a:pt x="3535" y="4936"/>
                    </a:lnTo>
                    <a:lnTo>
                      <a:pt x="4937" y="3535"/>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24"/>
              <p:cNvSpPr/>
              <p:nvPr/>
            </p:nvSpPr>
            <p:spPr>
              <a:xfrm>
                <a:off x="1341800" y="3116225"/>
                <a:ext cx="123450" cy="123450"/>
              </a:xfrm>
              <a:custGeom>
                <a:avLst/>
                <a:gdLst/>
                <a:ahLst/>
                <a:cxnLst/>
                <a:rect l="l" t="t" r="r" b="b"/>
                <a:pathLst>
                  <a:path w="4938" h="4938" extrusionOk="0">
                    <a:moveTo>
                      <a:pt x="1402" y="1"/>
                    </a:moveTo>
                    <a:lnTo>
                      <a:pt x="1" y="1402"/>
                    </a:lnTo>
                    <a:lnTo>
                      <a:pt x="3535" y="4937"/>
                    </a:lnTo>
                    <a:lnTo>
                      <a:pt x="4937"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24"/>
              <p:cNvSpPr/>
              <p:nvPr/>
            </p:nvSpPr>
            <p:spPr>
              <a:xfrm>
                <a:off x="1418375" y="3039275"/>
                <a:ext cx="123425" cy="123825"/>
              </a:xfrm>
              <a:custGeom>
                <a:avLst/>
                <a:gdLst/>
                <a:ahLst/>
                <a:cxnLst/>
                <a:rect l="l" t="t" r="r" b="b"/>
                <a:pathLst>
                  <a:path w="4937" h="4953" extrusionOk="0">
                    <a:moveTo>
                      <a:pt x="1387" y="1"/>
                    </a:moveTo>
                    <a:lnTo>
                      <a:pt x="0" y="1403"/>
                    </a:lnTo>
                    <a:lnTo>
                      <a:pt x="3535" y="4953"/>
                    </a:lnTo>
                    <a:lnTo>
                      <a:pt x="4936" y="3551"/>
                    </a:lnTo>
                    <a:lnTo>
                      <a:pt x="1387"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084" name="Google Shape;1084;p24"/>
          <p:cNvGrpSpPr/>
          <p:nvPr/>
        </p:nvGrpSpPr>
        <p:grpSpPr>
          <a:xfrm>
            <a:off x="-235366" y="3828554"/>
            <a:ext cx="5249359" cy="2992224"/>
            <a:chOff x="-258616" y="3430829"/>
            <a:chExt cx="5249359" cy="2992224"/>
          </a:xfrm>
        </p:grpSpPr>
        <p:pic>
          <p:nvPicPr>
            <p:cNvPr id="1085" name="Google Shape;1085;p24"/>
            <p:cNvPicPr preferRelativeResize="0"/>
            <p:nvPr/>
          </p:nvPicPr>
          <p:blipFill rotWithShape="1">
            <a:blip r:embed="rId3">
              <a:alphaModFix/>
            </a:blip>
            <a:srcRect l="16960" t="24718" r="7121" b="26177"/>
            <a:stretch/>
          </p:blipFill>
          <p:spPr>
            <a:xfrm>
              <a:off x="1070243" y="3430829"/>
              <a:ext cx="3920501" cy="2992224"/>
            </a:xfrm>
            <a:prstGeom prst="rect">
              <a:avLst/>
            </a:prstGeom>
            <a:noFill/>
            <a:ln>
              <a:noFill/>
            </a:ln>
          </p:spPr>
        </p:pic>
        <p:sp>
          <p:nvSpPr>
            <p:cNvPr id="1086" name="Google Shape;1086;p24"/>
            <p:cNvSpPr/>
            <p:nvPr/>
          </p:nvSpPr>
          <p:spPr>
            <a:xfrm>
              <a:off x="363250" y="4667754"/>
              <a:ext cx="582037" cy="55735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alpha val="31360"/>
                  </a:schemeClr>
                </a:gs>
                <a:gs pos="22000">
                  <a:schemeClr val="lt1">
                    <a:alpha val="31360"/>
                  </a:schemeClr>
                </a:gs>
                <a:gs pos="45000">
                  <a:srgbClr val="FFFFFF">
                    <a:alpha val="0"/>
                    <a:alpha val="31360"/>
                  </a:srgbClr>
                </a:gs>
                <a:gs pos="100000">
                  <a:srgbClr val="0C0A9E">
                    <a:alpha val="50196"/>
                    <a:alpha val="3136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24"/>
            <p:cNvSpPr/>
            <p:nvPr/>
          </p:nvSpPr>
          <p:spPr>
            <a:xfrm>
              <a:off x="941424" y="4724302"/>
              <a:ext cx="340329" cy="325895"/>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24"/>
            <p:cNvSpPr/>
            <p:nvPr/>
          </p:nvSpPr>
          <p:spPr>
            <a:xfrm>
              <a:off x="820562" y="4958179"/>
              <a:ext cx="582037" cy="55735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alpha val="31360"/>
                  </a:schemeClr>
                </a:gs>
                <a:gs pos="22000">
                  <a:schemeClr val="lt1">
                    <a:alpha val="31360"/>
                  </a:schemeClr>
                </a:gs>
                <a:gs pos="45000">
                  <a:srgbClr val="FFFFFF">
                    <a:alpha val="0"/>
                    <a:alpha val="31360"/>
                  </a:srgbClr>
                </a:gs>
                <a:gs pos="100000">
                  <a:srgbClr val="0C0A9E">
                    <a:alpha val="50196"/>
                    <a:alpha val="3136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24"/>
            <p:cNvSpPr/>
            <p:nvPr/>
          </p:nvSpPr>
          <p:spPr>
            <a:xfrm>
              <a:off x="1299000" y="4608579"/>
              <a:ext cx="582037" cy="55735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24"/>
            <p:cNvSpPr/>
            <p:nvPr/>
          </p:nvSpPr>
          <p:spPr>
            <a:xfrm rot="5400000">
              <a:off x="447539" y="3133720"/>
              <a:ext cx="1421047"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lt2"/>
                </a:gs>
                <a:gs pos="40000">
                  <a:srgbClr val="FF9900">
                    <a:alpha val="40784"/>
                  </a:srgbClr>
                </a:gs>
                <a:gs pos="100000">
                  <a:srgbClr val="FFFFFF">
                    <a:alpha val="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91" name="Google Shape;1091;p24"/>
            <p:cNvGrpSpPr/>
            <p:nvPr/>
          </p:nvGrpSpPr>
          <p:grpSpPr>
            <a:xfrm>
              <a:off x="736485" y="4387072"/>
              <a:ext cx="161977" cy="161940"/>
              <a:chOff x="1101075" y="2142375"/>
              <a:chExt cx="439200" cy="439100"/>
            </a:xfrm>
          </p:grpSpPr>
          <p:sp>
            <p:nvSpPr>
              <p:cNvPr id="1092" name="Google Shape;1092;p24"/>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24"/>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94" name="Google Shape;1094;p24"/>
            <p:cNvGrpSpPr/>
            <p:nvPr/>
          </p:nvGrpSpPr>
          <p:grpSpPr>
            <a:xfrm rot="10800000">
              <a:off x="2118901" y="4805293"/>
              <a:ext cx="161977" cy="161940"/>
              <a:chOff x="1101075" y="2142375"/>
              <a:chExt cx="439200" cy="439100"/>
            </a:xfrm>
          </p:grpSpPr>
          <p:sp>
            <p:nvSpPr>
              <p:cNvPr id="1095" name="Google Shape;1095;p24"/>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24"/>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097" name="Google Shape;1097;p24"/>
          <p:cNvGrpSpPr/>
          <p:nvPr/>
        </p:nvGrpSpPr>
        <p:grpSpPr>
          <a:xfrm>
            <a:off x="-515563" y="-797996"/>
            <a:ext cx="1433417" cy="2584783"/>
            <a:chOff x="-363163" y="-645596"/>
            <a:chExt cx="1433417" cy="2584783"/>
          </a:xfrm>
        </p:grpSpPr>
        <p:grpSp>
          <p:nvGrpSpPr>
            <p:cNvPr id="1098" name="Google Shape;1098;p24"/>
            <p:cNvGrpSpPr/>
            <p:nvPr/>
          </p:nvGrpSpPr>
          <p:grpSpPr>
            <a:xfrm rot="10800000">
              <a:off x="-64595" y="-645596"/>
              <a:ext cx="1134849" cy="2370191"/>
              <a:chOff x="-575575" y="3685599"/>
              <a:chExt cx="1421048" cy="2967932"/>
            </a:xfrm>
          </p:grpSpPr>
          <p:sp>
            <p:nvSpPr>
              <p:cNvPr id="1099" name="Google Shape;1099;p24"/>
              <p:cNvSpPr/>
              <p:nvPr/>
            </p:nvSpPr>
            <p:spPr>
              <a:xfrm>
                <a:off x="-575575" y="3685599"/>
                <a:ext cx="1421047"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24"/>
              <p:cNvSpPr/>
              <p:nvPr/>
            </p:nvSpPr>
            <p:spPr>
              <a:xfrm rot="10800000">
                <a:off x="-575573" y="3820175"/>
                <a:ext cx="1421047"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01" name="Google Shape;1101;p24"/>
            <p:cNvSpPr/>
            <p:nvPr/>
          </p:nvSpPr>
          <p:spPr>
            <a:xfrm>
              <a:off x="0" y="361650"/>
              <a:ext cx="581991" cy="575861"/>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24"/>
            <p:cNvSpPr/>
            <p:nvPr/>
          </p:nvSpPr>
          <p:spPr>
            <a:xfrm>
              <a:off x="131225" y="0"/>
              <a:ext cx="581991" cy="575861"/>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03" name="Google Shape;1103;p24"/>
            <p:cNvGrpSpPr/>
            <p:nvPr/>
          </p:nvGrpSpPr>
          <p:grpSpPr>
            <a:xfrm rot="-2700000" flipH="1">
              <a:off x="-216370" y="1084101"/>
              <a:ext cx="708093" cy="708493"/>
              <a:chOff x="3678700" y="407275"/>
              <a:chExt cx="708100" cy="708500"/>
            </a:xfrm>
          </p:grpSpPr>
          <p:sp>
            <p:nvSpPr>
              <p:cNvPr id="1104" name="Google Shape;1104;p24"/>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24"/>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24"/>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24"/>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24"/>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24"/>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24"/>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hree columns 1">
  <p:cSld name="CUSTOM_6_1">
    <p:spTree>
      <p:nvGrpSpPr>
        <p:cNvPr id="1" name="Shape 1111"/>
        <p:cNvGrpSpPr/>
        <p:nvPr/>
      </p:nvGrpSpPr>
      <p:grpSpPr>
        <a:xfrm>
          <a:off x="0" y="0"/>
          <a:ext cx="0" cy="0"/>
          <a:chOff x="0" y="0"/>
          <a:chExt cx="0" cy="0"/>
        </a:xfrm>
      </p:grpSpPr>
      <p:sp>
        <p:nvSpPr>
          <p:cNvPr id="1112" name="Google Shape;1112;p25"/>
          <p:cNvSpPr txBox="1">
            <a:spLocks noGrp="1"/>
          </p:cNvSpPr>
          <p:nvPr>
            <p:ph type="subTitle" idx="1"/>
          </p:nvPr>
        </p:nvSpPr>
        <p:spPr>
          <a:xfrm>
            <a:off x="720000" y="3520475"/>
            <a:ext cx="1981800" cy="10881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13" name="Google Shape;1113;p25"/>
          <p:cNvSpPr txBox="1">
            <a:spLocks noGrp="1"/>
          </p:cNvSpPr>
          <p:nvPr>
            <p:ph type="subTitle" idx="2"/>
          </p:nvPr>
        </p:nvSpPr>
        <p:spPr>
          <a:xfrm>
            <a:off x="3584484" y="3520475"/>
            <a:ext cx="1981800" cy="10881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14" name="Google Shape;1114;p25"/>
          <p:cNvSpPr txBox="1">
            <a:spLocks noGrp="1"/>
          </p:cNvSpPr>
          <p:nvPr>
            <p:ph type="subTitle" idx="3"/>
          </p:nvPr>
        </p:nvSpPr>
        <p:spPr>
          <a:xfrm>
            <a:off x="6448975" y="3520475"/>
            <a:ext cx="1981800" cy="10881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15" name="Google Shape;1115;p2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116" name="Google Shape;1116;p25"/>
          <p:cNvSpPr txBox="1">
            <a:spLocks noGrp="1"/>
          </p:cNvSpPr>
          <p:nvPr>
            <p:ph type="subTitle" idx="4"/>
          </p:nvPr>
        </p:nvSpPr>
        <p:spPr>
          <a:xfrm>
            <a:off x="720000" y="3194375"/>
            <a:ext cx="1981800" cy="4023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BM Plex Mono"/>
              <a:buNone/>
              <a:defRPr sz="20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sp>
        <p:nvSpPr>
          <p:cNvPr id="1117" name="Google Shape;1117;p25"/>
          <p:cNvSpPr txBox="1">
            <a:spLocks noGrp="1"/>
          </p:cNvSpPr>
          <p:nvPr>
            <p:ph type="subTitle" idx="5"/>
          </p:nvPr>
        </p:nvSpPr>
        <p:spPr>
          <a:xfrm>
            <a:off x="3584483" y="3194375"/>
            <a:ext cx="1981800" cy="4023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BM Plex Mono"/>
              <a:buNone/>
              <a:defRPr sz="20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sp>
        <p:nvSpPr>
          <p:cNvPr id="1118" name="Google Shape;1118;p25"/>
          <p:cNvSpPr txBox="1">
            <a:spLocks noGrp="1"/>
          </p:cNvSpPr>
          <p:nvPr>
            <p:ph type="subTitle" idx="6"/>
          </p:nvPr>
        </p:nvSpPr>
        <p:spPr>
          <a:xfrm>
            <a:off x="6448972" y="3194375"/>
            <a:ext cx="1981800" cy="4023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BM Plex Mono"/>
              <a:buNone/>
              <a:defRPr sz="20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sp>
        <p:nvSpPr>
          <p:cNvPr id="1119" name="Google Shape;1119;p25"/>
          <p:cNvSpPr>
            <a:spLocks noGrp="1"/>
          </p:cNvSpPr>
          <p:nvPr>
            <p:ph type="pic" idx="7"/>
          </p:nvPr>
        </p:nvSpPr>
        <p:spPr>
          <a:xfrm>
            <a:off x="720000" y="1236800"/>
            <a:ext cx="1981800" cy="1662300"/>
          </a:xfrm>
          <a:prstGeom prst="snip1Rect">
            <a:avLst>
              <a:gd name="adj" fmla="val 16667"/>
            </a:avLst>
          </a:prstGeom>
          <a:noFill/>
          <a:ln>
            <a:noFill/>
          </a:ln>
        </p:spPr>
      </p:sp>
      <p:sp>
        <p:nvSpPr>
          <p:cNvPr id="1120" name="Google Shape;1120;p25"/>
          <p:cNvSpPr>
            <a:spLocks noGrp="1"/>
          </p:cNvSpPr>
          <p:nvPr>
            <p:ph type="pic" idx="8"/>
          </p:nvPr>
        </p:nvSpPr>
        <p:spPr>
          <a:xfrm>
            <a:off x="3584475" y="1236800"/>
            <a:ext cx="1981800" cy="1662300"/>
          </a:xfrm>
          <a:prstGeom prst="snip1Rect">
            <a:avLst>
              <a:gd name="adj" fmla="val 16667"/>
            </a:avLst>
          </a:prstGeom>
          <a:noFill/>
          <a:ln>
            <a:noFill/>
          </a:ln>
        </p:spPr>
      </p:sp>
      <p:sp>
        <p:nvSpPr>
          <p:cNvPr id="1121" name="Google Shape;1121;p25"/>
          <p:cNvSpPr>
            <a:spLocks noGrp="1"/>
          </p:cNvSpPr>
          <p:nvPr>
            <p:ph type="pic" idx="9"/>
          </p:nvPr>
        </p:nvSpPr>
        <p:spPr>
          <a:xfrm>
            <a:off x="6448950" y="1236800"/>
            <a:ext cx="1981800" cy="1662300"/>
          </a:xfrm>
          <a:prstGeom prst="snip1Rect">
            <a:avLst>
              <a:gd name="adj" fmla="val 16667"/>
            </a:avLst>
          </a:prstGeom>
          <a:noFill/>
          <a:ln>
            <a:noFill/>
          </a:ln>
        </p:spPr>
      </p:sp>
      <p:grpSp>
        <p:nvGrpSpPr>
          <p:cNvPr id="1122" name="Google Shape;1122;p25"/>
          <p:cNvGrpSpPr/>
          <p:nvPr/>
        </p:nvGrpSpPr>
        <p:grpSpPr>
          <a:xfrm>
            <a:off x="-928041" y="3925887"/>
            <a:ext cx="2833357" cy="1517787"/>
            <a:chOff x="-623241" y="3849687"/>
            <a:chExt cx="2833357" cy="1517787"/>
          </a:xfrm>
        </p:grpSpPr>
        <p:grpSp>
          <p:nvGrpSpPr>
            <p:cNvPr id="1123" name="Google Shape;1123;p25"/>
            <p:cNvGrpSpPr/>
            <p:nvPr/>
          </p:nvGrpSpPr>
          <p:grpSpPr>
            <a:xfrm rot="5400000">
              <a:off x="-879113" y="4155104"/>
              <a:ext cx="1517787" cy="906953"/>
              <a:chOff x="-55500" y="4835979"/>
              <a:chExt cx="1517787" cy="906953"/>
            </a:xfrm>
          </p:grpSpPr>
          <p:sp>
            <p:nvSpPr>
              <p:cNvPr id="1124" name="Google Shape;1124;p25"/>
              <p:cNvSpPr/>
              <p:nvPr/>
            </p:nvSpPr>
            <p:spPr>
              <a:xfrm>
                <a:off x="-55500" y="4895154"/>
                <a:ext cx="582037" cy="55735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alpha val="31360"/>
                    </a:schemeClr>
                  </a:gs>
                  <a:gs pos="22000">
                    <a:schemeClr val="lt1">
                      <a:alpha val="31360"/>
                    </a:schemeClr>
                  </a:gs>
                  <a:gs pos="45000">
                    <a:srgbClr val="FFFFFF">
                      <a:alpha val="0"/>
                      <a:alpha val="31360"/>
                    </a:srgbClr>
                  </a:gs>
                  <a:gs pos="100000">
                    <a:srgbClr val="0C0A9E">
                      <a:alpha val="50196"/>
                      <a:alpha val="3136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25"/>
              <p:cNvSpPr/>
              <p:nvPr/>
            </p:nvSpPr>
            <p:spPr>
              <a:xfrm>
                <a:off x="522674" y="4951702"/>
                <a:ext cx="340329" cy="325895"/>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25"/>
              <p:cNvSpPr/>
              <p:nvPr/>
            </p:nvSpPr>
            <p:spPr>
              <a:xfrm>
                <a:off x="401812" y="5185579"/>
                <a:ext cx="582037" cy="55735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alpha val="31360"/>
                    </a:schemeClr>
                  </a:gs>
                  <a:gs pos="22000">
                    <a:schemeClr val="lt1">
                      <a:alpha val="31360"/>
                    </a:schemeClr>
                  </a:gs>
                  <a:gs pos="45000">
                    <a:srgbClr val="FFFFFF">
                      <a:alpha val="0"/>
                      <a:alpha val="31360"/>
                    </a:srgbClr>
                  </a:gs>
                  <a:gs pos="100000">
                    <a:srgbClr val="0C0A9E">
                      <a:alpha val="50196"/>
                      <a:alpha val="3136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25"/>
              <p:cNvSpPr/>
              <p:nvPr/>
            </p:nvSpPr>
            <p:spPr>
              <a:xfrm>
                <a:off x="880250" y="4835979"/>
                <a:ext cx="582037" cy="55735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28" name="Google Shape;1128;p25"/>
            <p:cNvGrpSpPr/>
            <p:nvPr/>
          </p:nvGrpSpPr>
          <p:grpSpPr>
            <a:xfrm>
              <a:off x="-623241" y="3946426"/>
              <a:ext cx="2833357" cy="1421047"/>
              <a:chOff x="-677366" y="4067276"/>
              <a:chExt cx="2833357" cy="1421047"/>
            </a:xfrm>
          </p:grpSpPr>
          <p:sp>
            <p:nvSpPr>
              <p:cNvPr id="1129" name="Google Shape;1129;p25"/>
              <p:cNvSpPr/>
              <p:nvPr/>
            </p:nvSpPr>
            <p:spPr>
              <a:xfrm rot="5400000">
                <a:off x="28789" y="3361120"/>
                <a:ext cx="1421047"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30" name="Google Shape;1130;p25"/>
              <p:cNvGrpSpPr/>
              <p:nvPr/>
            </p:nvGrpSpPr>
            <p:grpSpPr>
              <a:xfrm>
                <a:off x="317735" y="4614472"/>
                <a:ext cx="161977" cy="161940"/>
                <a:chOff x="1101075" y="2142375"/>
                <a:chExt cx="439200" cy="439100"/>
              </a:xfrm>
            </p:grpSpPr>
            <p:sp>
              <p:nvSpPr>
                <p:cNvPr id="1131" name="Google Shape;1131;p25"/>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25"/>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33" name="Google Shape;1133;p25"/>
              <p:cNvGrpSpPr/>
              <p:nvPr/>
            </p:nvGrpSpPr>
            <p:grpSpPr>
              <a:xfrm rot="10800000">
                <a:off x="1700151" y="5032693"/>
                <a:ext cx="161977" cy="161940"/>
                <a:chOff x="1101075" y="2142375"/>
                <a:chExt cx="439200" cy="439100"/>
              </a:xfrm>
            </p:grpSpPr>
            <p:sp>
              <p:nvSpPr>
                <p:cNvPr id="1134" name="Google Shape;1134;p25"/>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25"/>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136" name="Google Shape;1136;p25"/>
            <p:cNvSpPr/>
            <p:nvPr/>
          </p:nvSpPr>
          <p:spPr>
            <a:xfrm rot="-5400000">
              <a:off x="289120" y="3696219"/>
              <a:ext cx="503090" cy="2327806"/>
            </a:xfrm>
            <a:custGeom>
              <a:avLst/>
              <a:gdLst/>
              <a:ahLst/>
              <a:cxnLst/>
              <a:rect l="l" t="t" r="r" b="b"/>
              <a:pathLst>
                <a:path w="12266" h="56755" extrusionOk="0">
                  <a:moveTo>
                    <a:pt x="6811" y="1"/>
                  </a:moveTo>
                  <a:lnTo>
                    <a:pt x="2133" y="4663"/>
                  </a:lnTo>
                  <a:lnTo>
                    <a:pt x="2133" y="16836"/>
                  </a:lnTo>
                  <a:lnTo>
                    <a:pt x="2438" y="16836"/>
                  </a:lnTo>
                  <a:lnTo>
                    <a:pt x="2438" y="4800"/>
                  </a:lnTo>
                  <a:lnTo>
                    <a:pt x="6475" y="747"/>
                  </a:lnTo>
                  <a:lnTo>
                    <a:pt x="6475" y="11793"/>
                  </a:lnTo>
                  <a:lnTo>
                    <a:pt x="11534" y="11793"/>
                  </a:lnTo>
                  <a:lnTo>
                    <a:pt x="8197" y="15130"/>
                  </a:lnTo>
                  <a:lnTo>
                    <a:pt x="11640" y="18573"/>
                  </a:lnTo>
                  <a:lnTo>
                    <a:pt x="5668" y="24546"/>
                  </a:lnTo>
                  <a:lnTo>
                    <a:pt x="5668" y="41686"/>
                  </a:lnTo>
                  <a:lnTo>
                    <a:pt x="0" y="47369"/>
                  </a:lnTo>
                  <a:lnTo>
                    <a:pt x="0" y="56754"/>
                  </a:lnTo>
                  <a:lnTo>
                    <a:pt x="305" y="56754"/>
                  </a:lnTo>
                  <a:lnTo>
                    <a:pt x="305" y="47476"/>
                  </a:lnTo>
                  <a:lnTo>
                    <a:pt x="5973" y="41823"/>
                  </a:lnTo>
                  <a:lnTo>
                    <a:pt x="5973" y="24683"/>
                  </a:lnTo>
                  <a:lnTo>
                    <a:pt x="12082" y="18573"/>
                  </a:lnTo>
                  <a:lnTo>
                    <a:pt x="8639" y="15130"/>
                  </a:lnTo>
                  <a:lnTo>
                    <a:pt x="12265" y="11488"/>
                  </a:lnTo>
                  <a:lnTo>
                    <a:pt x="6811" y="11488"/>
                  </a:lnTo>
                  <a:lnTo>
                    <a:pt x="6811"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37" name="Google Shape;1137;p25"/>
          <p:cNvGrpSpPr/>
          <p:nvPr/>
        </p:nvGrpSpPr>
        <p:grpSpPr>
          <a:xfrm>
            <a:off x="6400125" y="-1754449"/>
            <a:ext cx="4189199" cy="3065874"/>
            <a:chOff x="6171525" y="-1678249"/>
            <a:chExt cx="4189199" cy="3065874"/>
          </a:xfrm>
        </p:grpSpPr>
        <p:sp>
          <p:nvSpPr>
            <p:cNvPr id="1138" name="Google Shape;1138;p25"/>
            <p:cNvSpPr/>
            <p:nvPr/>
          </p:nvSpPr>
          <p:spPr>
            <a:xfrm rot="-5400000">
              <a:off x="6808863" y="-808395"/>
              <a:ext cx="1558682"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139" name="Google Shape;1139;p25"/>
            <p:cNvPicPr preferRelativeResize="0"/>
            <p:nvPr/>
          </p:nvPicPr>
          <p:blipFill rotWithShape="1">
            <a:blip r:embed="rId2">
              <a:alphaModFix/>
            </a:blip>
            <a:srcRect l="16960" t="24718" r="7121" b="26177"/>
            <a:stretch/>
          </p:blipFill>
          <p:spPr>
            <a:xfrm>
              <a:off x="6587425" y="-1678249"/>
              <a:ext cx="3773299" cy="2879876"/>
            </a:xfrm>
            <a:prstGeom prst="rect">
              <a:avLst/>
            </a:prstGeom>
            <a:noFill/>
            <a:ln>
              <a:noFill/>
            </a:ln>
          </p:spPr>
        </p:pic>
        <p:sp>
          <p:nvSpPr>
            <p:cNvPr id="1140" name="Google Shape;1140;p25"/>
            <p:cNvSpPr/>
            <p:nvPr/>
          </p:nvSpPr>
          <p:spPr>
            <a:xfrm>
              <a:off x="8292929" y="-80469"/>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41" name="Google Shape;1141;p25"/>
            <p:cNvGrpSpPr/>
            <p:nvPr/>
          </p:nvGrpSpPr>
          <p:grpSpPr>
            <a:xfrm rot="-2700000">
              <a:off x="8302147" y="61289"/>
              <a:ext cx="582044" cy="582419"/>
              <a:chOff x="959750" y="3039275"/>
              <a:chExt cx="582050" cy="582425"/>
            </a:xfrm>
          </p:grpSpPr>
          <p:sp>
            <p:nvSpPr>
              <p:cNvPr id="1142" name="Google Shape;1142;p25"/>
              <p:cNvSpPr/>
              <p:nvPr/>
            </p:nvSpPr>
            <p:spPr>
              <a:xfrm>
                <a:off x="959750" y="3498275"/>
                <a:ext cx="123450" cy="123425"/>
              </a:xfrm>
              <a:custGeom>
                <a:avLst/>
                <a:gdLst/>
                <a:ahLst/>
                <a:cxnLst/>
                <a:rect l="l" t="t" r="r" b="b"/>
                <a:pathLst>
                  <a:path w="4938" h="4937" extrusionOk="0">
                    <a:moveTo>
                      <a:pt x="1403" y="0"/>
                    </a:moveTo>
                    <a:lnTo>
                      <a:pt x="1" y="1402"/>
                    </a:lnTo>
                    <a:lnTo>
                      <a:pt x="3536" y="4937"/>
                    </a:lnTo>
                    <a:lnTo>
                      <a:pt x="4937" y="3535"/>
                    </a:lnTo>
                    <a:lnTo>
                      <a:pt x="1403"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25"/>
              <p:cNvSpPr/>
              <p:nvPr/>
            </p:nvSpPr>
            <p:spPr>
              <a:xfrm>
                <a:off x="1035950" y="3421700"/>
                <a:ext cx="123425" cy="123825"/>
              </a:xfrm>
              <a:custGeom>
                <a:avLst/>
                <a:gdLst/>
                <a:ahLst/>
                <a:cxnLst/>
                <a:rect l="l" t="t" r="r" b="b"/>
                <a:pathLst>
                  <a:path w="4937" h="4953" extrusionOk="0">
                    <a:moveTo>
                      <a:pt x="1402" y="1"/>
                    </a:moveTo>
                    <a:lnTo>
                      <a:pt x="0" y="1403"/>
                    </a:lnTo>
                    <a:lnTo>
                      <a:pt x="3535" y="4952"/>
                    </a:lnTo>
                    <a:lnTo>
                      <a:pt x="4937" y="3551"/>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25"/>
              <p:cNvSpPr/>
              <p:nvPr/>
            </p:nvSpPr>
            <p:spPr>
              <a:xfrm>
                <a:off x="1112500" y="3345525"/>
                <a:ext cx="123825" cy="123450"/>
              </a:xfrm>
              <a:custGeom>
                <a:avLst/>
                <a:gdLst/>
                <a:ahLst/>
                <a:cxnLst/>
                <a:rect l="l" t="t" r="r" b="b"/>
                <a:pathLst>
                  <a:path w="4953" h="4938" extrusionOk="0">
                    <a:moveTo>
                      <a:pt x="1402" y="1"/>
                    </a:moveTo>
                    <a:lnTo>
                      <a:pt x="1" y="1402"/>
                    </a:lnTo>
                    <a:lnTo>
                      <a:pt x="3551" y="4937"/>
                    </a:lnTo>
                    <a:lnTo>
                      <a:pt x="4952" y="3535"/>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25"/>
              <p:cNvSpPr/>
              <p:nvPr/>
            </p:nvSpPr>
            <p:spPr>
              <a:xfrm>
                <a:off x="1188675" y="3268975"/>
                <a:ext cx="123825" cy="123425"/>
              </a:xfrm>
              <a:custGeom>
                <a:avLst/>
                <a:gdLst/>
                <a:ahLst/>
                <a:cxnLst/>
                <a:rect l="l" t="t" r="r" b="b"/>
                <a:pathLst>
                  <a:path w="4953" h="4937" extrusionOk="0">
                    <a:moveTo>
                      <a:pt x="1402" y="0"/>
                    </a:moveTo>
                    <a:lnTo>
                      <a:pt x="1" y="1402"/>
                    </a:lnTo>
                    <a:lnTo>
                      <a:pt x="3551" y="4937"/>
                    </a:lnTo>
                    <a:lnTo>
                      <a:pt x="4952" y="3550"/>
                    </a:lnTo>
                    <a:lnTo>
                      <a:pt x="1402"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25"/>
              <p:cNvSpPr/>
              <p:nvPr/>
            </p:nvSpPr>
            <p:spPr>
              <a:xfrm>
                <a:off x="1265625" y="3192800"/>
                <a:ext cx="123425" cy="123425"/>
              </a:xfrm>
              <a:custGeom>
                <a:avLst/>
                <a:gdLst/>
                <a:ahLst/>
                <a:cxnLst/>
                <a:rect l="l" t="t" r="r" b="b"/>
                <a:pathLst>
                  <a:path w="4937" h="4937" extrusionOk="0">
                    <a:moveTo>
                      <a:pt x="1402" y="0"/>
                    </a:moveTo>
                    <a:lnTo>
                      <a:pt x="0" y="1386"/>
                    </a:lnTo>
                    <a:lnTo>
                      <a:pt x="3535" y="4936"/>
                    </a:lnTo>
                    <a:lnTo>
                      <a:pt x="4937" y="3535"/>
                    </a:lnTo>
                    <a:lnTo>
                      <a:pt x="1402"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25"/>
              <p:cNvSpPr/>
              <p:nvPr/>
            </p:nvSpPr>
            <p:spPr>
              <a:xfrm>
                <a:off x="1341800" y="3116225"/>
                <a:ext cx="123450" cy="123450"/>
              </a:xfrm>
              <a:custGeom>
                <a:avLst/>
                <a:gdLst/>
                <a:ahLst/>
                <a:cxnLst/>
                <a:rect l="l" t="t" r="r" b="b"/>
                <a:pathLst>
                  <a:path w="4938" h="4938" extrusionOk="0">
                    <a:moveTo>
                      <a:pt x="1402" y="1"/>
                    </a:moveTo>
                    <a:lnTo>
                      <a:pt x="1" y="1402"/>
                    </a:lnTo>
                    <a:lnTo>
                      <a:pt x="3535" y="4937"/>
                    </a:lnTo>
                    <a:lnTo>
                      <a:pt x="4937" y="3535"/>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25"/>
              <p:cNvSpPr/>
              <p:nvPr/>
            </p:nvSpPr>
            <p:spPr>
              <a:xfrm>
                <a:off x="1418375" y="3039275"/>
                <a:ext cx="123425" cy="123825"/>
              </a:xfrm>
              <a:custGeom>
                <a:avLst/>
                <a:gdLst/>
                <a:ahLst/>
                <a:cxnLst/>
                <a:rect l="l" t="t" r="r" b="b"/>
                <a:pathLst>
                  <a:path w="4937" h="4953" extrusionOk="0">
                    <a:moveTo>
                      <a:pt x="1387" y="1"/>
                    </a:moveTo>
                    <a:lnTo>
                      <a:pt x="0" y="1403"/>
                    </a:lnTo>
                    <a:lnTo>
                      <a:pt x="3535" y="4953"/>
                    </a:lnTo>
                    <a:lnTo>
                      <a:pt x="4936" y="3551"/>
                    </a:lnTo>
                    <a:lnTo>
                      <a:pt x="1387"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49" name="Google Shape;1149;p25"/>
            <p:cNvGrpSpPr/>
            <p:nvPr/>
          </p:nvGrpSpPr>
          <p:grpSpPr>
            <a:xfrm rot="-2700000">
              <a:off x="8551447" y="61289"/>
              <a:ext cx="582044" cy="582419"/>
              <a:chOff x="959750" y="3039275"/>
              <a:chExt cx="582050" cy="582425"/>
            </a:xfrm>
          </p:grpSpPr>
          <p:sp>
            <p:nvSpPr>
              <p:cNvPr id="1150" name="Google Shape;1150;p25"/>
              <p:cNvSpPr/>
              <p:nvPr/>
            </p:nvSpPr>
            <p:spPr>
              <a:xfrm>
                <a:off x="959750" y="3498275"/>
                <a:ext cx="123450" cy="123425"/>
              </a:xfrm>
              <a:custGeom>
                <a:avLst/>
                <a:gdLst/>
                <a:ahLst/>
                <a:cxnLst/>
                <a:rect l="l" t="t" r="r" b="b"/>
                <a:pathLst>
                  <a:path w="4938" h="4937" extrusionOk="0">
                    <a:moveTo>
                      <a:pt x="1403" y="0"/>
                    </a:moveTo>
                    <a:lnTo>
                      <a:pt x="1" y="1402"/>
                    </a:lnTo>
                    <a:lnTo>
                      <a:pt x="3536" y="4937"/>
                    </a:lnTo>
                    <a:lnTo>
                      <a:pt x="4937" y="3535"/>
                    </a:lnTo>
                    <a:lnTo>
                      <a:pt x="1403"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25"/>
              <p:cNvSpPr/>
              <p:nvPr/>
            </p:nvSpPr>
            <p:spPr>
              <a:xfrm>
                <a:off x="1035950" y="3421700"/>
                <a:ext cx="123425" cy="123825"/>
              </a:xfrm>
              <a:custGeom>
                <a:avLst/>
                <a:gdLst/>
                <a:ahLst/>
                <a:cxnLst/>
                <a:rect l="l" t="t" r="r" b="b"/>
                <a:pathLst>
                  <a:path w="4937" h="4953" extrusionOk="0">
                    <a:moveTo>
                      <a:pt x="1402" y="1"/>
                    </a:moveTo>
                    <a:lnTo>
                      <a:pt x="0" y="1403"/>
                    </a:lnTo>
                    <a:lnTo>
                      <a:pt x="3535" y="4952"/>
                    </a:lnTo>
                    <a:lnTo>
                      <a:pt x="4937" y="3551"/>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25"/>
              <p:cNvSpPr/>
              <p:nvPr/>
            </p:nvSpPr>
            <p:spPr>
              <a:xfrm>
                <a:off x="1112500" y="3345525"/>
                <a:ext cx="123825" cy="123450"/>
              </a:xfrm>
              <a:custGeom>
                <a:avLst/>
                <a:gdLst/>
                <a:ahLst/>
                <a:cxnLst/>
                <a:rect l="l" t="t" r="r" b="b"/>
                <a:pathLst>
                  <a:path w="4953" h="4938" extrusionOk="0">
                    <a:moveTo>
                      <a:pt x="1402" y="1"/>
                    </a:moveTo>
                    <a:lnTo>
                      <a:pt x="1" y="1402"/>
                    </a:lnTo>
                    <a:lnTo>
                      <a:pt x="3551" y="4937"/>
                    </a:lnTo>
                    <a:lnTo>
                      <a:pt x="4952" y="3535"/>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25"/>
              <p:cNvSpPr/>
              <p:nvPr/>
            </p:nvSpPr>
            <p:spPr>
              <a:xfrm>
                <a:off x="1188675" y="3268975"/>
                <a:ext cx="123825" cy="123425"/>
              </a:xfrm>
              <a:custGeom>
                <a:avLst/>
                <a:gdLst/>
                <a:ahLst/>
                <a:cxnLst/>
                <a:rect l="l" t="t" r="r" b="b"/>
                <a:pathLst>
                  <a:path w="4953" h="4937" extrusionOk="0">
                    <a:moveTo>
                      <a:pt x="1402" y="0"/>
                    </a:moveTo>
                    <a:lnTo>
                      <a:pt x="1" y="1402"/>
                    </a:lnTo>
                    <a:lnTo>
                      <a:pt x="3551" y="4937"/>
                    </a:lnTo>
                    <a:lnTo>
                      <a:pt x="4952" y="3550"/>
                    </a:lnTo>
                    <a:lnTo>
                      <a:pt x="1402"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25"/>
              <p:cNvSpPr/>
              <p:nvPr/>
            </p:nvSpPr>
            <p:spPr>
              <a:xfrm>
                <a:off x="1265625" y="3192800"/>
                <a:ext cx="123425" cy="123425"/>
              </a:xfrm>
              <a:custGeom>
                <a:avLst/>
                <a:gdLst/>
                <a:ahLst/>
                <a:cxnLst/>
                <a:rect l="l" t="t" r="r" b="b"/>
                <a:pathLst>
                  <a:path w="4937" h="4937" extrusionOk="0">
                    <a:moveTo>
                      <a:pt x="1402" y="0"/>
                    </a:moveTo>
                    <a:lnTo>
                      <a:pt x="0" y="1386"/>
                    </a:lnTo>
                    <a:lnTo>
                      <a:pt x="3535" y="4936"/>
                    </a:lnTo>
                    <a:lnTo>
                      <a:pt x="4937" y="3535"/>
                    </a:lnTo>
                    <a:lnTo>
                      <a:pt x="1402"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25"/>
              <p:cNvSpPr/>
              <p:nvPr/>
            </p:nvSpPr>
            <p:spPr>
              <a:xfrm>
                <a:off x="1341800" y="3116225"/>
                <a:ext cx="123450" cy="123450"/>
              </a:xfrm>
              <a:custGeom>
                <a:avLst/>
                <a:gdLst/>
                <a:ahLst/>
                <a:cxnLst/>
                <a:rect l="l" t="t" r="r" b="b"/>
                <a:pathLst>
                  <a:path w="4938" h="4938" extrusionOk="0">
                    <a:moveTo>
                      <a:pt x="1402" y="1"/>
                    </a:moveTo>
                    <a:lnTo>
                      <a:pt x="1" y="1402"/>
                    </a:lnTo>
                    <a:lnTo>
                      <a:pt x="3535" y="4937"/>
                    </a:lnTo>
                    <a:lnTo>
                      <a:pt x="4937" y="3535"/>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25"/>
              <p:cNvSpPr/>
              <p:nvPr/>
            </p:nvSpPr>
            <p:spPr>
              <a:xfrm>
                <a:off x="1418375" y="3039275"/>
                <a:ext cx="123425" cy="123825"/>
              </a:xfrm>
              <a:custGeom>
                <a:avLst/>
                <a:gdLst/>
                <a:ahLst/>
                <a:cxnLst/>
                <a:rect l="l" t="t" r="r" b="b"/>
                <a:pathLst>
                  <a:path w="4937" h="4953" extrusionOk="0">
                    <a:moveTo>
                      <a:pt x="1387" y="1"/>
                    </a:moveTo>
                    <a:lnTo>
                      <a:pt x="0" y="1403"/>
                    </a:lnTo>
                    <a:lnTo>
                      <a:pt x="3535" y="4953"/>
                    </a:lnTo>
                    <a:lnTo>
                      <a:pt x="4936" y="3551"/>
                    </a:lnTo>
                    <a:lnTo>
                      <a:pt x="1387"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157" name="Google Shape;1157;p25"/>
          <p:cNvGrpSpPr/>
          <p:nvPr/>
        </p:nvGrpSpPr>
        <p:grpSpPr>
          <a:xfrm rot="2700000">
            <a:off x="8945322" y="2352177"/>
            <a:ext cx="439196" cy="439096"/>
            <a:chOff x="1101075" y="2142375"/>
            <a:chExt cx="439200" cy="439100"/>
          </a:xfrm>
        </p:grpSpPr>
        <p:sp>
          <p:nvSpPr>
            <p:cNvPr id="1158" name="Google Shape;1158;p25"/>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25"/>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60" name="Google Shape;1160;p25"/>
          <p:cNvGrpSpPr/>
          <p:nvPr/>
        </p:nvGrpSpPr>
        <p:grpSpPr>
          <a:xfrm rot="10800000">
            <a:off x="4995775" y="180626"/>
            <a:ext cx="4558967" cy="134100"/>
            <a:chOff x="796100" y="3019701"/>
            <a:chExt cx="4558967" cy="134100"/>
          </a:xfrm>
        </p:grpSpPr>
        <p:sp>
          <p:nvSpPr>
            <p:cNvPr id="1161" name="Google Shape;1161;p25"/>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62" name="Google Shape;1162;p25"/>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163" name="Google Shape;1163;p25"/>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four columns">
  <p:cSld name="CUSTOM_5">
    <p:spTree>
      <p:nvGrpSpPr>
        <p:cNvPr id="1" name="Shape 1164"/>
        <p:cNvGrpSpPr/>
        <p:nvPr/>
      </p:nvGrpSpPr>
      <p:grpSpPr>
        <a:xfrm>
          <a:off x="0" y="0"/>
          <a:ext cx="0" cy="0"/>
          <a:chOff x="0" y="0"/>
          <a:chExt cx="0" cy="0"/>
        </a:xfrm>
      </p:grpSpPr>
      <p:sp>
        <p:nvSpPr>
          <p:cNvPr id="1165" name="Google Shape;1165;p2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166" name="Google Shape;1166;p26"/>
          <p:cNvSpPr txBox="1">
            <a:spLocks noGrp="1"/>
          </p:cNvSpPr>
          <p:nvPr>
            <p:ph type="subTitle" idx="1"/>
          </p:nvPr>
        </p:nvSpPr>
        <p:spPr>
          <a:xfrm>
            <a:off x="1804750" y="1935218"/>
            <a:ext cx="2102100" cy="6654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67" name="Google Shape;1167;p26"/>
          <p:cNvSpPr txBox="1">
            <a:spLocks noGrp="1"/>
          </p:cNvSpPr>
          <p:nvPr>
            <p:ph type="subTitle" idx="2"/>
          </p:nvPr>
        </p:nvSpPr>
        <p:spPr>
          <a:xfrm>
            <a:off x="5237152" y="1935218"/>
            <a:ext cx="2102100" cy="6654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68" name="Google Shape;1168;p26"/>
          <p:cNvSpPr txBox="1">
            <a:spLocks noGrp="1"/>
          </p:cNvSpPr>
          <p:nvPr>
            <p:ph type="subTitle" idx="3"/>
          </p:nvPr>
        </p:nvSpPr>
        <p:spPr>
          <a:xfrm>
            <a:off x="1804750" y="3561374"/>
            <a:ext cx="2102100" cy="6654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69" name="Google Shape;1169;p26"/>
          <p:cNvSpPr txBox="1">
            <a:spLocks noGrp="1"/>
          </p:cNvSpPr>
          <p:nvPr>
            <p:ph type="subTitle" idx="4"/>
          </p:nvPr>
        </p:nvSpPr>
        <p:spPr>
          <a:xfrm>
            <a:off x="5237152" y="3561374"/>
            <a:ext cx="2102100" cy="6654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70" name="Google Shape;1170;p26"/>
          <p:cNvSpPr txBox="1">
            <a:spLocks noGrp="1"/>
          </p:cNvSpPr>
          <p:nvPr>
            <p:ph type="subTitle" idx="5"/>
          </p:nvPr>
        </p:nvSpPr>
        <p:spPr>
          <a:xfrm>
            <a:off x="1804750" y="1605775"/>
            <a:ext cx="2102100" cy="4056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BM Plex Mono"/>
              <a:buNone/>
              <a:defRPr sz="20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sp>
        <p:nvSpPr>
          <p:cNvPr id="1171" name="Google Shape;1171;p26"/>
          <p:cNvSpPr txBox="1">
            <a:spLocks noGrp="1"/>
          </p:cNvSpPr>
          <p:nvPr>
            <p:ph type="subTitle" idx="6"/>
          </p:nvPr>
        </p:nvSpPr>
        <p:spPr>
          <a:xfrm>
            <a:off x="5237150" y="1605775"/>
            <a:ext cx="2102100" cy="4056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BM Plex Mono"/>
              <a:buNone/>
              <a:defRPr sz="20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sp>
        <p:nvSpPr>
          <p:cNvPr id="1172" name="Google Shape;1172;p26"/>
          <p:cNvSpPr txBox="1">
            <a:spLocks noGrp="1"/>
          </p:cNvSpPr>
          <p:nvPr>
            <p:ph type="subTitle" idx="7"/>
          </p:nvPr>
        </p:nvSpPr>
        <p:spPr>
          <a:xfrm>
            <a:off x="1804750" y="3231981"/>
            <a:ext cx="2102100" cy="4056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BM Plex Mono"/>
              <a:buNone/>
              <a:defRPr sz="20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sp>
        <p:nvSpPr>
          <p:cNvPr id="1173" name="Google Shape;1173;p26"/>
          <p:cNvSpPr txBox="1">
            <a:spLocks noGrp="1"/>
          </p:cNvSpPr>
          <p:nvPr>
            <p:ph type="subTitle" idx="8"/>
          </p:nvPr>
        </p:nvSpPr>
        <p:spPr>
          <a:xfrm>
            <a:off x="5237150" y="3231981"/>
            <a:ext cx="2102100" cy="4056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BM Plex Mono"/>
              <a:buNone/>
              <a:defRPr sz="20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grpSp>
        <p:nvGrpSpPr>
          <p:cNvPr id="1174" name="Google Shape;1174;p26"/>
          <p:cNvGrpSpPr/>
          <p:nvPr/>
        </p:nvGrpSpPr>
        <p:grpSpPr>
          <a:xfrm>
            <a:off x="-2902027" y="1271890"/>
            <a:ext cx="6191222" cy="6191222"/>
            <a:chOff x="-2825827" y="1271890"/>
            <a:chExt cx="6191222" cy="6191222"/>
          </a:xfrm>
        </p:grpSpPr>
        <p:pic>
          <p:nvPicPr>
            <p:cNvPr id="1175" name="Google Shape;1175;p26"/>
            <p:cNvPicPr preferRelativeResize="0"/>
            <p:nvPr/>
          </p:nvPicPr>
          <p:blipFill rotWithShape="1">
            <a:blip r:embed="rId2">
              <a:alphaModFix/>
            </a:blip>
            <a:srcRect l="16960" t="24718" r="7121" b="26177"/>
            <a:stretch/>
          </p:blipFill>
          <p:spPr>
            <a:xfrm>
              <a:off x="-680950" y="3866725"/>
              <a:ext cx="2441950" cy="1863749"/>
            </a:xfrm>
            <a:prstGeom prst="rect">
              <a:avLst/>
            </a:prstGeom>
            <a:noFill/>
            <a:ln>
              <a:noFill/>
            </a:ln>
          </p:spPr>
        </p:pic>
        <p:grpSp>
          <p:nvGrpSpPr>
            <p:cNvPr id="1176" name="Google Shape;1176;p26"/>
            <p:cNvGrpSpPr/>
            <p:nvPr/>
          </p:nvGrpSpPr>
          <p:grpSpPr>
            <a:xfrm>
              <a:off x="-2825827" y="1271890"/>
              <a:ext cx="6191222" cy="6191222"/>
              <a:chOff x="-2825827" y="1271890"/>
              <a:chExt cx="6191222" cy="6191222"/>
            </a:xfrm>
          </p:grpSpPr>
          <p:sp>
            <p:nvSpPr>
              <p:cNvPr id="1177" name="Google Shape;1177;p26"/>
              <p:cNvSpPr/>
              <p:nvPr/>
            </p:nvSpPr>
            <p:spPr>
              <a:xfrm rot="2700000" flipH="1">
                <a:off x="-1733384" y="1992813"/>
                <a:ext cx="4006334" cy="4749375"/>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lt2"/>
                  </a:gs>
                  <a:gs pos="40000">
                    <a:srgbClr val="FF9900">
                      <a:alpha val="40784"/>
                    </a:srgbClr>
                  </a:gs>
                  <a:gs pos="100000">
                    <a:srgbClr val="FFFFFF">
                      <a:alpha val="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26"/>
              <p:cNvSpPr/>
              <p:nvPr/>
            </p:nvSpPr>
            <p:spPr>
              <a:xfrm rot="2700000" flipH="1">
                <a:off x="-1192832" y="2500186"/>
                <a:ext cx="2925242" cy="3057723"/>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79" name="Google Shape;1179;p26"/>
              <p:cNvGrpSpPr/>
              <p:nvPr/>
            </p:nvGrpSpPr>
            <p:grpSpPr>
              <a:xfrm rot="10800000">
                <a:off x="384881" y="3042905"/>
                <a:ext cx="134100" cy="134100"/>
                <a:chOff x="-1999139" y="3143772"/>
                <a:chExt cx="134100" cy="134100"/>
              </a:xfrm>
            </p:grpSpPr>
            <p:sp>
              <p:nvSpPr>
                <p:cNvPr id="1180" name="Google Shape;1180;p26"/>
                <p:cNvSpPr/>
                <p:nvPr/>
              </p:nvSpPr>
              <p:spPr>
                <a:xfrm>
                  <a:off x="-1999139" y="3143772"/>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26"/>
                <p:cNvSpPr/>
                <p:nvPr/>
              </p:nvSpPr>
              <p:spPr>
                <a:xfrm>
                  <a:off x="-1980219" y="3162691"/>
                  <a:ext cx="96300" cy="96300"/>
                </a:xfrm>
                <a:prstGeom prst="ellipse">
                  <a:avLst/>
                </a:pr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2" name="Google Shape;1182;p26"/>
              <p:cNvGrpSpPr/>
              <p:nvPr/>
            </p:nvGrpSpPr>
            <p:grpSpPr>
              <a:xfrm rot="10800000">
                <a:off x="146106" y="3710980"/>
                <a:ext cx="134100" cy="134100"/>
                <a:chOff x="-1999139" y="3143772"/>
                <a:chExt cx="134100" cy="134100"/>
              </a:xfrm>
            </p:grpSpPr>
            <p:sp>
              <p:nvSpPr>
                <p:cNvPr id="1183" name="Google Shape;1183;p26"/>
                <p:cNvSpPr/>
                <p:nvPr/>
              </p:nvSpPr>
              <p:spPr>
                <a:xfrm>
                  <a:off x="-1999139" y="3143772"/>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26"/>
                <p:cNvSpPr/>
                <p:nvPr/>
              </p:nvSpPr>
              <p:spPr>
                <a:xfrm>
                  <a:off x="-1980219" y="3162691"/>
                  <a:ext cx="96300" cy="96300"/>
                </a:xfrm>
                <a:prstGeom prst="ellipse">
                  <a:avLst/>
                </a:pr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5" name="Google Shape;1185;p26"/>
              <p:cNvGrpSpPr/>
              <p:nvPr/>
            </p:nvGrpSpPr>
            <p:grpSpPr>
              <a:xfrm>
                <a:off x="-102297" y="3780153"/>
                <a:ext cx="939901" cy="2449421"/>
                <a:chOff x="-102297" y="3780153"/>
                <a:chExt cx="939901" cy="2449421"/>
              </a:xfrm>
            </p:grpSpPr>
            <p:sp>
              <p:nvSpPr>
                <p:cNvPr id="1186" name="Google Shape;1186;p26"/>
                <p:cNvSpPr/>
                <p:nvPr/>
              </p:nvSpPr>
              <p:spPr>
                <a:xfrm rot="10800000">
                  <a:off x="260154" y="4254866"/>
                  <a:ext cx="577450" cy="1974708"/>
                </a:xfrm>
                <a:custGeom>
                  <a:avLst/>
                  <a:gdLst/>
                  <a:ahLst/>
                  <a:cxnLst/>
                  <a:rect l="l" t="t" r="r" b="b"/>
                  <a:pathLst>
                    <a:path w="14079" h="48146" extrusionOk="0">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rgbClr val="9900FF">
                        <a:alpha val="46666"/>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26"/>
                <p:cNvSpPr/>
                <p:nvPr/>
              </p:nvSpPr>
              <p:spPr>
                <a:xfrm rot="10800000">
                  <a:off x="-102297" y="3780153"/>
                  <a:ext cx="687411" cy="2086997"/>
                </a:xfrm>
                <a:custGeom>
                  <a:avLst/>
                  <a:gdLst/>
                  <a:ahLst/>
                  <a:cxnLst/>
                  <a:rect l="l" t="t" r="r" b="b"/>
                  <a:pathLst>
                    <a:path w="16760" h="43180" extrusionOk="0">
                      <a:moveTo>
                        <a:pt x="16531" y="1"/>
                      </a:moveTo>
                      <a:lnTo>
                        <a:pt x="4403" y="12159"/>
                      </a:lnTo>
                      <a:lnTo>
                        <a:pt x="4342" y="12190"/>
                      </a:lnTo>
                      <a:lnTo>
                        <a:pt x="4342" y="25734"/>
                      </a:lnTo>
                      <a:lnTo>
                        <a:pt x="0" y="30077"/>
                      </a:lnTo>
                      <a:lnTo>
                        <a:pt x="8746" y="38822"/>
                      </a:lnTo>
                      <a:lnTo>
                        <a:pt x="8746" y="43180"/>
                      </a:lnTo>
                      <a:lnTo>
                        <a:pt x="9066" y="43180"/>
                      </a:lnTo>
                      <a:lnTo>
                        <a:pt x="9066" y="38700"/>
                      </a:lnTo>
                      <a:lnTo>
                        <a:pt x="442" y="30077"/>
                      </a:lnTo>
                      <a:lnTo>
                        <a:pt x="4662" y="25872"/>
                      </a:lnTo>
                      <a:lnTo>
                        <a:pt x="4662" y="12327"/>
                      </a:lnTo>
                      <a:lnTo>
                        <a:pt x="16760" y="230"/>
                      </a:lnTo>
                      <a:lnTo>
                        <a:pt x="16531" y="1"/>
                      </a:lnTo>
                      <a:close/>
                    </a:path>
                  </a:pathLst>
                </a:custGeom>
                <a:gradFill>
                  <a:gsLst>
                    <a:gs pos="0">
                      <a:srgbClr val="9900FF">
                        <a:alpha val="46666"/>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88" name="Google Shape;1188;p26"/>
                <p:cNvGrpSpPr/>
                <p:nvPr/>
              </p:nvGrpSpPr>
              <p:grpSpPr>
                <a:xfrm rot="10800000">
                  <a:off x="532825" y="5492502"/>
                  <a:ext cx="134004" cy="134004"/>
                  <a:chOff x="8356813" y="1074288"/>
                  <a:chExt cx="351900" cy="351900"/>
                </a:xfrm>
              </p:grpSpPr>
              <p:sp>
                <p:nvSpPr>
                  <p:cNvPr id="1189" name="Google Shape;1189;p26"/>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26"/>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grpSp>
        <p:nvGrpSpPr>
          <p:cNvPr id="1191" name="Google Shape;1191;p26"/>
          <p:cNvGrpSpPr/>
          <p:nvPr/>
        </p:nvGrpSpPr>
        <p:grpSpPr>
          <a:xfrm>
            <a:off x="5650173" y="-1036475"/>
            <a:ext cx="6191222" cy="6865137"/>
            <a:chOff x="5497773" y="-1036475"/>
            <a:chExt cx="6191222" cy="6865137"/>
          </a:xfrm>
        </p:grpSpPr>
        <p:grpSp>
          <p:nvGrpSpPr>
            <p:cNvPr id="1192" name="Google Shape;1192;p26"/>
            <p:cNvGrpSpPr/>
            <p:nvPr/>
          </p:nvGrpSpPr>
          <p:grpSpPr>
            <a:xfrm>
              <a:off x="5497773" y="-362560"/>
              <a:ext cx="6191222" cy="6191222"/>
              <a:chOff x="5584373" y="-362560"/>
              <a:chExt cx="6191222" cy="6191222"/>
            </a:xfrm>
          </p:grpSpPr>
          <p:grpSp>
            <p:nvGrpSpPr>
              <p:cNvPr id="1193" name="Google Shape;1193;p26"/>
              <p:cNvGrpSpPr/>
              <p:nvPr/>
            </p:nvGrpSpPr>
            <p:grpSpPr>
              <a:xfrm>
                <a:off x="5584373" y="-362560"/>
                <a:ext cx="6191222" cy="6191222"/>
                <a:chOff x="5443673" y="-405860"/>
                <a:chExt cx="6191222" cy="6191222"/>
              </a:xfrm>
            </p:grpSpPr>
            <p:sp>
              <p:nvSpPr>
                <p:cNvPr id="1194" name="Google Shape;1194;p26"/>
                <p:cNvSpPr/>
                <p:nvPr/>
              </p:nvSpPr>
              <p:spPr>
                <a:xfrm rot="-8100000" flipH="1">
                  <a:off x="6536116" y="315063"/>
                  <a:ext cx="4006334" cy="4749375"/>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lt2"/>
                    </a:gs>
                    <a:gs pos="40000">
                      <a:srgbClr val="FF9900">
                        <a:alpha val="40784"/>
                      </a:srgbClr>
                    </a:gs>
                    <a:gs pos="100000">
                      <a:srgbClr val="FFFFFF">
                        <a:alpha val="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26"/>
                <p:cNvSpPr/>
                <p:nvPr/>
              </p:nvSpPr>
              <p:spPr>
                <a:xfrm rot="-8100000" flipH="1">
                  <a:off x="7076657" y="1499343"/>
                  <a:ext cx="2925242" cy="3057723"/>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26"/>
                <p:cNvSpPr/>
                <p:nvPr/>
              </p:nvSpPr>
              <p:spPr>
                <a:xfrm>
                  <a:off x="8301511" y="-335348"/>
                  <a:ext cx="577450" cy="1974708"/>
                </a:xfrm>
                <a:custGeom>
                  <a:avLst/>
                  <a:gdLst/>
                  <a:ahLst/>
                  <a:cxnLst/>
                  <a:rect l="l" t="t" r="r" b="b"/>
                  <a:pathLst>
                    <a:path w="14079" h="48146" extrusionOk="0">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rgbClr val="9900FF">
                        <a:alpha val="46666"/>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26"/>
                <p:cNvSpPr/>
                <p:nvPr/>
              </p:nvSpPr>
              <p:spPr>
                <a:xfrm>
                  <a:off x="8554000" y="27076"/>
                  <a:ext cx="687411" cy="2086997"/>
                </a:xfrm>
                <a:custGeom>
                  <a:avLst/>
                  <a:gdLst/>
                  <a:ahLst/>
                  <a:cxnLst/>
                  <a:rect l="l" t="t" r="r" b="b"/>
                  <a:pathLst>
                    <a:path w="16760" h="43180" extrusionOk="0">
                      <a:moveTo>
                        <a:pt x="16531" y="1"/>
                      </a:moveTo>
                      <a:lnTo>
                        <a:pt x="4403" y="12159"/>
                      </a:lnTo>
                      <a:lnTo>
                        <a:pt x="4342" y="12190"/>
                      </a:lnTo>
                      <a:lnTo>
                        <a:pt x="4342" y="25734"/>
                      </a:lnTo>
                      <a:lnTo>
                        <a:pt x="0" y="30077"/>
                      </a:lnTo>
                      <a:lnTo>
                        <a:pt x="8746" y="38822"/>
                      </a:lnTo>
                      <a:lnTo>
                        <a:pt x="8746" y="43180"/>
                      </a:lnTo>
                      <a:lnTo>
                        <a:pt x="9066" y="43180"/>
                      </a:lnTo>
                      <a:lnTo>
                        <a:pt x="9066" y="38700"/>
                      </a:lnTo>
                      <a:lnTo>
                        <a:pt x="442" y="30077"/>
                      </a:lnTo>
                      <a:lnTo>
                        <a:pt x="4662" y="25872"/>
                      </a:lnTo>
                      <a:lnTo>
                        <a:pt x="4662" y="12327"/>
                      </a:lnTo>
                      <a:lnTo>
                        <a:pt x="16760" y="230"/>
                      </a:lnTo>
                      <a:lnTo>
                        <a:pt x="16531" y="1"/>
                      </a:lnTo>
                      <a:close/>
                    </a:path>
                  </a:pathLst>
                </a:custGeom>
                <a:gradFill>
                  <a:gsLst>
                    <a:gs pos="0">
                      <a:srgbClr val="9900FF">
                        <a:alpha val="46666"/>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98" name="Google Shape;1198;p26"/>
              <p:cNvGrpSpPr/>
              <p:nvPr/>
            </p:nvGrpSpPr>
            <p:grpSpPr>
              <a:xfrm>
                <a:off x="8430786" y="3923547"/>
                <a:ext cx="134100" cy="134100"/>
                <a:chOff x="-1999139" y="3143772"/>
                <a:chExt cx="134100" cy="134100"/>
              </a:xfrm>
            </p:grpSpPr>
            <p:sp>
              <p:nvSpPr>
                <p:cNvPr id="1199" name="Google Shape;1199;p26"/>
                <p:cNvSpPr/>
                <p:nvPr/>
              </p:nvSpPr>
              <p:spPr>
                <a:xfrm>
                  <a:off x="-1999139" y="3143772"/>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26"/>
                <p:cNvSpPr/>
                <p:nvPr/>
              </p:nvSpPr>
              <p:spPr>
                <a:xfrm>
                  <a:off x="-1980219" y="3162691"/>
                  <a:ext cx="96300" cy="96300"/>
                </a:xfrm>
                <a:prstGeom prst="ellipse">
                  <a:avLst/>
                </a:pr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01" name="Google Shape;1201;p26"/>
              <p:cNvGrpSpPr/>
              <p:nvPr/>
            </p:nvGrpSpPr>
            <p:grpSpPr>
              <a:xfrm>
                <a:off x="8669561" y="3255472"/>
                <a:ext cx="134100" cy="134100"/>
                <a:chOff x="-1999139" y="3143772"/>
                <a:chExt cx="134100" cy="134100"/>
              </a:xfrm>
            </p:grpSpPr>
            <p:sp>
              <p:nvSpPr>
                <p:cNvPr id="1202" name="Google Shape;1202;p26"/>
                <p:cNvSpPr/>
                <p:nvPr/>
              </p:nvSpPr>
              <p:spPr>
                <a:xfrm>
                  <a:off x="-1999139" y="3143772"/>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26"/>
                <p:cNvSpPr/>
                <p:nvPr/>
              </p:nvSpPr>
              <p:spPr>
                <a:xfrm>
                  <a:off x="-1980219" y="3162691"/>
                  <a:ext cx="96300" cy="96300"/>
                </a:xfrm>
                <a:prstGeom prst="ellipse">
                  <a:avLst/>
                </a:pr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04" name="Google Shape;1204;p26"/>
              <p:cNvGrpSpPr/>
              <p:nvPr/>
            </p:nvGrpSpPr>
            <p:grpSpPr>
              <a:xfrm>
                <a:off x="8612986" y="311022"/>
                <a:ext cx="134004" cy="134004"/>
                <a:chOff x="8356813" y="1074288"/>
                <a:chExt cx="351900" cy="351900"/>
              </a:xfrm>
            </p:grpSpPr>
            <p:sp>
              <p:nvSpPr>
                <p:cNvPr id="1205" name="Google Shape;1205;p26"/>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26"/>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1207" name="Google Shape;1207;p26"/>
            <p:cNvPicPr preferRelativeResize="0"/>
            <p:nvPr/>
          </p:nvPicPr>
          <p:blipFill rotWithShape="1">
            <a:blip r:embed="rId2">
              <a:alphaModFix/>
            </a:blip>
            <a:srcRect l="16960" t="24718" r="7121" b="26177"/>
            <a:stretch/>
          </p:blipFill>
          <p:spPr>
            <a:xfrm>
              <a:off x="6929350" y="-1036475"/>
              <a:ext cx="2441950" cy="1863749"/>
            </a:xfrm>
            <a:prstGeom prst="rect">
              <a:avLst/>
            </a:prstGeom>
            <a:noFill/>
            <a:ln>
              <a:noFill/>
            </a:ln>
          </p:spPr>
        </p:pic>
      </p:grpSp>
      <p:grpSp>
        <p:nvGrpSpPr>
          <p:cNvPr id="1208" name="Google Shape;1208;p26"/>
          <p:cNvGrpSpPr/>
          <p:nvPr/>
        </p:nvGrpSpPr>
        <p:grpSpPr>
          <a:xfrm>
            <a:off x="3983988" y="4933175"/>
            <a:ext cx="667916" cy="439200"/>
            <a:chOff x="3983988" y="4933175"/>
            <a:chExt cx="667916" cy="439200"/>
          </a:xfrm>
        </p:grpSpPr>
        <p:grpSp>
          <p:nvGrpSpPr>
            <p:cNvPr id="1209" name="Google Shape;1209;p26"/>
            <p:cNvGrpSpPr/>
            <p:nvPr/>
          </p:nvGrpSpPr>
          <p:grpSpPr>
            <a:xfrm rot="5400000">
              <a:off x="3983938" y="4933225"/>
              <a:ext cx="439200" cy="439100"/>
              <a:chOff x="1101075" y="2142375"/>
              <a:chExt cx="439200" cy="439100"/>
            </a:xfrm>
          </p:grpSpPr>
          <p:sp>
            <p:nvSpPr>
              <p:cNvPr id="1210" name="Google Shape;1210;p26"/>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0C0A9E">
                      <a:alpha val="20000"/>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26"/>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0C0A9E">
                      <a:alpha val="20000"/>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12" name="Google Shape;1212;p26"/>
            <p:cNvGrpSpPr/>
            <p:nvPr/>
          </p:nvGrpSpPr>
          <p:grpSpPr>
            <a:xfrm rot="5400000">
              <a:off x="4423062" y="5038369"/>
              <a:ext cx="228867" cy="228815"/>
              <a:chOff x="1101075" y="2142375"/>
              <a:chExt cx="439200" cy="439100"/>
            </a:xfrm>
          </p:grpSpPr>
          <p:sp>
            <p:nvSpPr>
              <p:cNvPr id="1213" name="Google Shape;1213;p26"/>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0C0A9E">
                      <a:alpha val="20000"/>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26"/>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0C0A9E">
                      <a:alpha val="20000"/>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six columns">
  <p:cSld name="CUSTOM_7">
    <p:spTree>
      <p:nvGrpSpPr>
        <p:cNvPr id="1" name="Shape 1215"/>
        <p:cNvGrpSpPr/>
        <p:nvPr/>
      </p:nvGrpSpPr>
      <p:grpSpPr>
        <a:xfrm>
          <a:off x="0" y="0"/>
          <a:ext cx="0" cy="0"/>
          <a:chOff x="0" y="0"/>
          <a:chExt cx="0" cy="0"/>
        </a:xfrm>
      </p:grpSpPr>
      <p:sp>
        <p:nvSpPr>
          <p:cNvPr id="1216" name="Google Shape;1216;p2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217" name="Google Shape;1217;p27"/>
          <p:cNvSpPr txBox="1">
            <a:spLocks noGrp="1"/>
          </p:cNvSpPr>
          <p:nvPr>
            <p:ph type="subTitle" idx="1"/>
          </p:nvPr>
        </p:nvSpPr>
        <p:spPr>
          <a:xfrm>
            <a:off x="720000" y="2113784"/>
            <a:ext cx="22041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18" name="Google Shape;1218;p27"/>
          <p:cNvSpPr txBox="1">
            <a:spLocks noGrp="1"/>
          </p:cNvSpPr>
          <p:nvPr>
            <p:ph type="subTitle" idx="2"/>
          </p:nvPr>
        </p:nvSpPr>
        <p:spPr>
          <a:xfrm>
            <a:off x="3469872" y="2113784"/>
            <a:ext cx="22041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19" name="Google Shape;1219;p27"/>
          <p:cNvSpPr txBox="1">
            <a:spLocks noGrp="1"/>
          </p:cNvSpPr>
          <p:nvPr>
            <p:ph type="subTitle" idx="3"/>
          </p:nvPr>
        </p:nvSpPr>
        <p:spPr>
          <a:xfrm>
            <a:off x="720000" y="3859222"/>
            <a:ext cx="22041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20" name="Google Shape;1220;p27"/>
          <p:cNvSpPr txBox="1">
            <a:spLocks noGrp="1"/>
          </p:cNvSpPr>
          <p:nvPr>
            <p:ph type="subTitle" idx="4"/>
          </p:nvPr>
        </p:nvSpPr>
        <p:spPr>
          <a:xfrm>
            <a:off x="3469872" y="3859222"/>
            <a:ext cx="22041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21" name="Google Shape;1221;p27"/>
          <p:cNvSpPr txBox="1">
            <a:spLocks noGrp="1"/>
          </p:cNvSpPr>
          <p:nvPr>
            <p:ph type="subTitle" idx="5"/>
          </p:nvPr>
        </p:nvSpPr>
        <p:spPr>
          <a:xfrm>
            <a:off x="6219751" y="2113784"/>
            <a:ext cx="22041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22" name="Google Shape;1222;p27"/>
          <p:cNvSpPr txBox="1">
            <a:spLocks noGrp="1"/>
          </p:cNvSpPr>
          <p:nvPr>
            <p:ph type="subTitle" idx="6"/>
          </p:nvPr>
        </p:nvSpPr>
        <p:spPr>
          <a:xfrm>
            <a:off x="6219751" y="3859222"/>
            <a:ext cx="22041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23" name="Google Shape;1223;p27"/>
          <p:cNvSpPr txBox="1">
            <a:spLocks noGrp="1"/>
          </p:cNvSpPr>
          <p:nvPr>
            <p:ph type="subTitle" idx="7"/>
          </p:nvPr>
        </p:nvSpPr>
        <p:spPr>
          <a:xfrm>
            <a:off x="720000" y="1787675"/>
            <a:ext cx="2204100" cy="4023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BM Plex Mono"/>
              <a:buNone/>
              <a:defRPr sz="20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sp>
        <p:nvSpPr>
          <p:cNvPr id="1224" name="Google Shape;1224;p27"/>
          <p:cNvSpPr txBox="1">
            <a:spLocks noGrp="1"/>
          </p:cNvSpPr>
          <p:nvPr>
            <p:ph type="subTitle" idx="8"/>
          </p:nvPr>
        </p:nvSpPr>
        <p:spPr>
          <a:xfrm>
            <a:off x="3469873" y="1787675"/>
            <a:ext cx="2204100" cy="4023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BM Plex Mono"/>
              <a:buNone/>
              <a:defRPr sz="20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sp>
        <p:nvSpPr>
          <p:cNvPr id="1225" name="Google Shape;1225;p27"/>
          <p:cNvSpPr txBox="1">
            <a:spLocks noGrp="1"/>
          </p:cNvSpPr>
          <p:nvPr>
            <p:ph type="subTitle" idx="9"/>
          </p:nvPr>
        </p:nvSpPr>
        <p:spPr>
          <a:xfrm>
            <a:off x="720000" y="3533123"/>
            <a:ext cx="2204100" cy="4023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BM Plex Mono"/>
              <a:buNone/>
              <a:defRPr sz="20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sp>
        <p:nvSpPr>
          <p:cNvPr id="1226" name="Google Shape;1226;p27"/>
          <p:cNvSpPr txBox="1">
            <a:spLocks noGrp="1"/>
          </p:cNvSpPr>
          <p:nvPr>
            <p:ph type="subTitle" idx="13"/>
          </p:nvPr>
        </p:nvSpPr>
        <p:spPr>
          <a:xfrm>
            <a:off x="3469873" y="3533123"/>
            <a:ext cx="2204100" cy="4023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BM Plex Mono"/>
              <a:buNone/>
              <a:defRPr sz="20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sp>
        <p:nvSpPr>
          <p:cNvPr id="1227" name="Google Shape;1227;p27"/>
          <p:cNvSpPr txBox="1">
            <a:spLocks noGrp="1"/>
          </p:cNvSpPr>
          <p:nvPr>
            <p:ph type="subTitle" idx="14"/>
          </p:nvPr>
        </p:nvSpPr>
        <p:spPr>
          <a:xfrm>
            <a:off x="6219752" y="1787675"/>
            <a:ext cx="2204100" cy="4023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BM Plex Mono"/>
              <a:buNone/>
              <a:defRPr sz="20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sp>
        <p:nvSpPr>
          <p:cNvPr id="1228" name="Google Shape;1228;p27"/>
          <p:cNvSpPr txBox="1">
            <a:spLocks noGrp="1"/>
          </p:cNvSpPr>
          <p:nvPr>
            <p:ph type="subTitle" idx="15"/>
          </p:nvPr>
        </p:nvSpPr>
        <p:spPr>
          <a:xfrm>
            <a:off x="6219752" y="3533123"/>
            <a:ext cx="2204100" cy="4023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BM Plex Mono"/>
              <a:buNone/>
              <a:defRPr sz="20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grpSp>
        <p:nvGrpSpPr>
          <p:cNvPr id="1229" name="Google Shape;1229;p27"/>
          <p:cNvGrpSpPr/>
          <p:nvPr/>
        </p:nvGrpSpPr>
        <p:grpSpPr>
          <a:xfrm>
            <a:off x="6102850" y="-1735180"/>
            <a:ext cx="4625025" cy="4171657"/>
            <a:chOff x="6026650" y="-1658980"/>
            <a:chExt cx="4625025" cy="4171657"/>
          </a:xfrm>
        </p:grpSpPr>
        <p:pic>
          <p:nvPicPr>
            <p:cNvPr id="1230" name="Google Shape;1230;p27"/>
            <p:cNvPicPr preferRelativeResize="0"/>
            <p:nvPr/>
          </p:nvPicPr>
          <p:blipFill rotWithShape="1">
            <a:blip r:embed="rId2">
              <a:alphaModFix/>
            </a:blip>
            <a:srcRect l="16960" t="24718" r="7121" b="26177"/>
            <a:stretch/>
          </p:blipFill>
          <p:spPr>
            <a:xfrm>
              <a:off x="7361325" y="-596625"/>
              <a:ext cx="2441950" cy="1863749"/>
            </a:xfrm>
            <a:prstGeom prst="rect">
              <a:avLst/>
            </a:prstGeom>
            <a:noFill/>
            <a:ln>
              <a:noFill/>
            </a:ln>
          </p:spPr>
        </p:pic>
        <p:grpSp>
          <p:nvGrpSpPr>
            <p:cNvPr id="1231" name="Google Shape;1231;p27"/>
            <p:cNvGrpSpPr/>
            <p:nvPr/>
          </p:nvGrpSpPr>
          <p:grpSpPr>
            <a:xfrm rot="-2700000" flipH="1">
              <a:off x="7289785" y="-1246897"/>
              <a:ext cx="2552124" cy="3347490"/>
              <a:chOff x="2976325" y="908175"/>
              <a:chExt cx="4028179" cy="5283555"/>
            </a:xfrm>
          </p:grpSpPr>
          <p:sp>
            <p:nvSpPr>
              <p:cNvPr id="1232" name="Google Shape;1232;p27"/>
              <p:cNvSpPr/>
              <p:nvPr/>
            </p:nvSpPr>
            <p:spPr>
              <a:xfrm>
                <a:off x="2976325" y="930036"/>
                <a:ext cx="4006263" cy="4749291"/>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27"/>
              <p:cNvSpPr/>
              <p:nvPr/>
            </p:nvSpPr>
            <p:spPr>
              <a:xfrm>
                <a:off x="3934943" y="908175"/>
                <a:ext cx="2925190" cy="3057668"/>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27"/>
              <p:cNvSpPr/>
              <p:nvPr/>
            </p:nvSpPr>
            <p:spPr>
              <a:xfrm>
                <a:off x="3851189" y="1072525"/>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35" name="Google Shape;1235;p27"/>
            <p:cNvGrpSpPr/>
            <p:nvPr/>
          </p:nvGrpSpPr>
          <p:grpSpPr>
            <a:xfrm>
              <a:off x="6026650" y="-49075"/>
              <a:ext cx="803471" cy="494095"/>
              <a:chOff x="6394675" y="-49075"/>
              <a:chExt cx="803471" cy="494095"/>
            </a:xfrm>
          </p:grpSpPr>
          <p:sp>
            <p:nvSpPr>
              <p:cNvPr id="1236" name="Google Shape;1236;p27"/>
              <p:cNvSpPr/>
              <p:nvPr/>
            </p:nvSpPr>
            <p:spPr>
              <a:xfrm>
                <a:off x="6394675" y="0"/>
                <a:ext cx="284119" cy="246048"/>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27"/>
              <p:cNvSpPr/>
              <p:nvPr/>
            </p:nvSpPr>
            <p:spPr>
              <a:xfrm>
                <a:off x="6627600" y="-49075"/>
                <a:ext cx="570546" cy="494095"/>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238" name="Google Shape;1238;p27"/>
          <p:cNvGrpSpPr/>
          <p:nvPr/>
        </p:nvGrpSpPr>
        <p:grpSpPr>
          <a:xfrm>
            <a:off x="-1089100" y="4200325"/>
            <a:ext cx="5368850" cy="1863749"/>
            <a:chOff x="-1089100" y="4200325"/>
            <a:chExt cx="5368850" cy="1863749"/>
          </a:xfrm>
        </p:grpSpPr>
        <p:grpSp>
          <p:nvGrpSpPr>
            <p:cNvPr id="1239" name="Google Shape;1239;p27"/>
            <p:cNvGrpSpPr/>
            <p:nvPr/>
          </p:nvGrpSpPr>
          <p:grpSpPr>
            <a:xfrm>
              <a:off x="-185037" y="4598363"/>
              <a:ext cx="904666" cy="726121"/>
              <a:chOff x="7945225" y="4302000"/>
              <a:chExt cx="904666" cy="726121"/>
            </a:xfrm>
          </p:grpSpPr>
          <p:sp>
            <p:nvSpPr>
              <p:cNvPr id="1240" name="Google Shape;1240;p27"/>
              <p:cNvSpPr/>
              <p:nvPr/>
            </p:nvSpPr>
            <p:spPr>
              <a:xfrm>
                <a:off x="8176775" y="4445200"/>
                <a:ext cx="673116" cy="582921"/>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27"/>
              <p:cNvSpPr/>
              <p:nvPr/>
            </p:nvSpPr>
            <p:spPr>
              <a:xfrm>
                <a:off x="8164350" y="43020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27"/>
              <p:cNvSpPr/>
              <p:nvPr/>
            </p:nvSpPr>
            <p:spPr>
              <a:xfrm>
                <a:off x="7945225" y="44452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243" name="Google Shape;1243;p27"/>
            <p:cNvPicPr preferRelativeResize="0"/>
            <p:nvPr/>
          </p:nvPicPr>
          <p:blipFill rotWithShape="1">
            <a:blip r:embed="rId2">
              <a:alphaModFix/>
            </a:blip>
            <a:srcRect l="16960" t="24718" r="7121" b="26177"/>
            <a:stretch/>
          </p:blipFill>
          <p:spPr>
            <a:xfrm>
              <a:off x="1837800" y="4200325"/>
              <a:ext cx="2441950" cy="1863749"/>
            </a:xfrm>
            <a:prstGeom prst="rect">
              <a:avLst/>
            </a:prstGeom>
            <a:noFill/>
            <a:ln>
              <a:noFill/>
            </a:ln>
          </p:spPr>
        </p:pic>
        <p:grpSp>
          <p:nvGrpSpPr>
            <p:cNvPr id="1244" name="Google Shape;1244;p27"/>
            <p:cNvGrpSpPr/>
            <p:nvPr/>
          </p:nvGrpSpPr>
          <p:grpSpPr>
            <a:xfrm rot="-2700000">
              <a:off x="390377" y="4688868"/>
              <a:ext cx="299453" cy="545119"/>
              <a:chOff x="-66426" y="1151064"/>
              <a:chExt cx="299455" cy="545125"/>
            </a:xfrm>
          </p:grpSpPr>
          <p:grpSp>
            <p:nvGrpSpPr>
              <p:cNvPr id="1245" name="Google Shape;1245;p27"/>
              <p:cNvGrpSpPr/>
              <p:nvPr/>
            </p:nvGrpSpPr>
            <p:grpSpPr>
              <a:xfrm>
                <a:off x="-66426" y="1396564"/>
                <a:ext cx="299455" cy="299625"/>
                <a:chOff x="3678700" y="407275"/>
                <a:chExt cx="708100" cy="708500"/>
              </a:xfrm>
            </p:grpSpPr>
            <p:sp>
              <p:nvSpPr>
                <p:cNvPr id="1246" name="Google Shape;1246;p27"/>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27"/>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27"/>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27"/>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27"/>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27"/>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27"/>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53" name="Google Shape;1253;p27"/>
              <p:cNvGrpSpPr/>
              <p:nvPr/>
            </p:nvGrpSpPr>
            <p:grpSpPr>
              <a:xfrm>
                <a:off x="-66426" y="1151064"/>
                <a:ext cx="299455" cy="299625"/>
                <a:chOff x="3678700" y="407275"/>
                <a:chExt cx="708100" cy="708500"/>
              </a:xfrm>
            </p:grpSpPr>
            <p:sp>
              <p:nvSpPr>
                <p:cNvPr id="1254" name="Google Shape;1254;p27"/>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27"/>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27"/>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27"/>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27"/>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27"/>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27"/>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261" name="Google Shape;1261;p27"/>
            <p:cNvGrpSpPr/>
            <p:nvPr/>
          </p:nvGrpSpPr>
          <p:grpSpPr>
            <a:xfrm>
              <a:off x="-1089100" y="4894376"/>
              <a:ext cx="4558967" cy="134100"/>
              <a:chOff x="796100" y="3019701"/>
              <a:chExt cx="4558967" cy="134100"/>
            </a:xfrm>
          </p:grpSpPr>
          <p:sp>
            <p:nvSpPr>
              <p:cNvPr id="1262" name="Google Shape;1262;p27"/>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263" name="Google Shape;1263;p27"/>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264" name="Google Shape;1264;p27"/>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1339"/>
        <p:cNvGrpSpPr/>
        <p:nvPr/>
      </p:nvGrpSpPr>
      <p:grpSpPr>
        <a:xfrm>
          <a:off x="0" y="0"/>
          <a:ext cx="0" cy="0"/>
          <a:chOff x="0" y="0"/>
          <a:chExt cx="0" cy="0"/>
        </a:xfrm>
      </p:grpSpPr>
      <p:grpSp>
        <p:nvGrpSpPr>
          <p:cNvPr id="1340" name="Google Shape;1340;p30"/>
          <p:cNvGrpSpPr/>
          <p:nvPr/>
        </p:nvGrpSpPr>
        <p:grpSpPr>
          <a:xfrm>
            <a:off x="-623241" y="3925887"/>
            <a:ext cx="2833357" cy="1517787"/>
            <a:chOff x="-623241" y="3849687"/>
            <a:chExt cx="2833357" cy="1517787"/>
          </a:xfrm>
        </p:grpSpPr>
        <p:grpSp>
          <p:nvGrpSpPr>
            <p:cNvPr id="1341" name="Google Shape;1341;p30"/>
            <p:cNvGrpSpPr/>
            <p:nvPr/>
          </p:nvGrpSpPr>
          <p:grpSpPr>
            <a:xfrm rot="5400000">
              <a:off x="-879113" y="4155104"/>
              <a:ext cx="1517787" cy="906953"/>
              <a:chOff x="-55500" y="4835979"/>
              <a:chExt cx="1517787" cy="906953"/>
            </a:xfrm>
          </p:grpSpPr>
          <p:sp>
            <p:nvSpPr>
              <p:cNvPr id="1342" name="Google Shape;1342;p30"/>
              <p:cNvSpPr/>
              <p:nvPr/>
            </p:nvSpPr>
            <p:spPr>
              <a:xfrm>
                <a:off x="-55500" y="4895154"/>
                <a:ext cx="582037" cy="55735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alpha val="31360"/>
                    </a:schemeClr>
                  </a:gs>
                  <a:gs pos="22000">
                    <a:schemeClr val="lt1">
                      <a:alpha val="31360"/>
                    </a:schemeClr>
                  </a:gs>
                  <a:gs pos="45000">
                    <a:srgbClr val="FFFFFF">
                      <a:alpha val="0"/>
                      <a:alpha val="31360"/>
                    </a:srgbClr>
                  </a:gs>
                  <a:gs pos="100000">
                    <a:srgbClr val="0C0A9E">
                      <a:alpha val="50196"/>
                      <a:alpha val="3136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30"/>
              <p:cNvSpPr/>
              <p:nvPr/>
            </p:nvSpPr>
            <p:spPr>
              <a:xfrm>
                <a:off x="522674" y="4951702"/>
                <a:ext cx="340329" cy="325895"/>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30"/>
              <p:cNvSpPr/>
              <p:nvPr/>
            </p:nvSpPr>
            <p:spPr>
              <a:xfrm>
                <a:off x="401812" y="5185579"/>
                <a:ext cx="582037" cy="55735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alpha val="31360"/>
                    </a:schemeClr>
                  </a:gs>
                  <a:gs pos="22000">
                    <a:schemeClr val="lt1">
                      <a:alpha val="31360"/>
                    </a:schemeClr>
                  </a:gs>
                  <a:gs pos="45000">
                    <a:srgbClr val="FFFFFF">
                      <a:alpha val="0"/>
                      <a:alpha val="31360"/>
                    </a:srgbClr>
                  </a:gs>
                  <a:gs pos="100000">
                    <a:srgbClr val="0C0A9E">
                      <a:alpha val="50196"/>
                      <a:alpha val="3136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30"/>
              <p:cNvSpPr/>
              <p:nvPr/>
            </p:nvSpPr>
            <p:spPr>
              <a:xfrm>
                <a:off x="880250" y="4835979"/>
                <a:ext cx="582037" cy="55735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46" name="Google Shape;1346;p30"/>
            <p:cNvGrpSpPr/>
            <p:nvPr/>
          </p:nvGrpSpPr>
          <p:grpSpPr>
            <a:xfrm>
              <a:off x="-623241" y="3946426"/>
              <a:ext cx="2833357" cy="1421047"/>
              <a:chOff x="-677366" y="4067276"/>
              <a:chExt cx="2833357" cy="1421047"/>
            </a:xfrm>
          </p:grpSpPr>
          <p:sp>
            <p:nvSpPr>
              <p:cNvPr id="1347" name="Google Shape;1347;p30"/>
              <p:cNvSpPr/>
              <p:nvPr/>
            </p:nvSpPr>
            <p:spPr>
              <a:xfrm rot="5400000">
                <a:off x="28789" y="3361120"/>
                <a:ext cx="1421047"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48" name="Google Shape;1348;p30"/>
              <p:cNvGrpSpPr/>
              <p:nvPr/>
            </p:nvGrpSpPr>
            <p:grpSpPr>
              <a:xfrm>
                <a:off x="317735" y="4614472"/>
                <a:ext cx="161977" cy="161940"/>
                <a:chOff x="1101075" y="2142375"/>
                <a:chExt cx="439200" cy="439100"/>
              </a:xfrm>
            </p:grpSpPr>
            <p:sp>
              <p:nvSpPr>
                <p:cNvPr id="1349" name="Google Shape;1349;p30"/>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30"/>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1" name="Google Shape;1351;p30"/>
              <p:cNvGrpSpPr/>
              <p:nvPr/>
            </p:nvGrpSpPr>
            <p:grpSpPr>
              <a:xfrm rot="10800000">
                <a:off x="1700151" y="5032693"/>
                <a:ext cx="161977" cy="161940"/>
                <a:chOff x="1101075" y="2142375"/>
                <a:chExt cx="439200" cy="439100"/>
              </a:xfrm>
            </p:grpSpPr>
            <p:sp>
              <p:nvSpPr>
                <p:cNvPr id="1352" name="Google Shape;1352;p30"/>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30"/>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354" name="Google Shape;1354;p30"/>
            <p:cNvSpPr/>
            <p:nvPr/>
          </p:nvSpPr>
          <p:spPr>
            <a:xfrm rot="-5400000">
              <a:off x="289120" y="3696219"/>
              <a:ext cx="503090" cy="2327806"/>
            </a:xfrm>
            <a:custGeom>
              <a:avLst/>
              <a:gdLst/>
              <a:ahLst/>
              <a:cxnLst/>
              <a:rect l="l" t="t" r="r" b="b"/>
              <a:pathLst>
                <a:path w="12266" h="56755" extrusionOk="0">
                  <a:moveTo>
                    <a:pt x="6811" y="1"/>
                  </a:moveTo>
                  <a:lnTo>
                    <a:pt x="2133" y="4663"/>
                  </a:lnTo>
                  <a:lnTo>
                    <a:pt x="2133" y="16836"/>
                  </a:lnTo>
                  <a:lnTo>
                    <a:pt x="2438" y="16836"/>
                  </a:lnTo>
                  <a:lnTo>
                    <a:pt x="2438" y="4800"/>
                  </a:lnTo>
                  <a:lnTo>
                    <a:pt x="6475" y="747"/>
                  </a:lnTo>
                  <a:lnTo>
                    <a:pt x="6475" y="11793"/>
                  </a:lnTo>
                  <a:lnTo>
                    <a:pt x="11534" y="11793"/>
                  </a:lnTo>
                  <a:lnTo>
                    <a:pt x="8197" y="15130"/>
                  </a:lnTo>
                  <a:lnTo>
                    <a:pt x="11640" y="18573"/>
                  </a:lnTo>
                  <a:lnTo>
                    <a:pt x="5668" y="24546"/>
                  </a:lnTo>
                  <a:lnTo>
                    <a:pt x="5668" y="41686"/>
                  </a:lnTo>
                  <a:lnTo>
                    <a:pt x="0" y="47369"/>
                  </a:lnTo>
                  <a:lnTo>
                    <a:pt x="0" y="56754"/>
                  </a:lnTo>
                  <a:lnTo>
                    <a:pt x="305" y="56754"/>
                  </a:lnTo>
                  <a:lnTo>
                    <a:pt x="305" y="47476"/>
                  </a:lnTo>
                  <a:lnTo>
                    <a:pt x="5973" y="41823"/>
                  </a:lnTo>
                  <a:lnTo>
                    <a:pt x="5973" y="24683"/>
                  </a:lnTo>
                  <a:lnTo>
                    <a:pt x="12082" y="18573"/>
                  </a:lnTo>
                  <a:lnTo>
                    <a:pt x="8639" y="15130"/>
                  </a:lnTo>
                  <a:lnTo>
                    <a:pt x="12265" y="11488"/>
                  </a:lnTo>
                  <a:lnTo>
                    <a:pt x="6811" y="11488"/>
                  </a:lnTo>
                  <a:lnTo>
                    <a:pt x="6811"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5" name="Google Shape;1355;p30"/>
          <p:cNvGrpSpPr/>
          <p:nvPr/>
        </p:nvGrpSpPr>
        <p:grpSpPr>
          <a:xfrm>
            <a:off x="6323925" y="-1678249"/>
            <a:ext cx="4189199" cy="3065874"/>
            <a:chOff x="6171525" y="-1678249"/>
            <a:chExt cx="4189199" cy="3065874"/>
          </a:xfrm>
        </p:grpSpPr>
        <p:sp>
          <p:nvSpPr>
            <p:cNvPr id="1356" name="Google Shape;1356;p30"/>
            <p:cNvSpPr/>
            <p:nvPr/>
          </p:nvSpPr>
          <p:spPr>
            <a:xfrm rot="-5400000">
              <a:off x="6808863" y="-808395"/>
              <a:ext cx="1558682"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357" name="Google Shape;1357;p30"/>
            <p:cNvPicPr preferRelativeResize="0"/>
            <p:nvPr/>
          </p:nvPicPr>
          <p:blipFill rotWithShape="1">
            <a:blip r:embed="rId2">
              <a:alphaModFix/>
            </a:blip>
            <a:srcRect l="16960" t="24718" r="7121" b="26177"/>
            <a:stretch/>
          </p:blipFill>
          <p:spPr>
            <a:xfrm>
              <a:off x="6587425" y="-1678249"/>
              <a:ext cx="3773299" cy="2879876"/>
            </a:xfrm>
            <a:prstGeom prst="rect">
              <a:avLst/>
            </a:prstGeom>
            <a:noFill/>
            <a:ln>
              <a:noFill/>
            </a:ln>
          </p:spPr>
        </p:pic>
        <p:sp>
          <p:nvSpPr>
            <p:cNvPr id="1358" name="Google Shape;1358;p30"/>
            <p:cNvSpPr/>
            <p:nvPr/>
          </p:nvSpPr>
          <p:spPr>
            <a:xfrm>
              <a:off x="8292929" y="-80469"/>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59" name="Google Shape;1359;p30"/>
            <p:cNvGrpSpPr/>
            <p:nvPr/>
          </p:nvGrpSpPr>
          <p:grpSpPr>
            <a:xfrm rot="-2700000">
              <a:off x="8302147" y="61289"/>
              <a:ext cx="582044" cy="582419"/>
              <a:chOff x="959750" y="3039275"/>
              <a:chExt cx="582050" cy="582425"/>
            </a:xfrm>
          </p:grpSpPr>
          <p:sp>
            <p:nvSpPr>
              <p:cNvPr id="1360" name="Google Shape;1360;p30"/>
              <p:cNvSpPr/>
              <p:nvPr/>
            </p:nvSpPr>
            <p:spPr>
              <a:xfrm>
                <a:off x="959750" y="3498275"/>
                <a:ext cx="123450" cy="123425"/>
              </a:xfrm>
              <a:custGeom>
                <a:avLst/>
                <a:gdLst/>
                <a:ahLst/>
                <a:cxnLst/>
                <a:rect l="l" t="t" r="r" b="b"/>
                <a:pathLst>
                  <a:path w="4938" h="4937" extrusionOk="0">
                    <a:moveTo>
                      <a:pt x="1403" y="0"/>
                    </a:moveTo>
                    <a:lnTo>
                      <a:pt x="1" y="1402"/>
                    </a:lnTo>
                    <a:lnTo>
                      <a:pt x="3536" y="4937"/>
                    </a:lnTo>
                    <a:lnTo>
                      <a:pt x="4937" y="3535"/>
                    </a:lnTo>
                    <a:lnTo>
                      <a:pt x="1403"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30"/>
              <p:cNvSpPr/>
              <p:nvPr/>
            </p:nvSpPr>
            <p:spPr>
              <a:xfrm>
                <a:off x="1035950" y="3421700"/>
                <a:ext cx="123425" cy="123825"/>
              </a:xfrm>
              <a:custGeom>
                <a:avLst/>
                <a:gdLst/>
                <a:ahLst/>
                <a:cxnLst/>
                <a:rect l="l" t="t" r="r" b="b"/>
                <a:pathLst>
                  <a:path w="4937" h="4953" extrusionOk="0">
                    <a:moveTo>
                      <a:pt x="1402" y="1"/>
                    </a:moveTo>
                    <a:lnTo>
                      <a:pt x="0" y="1403"/>
                    </a:lnTo>
                    <a:lnTo>
                      <a:pt x="3535" y="4952"/>
                    </a:lnTo>
                    <a:lnTo>
                      <a:pt x="4937" y="3551"/>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30"/>
              <p:cNvSpPr/>
              <p:nvPr/>
            </p:nvSpPr>
            <p:spPr>
              <a:xfrm>
                <a:off x="1112500" y="3345525"/>
                <a:ext cx="123825" cy="123450"/>
              </a:xfrm>
              <a:custGeom>
                <a:avLst/>
                <a:gdLst/>
                <a:ahLst/>
                <a:cxnLst/>
                <a:rect l="l" t="t" r="r" b="b"/>
                <a:pathLst>
                  <a:path w="4953" h="4938" extrusionOk="0">
                    <a:moveTo>
                      <a:pt x="1402" y="1"/>
                    </a:moveTo>
                    <a:lnTo>
                      <a:pt x="1" y="1402"/>
                    </a:lnTo>
                    <a:lnTo>
                      <a:pt x="3551" y="4937"/>
                    </a:lnTo>
                    <a:lnTo>
                      <a:pt x="4952" y="3535"/>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30"/>
              <p:cNvSpPr/>
              <p:nvPr/>
            </p:nvSpPr>
            <p:spPr>
              <a:xfrm>
                <a:off x="1188675" y="3268975"/>
                <a:ext cx="123825" cy="123425"/>
              </a:xfrm>
              <a:custGeom>
                <a:avLst/>
                <a:gdLst/>
                <a:ahLst/>
                <a:cxnLst/>
                <a:rect l="l" t="t" r="r" b="b"/>
                <a:pathLst>
                  <a:path w="4953" h="4937" extrusionOk="0">
                    <a:moveTo>
                      <a:pt x="1402" y="0"/>
                    </a:moveTo>
                    <a:lnTo>
                      <a:pt x="1" y="1402"/>
                    </a:lnTo>
                    <a:lnTo>
                      <a:pt x="3551" y="4937"/>
                    </a:lnTo>
                    <a:lnTo>
                      <a:pt x="4952" y="3550"/>
                    </a:lnTo>
                    <a:lnTo>
                      <a:pt x="1402"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30"/>
              <p:cNvSpPr/>
              <p:nvPr/>
            </p:nvSpPr>
            <p:spPr>
              <a:xfrm>
                <a:off x="1265625" y="3192800"/>
                <a:ext cx="123425" cy="123425"/>
              </a:xfrm>
              <a:custGeom>
                <a:avLst/>
                <a:gdLst/>
                <a:ahLst/>
                <a:cxnLst/>
                <a:rect l="l" t="t" r="r" b="b"/>
                <a:pathLst>
                  <a:path w="4937" h="4937" extrusionOk="0">
                    <a:moveTo>
                      <a:pt x="1402" y="0"/>
                    </a:moveTo>
                    <a:lnTo>
                      <a:pt x="0" y="1386"/>
                    </a:lnTo>
                    <a:lnTo>
                      <a:pt x="3535" y="4936"/>
                    </a:lnTo>
                    <a:lnTo>
                      <a:pt x="4937" y="3535"/>
                    </a:lnTo>
                    <a:lnTo>
                      <a:pt x="1402"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30"/>
              <p:cNvSpPr/>
              <p:nvPr/>
            </p:nvSpPr>
            <p:spPr>
              <a:xfrm>
                <a:off x="1341800" y="3116225"/>
                <a:ext cx="123450" cy="123450"/>
              </a:xfrm>
              <a:custGeom>
                <a:avLst/>
                <a:gdLst/>
                <a:ahLst/>
                <a:cxnLst/>
                <a:rect l="l" t="t" r="r" b="b"/>
                <a:pathLst>
                  <a:path w="4938" h="4938" extrusionOk="0">
                    <a:moveTo>
                      <a:pt x="1402" y="1"/>
                    </a:moveTo>
                    <a:lnTo>
                      <a:pt x="1" y="1402"/>
                    </a:lnTo>
                    <a:lnTo>
                      <a:pt x="3535" y="4937"/>
                    </a:lnTo>
                    <a:lnTo>
                      <a:pt x="4937" y="3535"/>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30"/>
              <p:cNvSpPr/>
              <p:nvPr/>
            </p:nvSpPr>
            <p:spPr>
              <a:xfrm>
                <a:off x="1418375" y="3039275"/>
                <a:ext cx="123425" cy="123825"/>
              </a:xfrm>
              <a:custGeom>
                <a:avLst/>
                <a:gdLst/>
                <a:ahLst/>
                <a:cxnLst/>
                <a:rect l="l" t="t" r="r" b="b"/>
                <a:pathLst>
                  <a:path w="4937" h="4953" extrusionOk="0">
                    <a:moveTo>
                      <a:pt x="1387" y="1"/>
                    </a:moveTo>
                    <a:lnTo>
                      <a:pt x="0" y="1403"/>
                    </a:lnTo>
                    <a:lnTo>
                      <a:pt x="3535" y="4953"/>
                    </a:lnTo>
                    <a:lnTo>
                      <a:pt x="4936" y="3551"/>
                    </a:lnTo>
                    <a:lnTo>
                      <a:pt x="1387"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67" name="Google Shape;1367;p30"/>
            <p:cNvGrpSpPr/>
            <p:nvPr/>
          </p:nvGrpSpPr>
          <p:grpSpPr>
            <a:xfrm rot="-2700000">
              <a:off x="8551447" y="61289"/>
              <a:ext cx="582044" cy="582419"/>
              <a:chOff x="959750" y="3039275"/>
              <a:chExt cx="582050" cy="582425"/>
            </a:xfrm>
          </p:grpSpPr>
          <p:sp>
            <p:nvSpPr>
              <p:cNvPr id="1368" name="Google Shape;1368;p30"/>
              <p:cNvSpPr/>
              <p:nvPr/>
            </p:nvSpPr>
            <p:spPr>
              <a:xfrm>
                <a:off x="959750" y="3498275"/>
                <a:ext cx="123450" cy="123425"/>
              </a:xfrm>
              <a:custGeom>
                <a:avLst/>
                <a:gdLst/>
                <a:ahLst/>
                <a:cxnLst/>
                <a:rect l="l" t="t" r="r" b="b"/>
                <a:pathLst>
                  <a:path w="4938" h="4937" extrusionOk="0">
                    <a:moveTo>
                      <a:pt x="1403" y="0"/>
                    </a:moveTo>
                    <a:lnTo>
                      <a:pt x="1" y="1402"/>
                    </a:lnTo>
                    <a:lnTo>
                      <a:pt x="3536" y="4937"/>
                    </a:lnTo>
                    <a:lnTo>
                      <a:pt x="4937" y="3535"/>
                    </a:lnTo>
                    <a:lnTo>
                      <a:pt x="1403"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30"/>
              <p:cNvSpPr/>
              <p:nvPr/>
            </p:nvSpPr>
            <p:spPr>
              <a:xfrm>
                <a:off x="1035950" y="3421700"/>
                <a:ext cx="123425" cy="123825"/>
              </a:xfrm>
              <a:custGeom>
                <a:avLst/>
                <a:gdLst/>
                <a:ahLst/>
                <a:cxnLst/>
                <a:rect l="l" t="t" r="r" b="b"/>
                <a:pathLst>
                  <a:path w="4937" h="4953" extrusionOk="0">
                    <a:moveTo>
                      <a:pt x="1402" y="1"/>
                    </a:moveTo>
                    <a:lnTo>
                      <a:pt x="0" y="1403"/>
                    </a:lnTo>
                    <a:lnTo>
                      <a:pt x="3535" y="4952"/>
                    </a:lnTo>
                    <a:lnTo>
                      <a:pt x="4937" y="3551"/>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30"/>
              <p:cNvSpPr/>
              <p:nvPr/>
            </p:nvSpPr>
            <p:spPr>
              <a:xfrm>
                <a:off x="1112500" y="3345525"/>
                <a:ext cx="123825" cy="123450"/>
              </a:xfrm>
              <a:custGeom>
                <a:avLst/>
                <a:gdLst/>
                <a:ahLst/>
                <a:cxnLst/>
                <a:rect l="l" t="t" r="r" b="b"/>
                <a:pathLst>
                  <a:path w="4953" h="4938" extrusionOk="0">
                    <a:moveTo>
                      <a:pt x="1402" y="1"/>
                    </a:moveTo>
                    <a:lnTo>
                      <a:pt x="1" y="1402"/>
                    </a:lnTo>
                    <a:lnTo>
                      <a:pt x="3551" y="4937"/>
                    </a:lnTo>
                    <a:lnTo>
                      <a:pt x="4952" y="3535"/>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30"/>
              <p:cNvSpPr/>
              <p:nvPr/>
            </p:nvSpPr>
            <p:spPr>
              <a:xfrm>
                <a:off x="1188675" y="3268975"/>
                <a:ext cx="123825" cy="123425"/>
              </a:xfrm>
              <a:custGeom>
                <a:avLst/>
                <a:gdLst/>
                <a:ahLst/>
                <a:cxnLst/>
                <a:rect l="l" t="t" r="r" b="b"/>
                <a:pathLst>
                  <a:path w="4953" h="4937" extrusionOk="0">
                    <a:moveTo>
                      <a:pt x="1402" y="0"/>
                    </a:moveTo>
                    <a:lnTo>
                      <a:pt x="1" y="1402"/>
                    </a:lnTo>
                    <a:lnTo>
                      <a:pt x="3551" y="4937"/>
                    </a:lnTo>
                    <a:lnTo>
                      <a:pt x="4952" y="3550"/>
                    </a:lnTo>
                    <a:lnTo>
                      <a:pt x="1402"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30"/>
              <p:cNvSpPr/>
              <p:nvPr/>
            </p:nvSpPr>
            <p:spPr>
              <a:xfrm>
                <a:off x="1265625" y="3192800"/>
                <a:ext cx="123425" cy="123425"/>
              </a:xfrm>
              <a:custGeom>
                <a:avLst/>
                <a:gdLst/>
                <a:ahLst/>
                <a:cxnLst/>
                <a:rect l="l" t="t" r="r" b="b"/>
                <a:pathLst>
                  <a:path w="4937" h="4937" extrusionOk="0">
                    <a:moveTo>
                      <a:pt x="1402" y="0"/>
                    </a:moveTo>
                    <a:lnTo>
                      <a:pt x="0" y="1386"/>
                    </a:lnTo>
                    <a:lnTo>
                      <a:pt x="3535" y="4936"/>
                    </a:lnTo>
                    <a:lnTo>
                      <a:pt x="4937" y="3535"/>
                    </a:lnTo>
                    <a:lnTo>
                      <a:pt x="1402"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30"/>
              <p:cNvSpPr/>
              <p:nvPr/>
            </p:nvSpPr>
            <p:spPr>
              <a:xfrm>
                <a:off x="1341800" y="3116225"/>
                <a:ext cx="123450" cy="123450"/>
              </a:xfrm>
              <a:custGeom>
                <a:avLst/>
                <a:gdLst/>
                <a:ahLst/>
                <a:cxnLst/>
                <a:rect l="l" t="t" r="r" b="b"/>
                <a:pathLst>
                  <a:path w="4938" h="4938" extrusionOk="0">
                    <a:moveTo>
                      <a:pt x="1402" y="1"/>
                    </a:moveTo>
                    <a:lnTo>
                      <a:pt x="1" y="1402"/>
                    </a:lnTo>
                    <a:lnTo>
                      <a:pt x="3535" y="4937"/>
                    </a:lnTo>
                    <a:lnTo>
                      <a:pt x="4937" y="3535"/>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30"/>
              <p:cNvSpPr/>
              <p:nvPr/>
            </p:nvSpPr>
            <p:spPr>
              <a:xfrm>
                <a:off x="1418375" y="3039275"/>
                <a:ext cx="123425" cy="123825"/>
              </a:xfrm>
              <a:custGeom>
                <a:avLst/>
                <a:gdLst/>
                <a:ahLst/>
                <a:cxnLst/>
                <a:rect l="l" t="t" r="r" b="b"/>
                <a:pathLst>
                  <a:path w="4937" h="4953" extrusionOk="0">
                    <a:moveTo>
                      <a:pt x="1387" y="1"/>
                    </a:moveTo>
                    <a:lnTo>
                      <a:pt x="0" y="1403"/>
                    </a:lnTo>
                    <a:lnTo>
                      <a:pt x="3535" y="4953"/>
                    </a:lnTo>
                    <a:lnTo>
                      <a:pt x="4936" y="3551"/>
                    </a:lnTo>
                    <a:lnTo>
                      <a:pt x="1387"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375" name="Google Shape;1375;p30"/>
          <p:cNvGrpSpPr/>
          <p:nvPr/>
        </p:nvGrpSpPr>
        <p:grpSpPr>
          <a:xfrm rot="2700000">
            <a:off x="8945322" y="2352177"/>
            <a:ext cx="439196" cy="439096"/>
            <a:chOff x="1101075" y="2142375"/>
            <a:chExt cx="439200" cy="439100"/>
          </a:xfrm>
        </p:grpSpPr>
        <p:sp>
          <p:nvSpPr>
            <p:cNvPr id="1376" name="Google Shape;1376;p30"/>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30"/>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ckground 1">
  <p:cSld name="CUSTOM_9_1">
    <p:bg>
      <p:bgPr>
        <a:solidFill>
          <a:schemeClr val="dk2"/>
        </a:solidFill>
        <a:effectLst/>
      </p:bgPr>
    </p:bg>
    <p:spTree>
      <p:nvGrpSpPr>
        <p:cNvPr id="1" name="Shape 1378"/>
        <p:cNvGrpSpPr/>
        <p:nvPr/>
      </p:nvGrpSpPr>
      <p:grpSpPr>
        <a:xfrm>
          <a:off x="0" y="0"/>
          <a:ext cx="0" cy="0"/>
          <a:chOff x="0" y="0"/>
          <a:chExt cx="0" cy="0"/>
        </a:xfrm>
      </p:grpSpPr>
      <p:grpSp>
        <p:nvGrpSpPr>
          <p:cNvPr id="1379" name="Google Shape;1379;p31"/>
          <p:cNvGrpSpPr/>
          <p:nvPr/>
        </p:nvGrpSpPr>
        <p:grpSpPr>
          <a:xfrm>
            <a:off x="8332551" y="-7"/>
            <a:ext cx="2386151" cy="3293873"/>
            <a:chOff x="8256351" y="-7"/>
            <a:chExt cx="2386151" cy="3293873"/>
          </a:xfrm>
        </p:grpSpPr>
        <p:pic>
          <p:nvPicPr>
            <p:cNvPr id="1380" name="Google Shape;1380;p31"/>
            <p:cNvPicPr preferRelativeResize="0"/>
            <p:nvPr/>
          </p:nvPicPr>
          <p:blipFill rotWithShape="1">
            <a:blip r:embed="rId2">
              <a:alphaModFix/>
            </a:blip>
            <a:srcRect l="16960" t="24718" r="7121" b="26177"/>
            <a:stretch/>
          </p:blipFill>
          <p:spPr>
            <a:xfrm rot="5400000">
              <a:off x="7886227" y="537590"/>
              <a:ext cx="3126400" cy="2386151"/>
            </a:xfrm>
            <a:prstGeom prst="rect">
              <a:avLst/>
            </a:prstGeom>
            <a:noFill/>
            <a:ln>
              <a:noFill/>
            </a:ln>
          </p:spPr>
        </p:pic>
        <p:grpSp>
          <p:nvGrpSpPr>
            <p:cNvPr id="1381" name="Google Shape;1381;p31"/>
            <p:cNvGrpSpPr/>
            <p:nvPr/>
          </p:nvGrpSpPr>
          <p:grpSpPr>
            <a:xfrm rot="10800000">
              <a:off x="8452444" y="-7"/>
              <a:ext cx="325154" cy="1788670"/>
              <a:chOff x="8869019" y="-622132"/>
              <a:chExt cx="325154" cy="1788670"/>
            </a:xfrm>
          </p:grpSpPr>
          <p:sp>
            <p:nvSpPr>
              <p:cNvPr id="1382" name="Google Shape;1382;p31"/>
              <p:cNvSpPr/>
              <p:nvPr/>
            </p:nvSpPr>
            <p:spPr>
              <a:xfrm rot="10800000">
                <a:off x="8869019" y="-622132"/>
                <a:ext cx="246869" cy="1703243"/>
              </a:xfrm>
              <a:custGeom>
                <a:avLst/>
                <a:gdLst/>
                <a:ahLst/>
                <a:cxnLst/>
                <a:rect l="l" t="t" r="r" b="b"/>
                <a:pathLst>
                  <a:path w="6019" h="29909" extrusionOk="0">
                    <a:moveTo>
                      <a:pt x="1" y="1"/>
                    </a:moveTo>
                    <a:lnTo>
                      <a:pt x="1" y="306"/>
                    </a:lnTo>
                    <a:lnTo>
                      <a:pt x="5699" y="306"/>
                    </a:lnTo>
                    <a:lnTo>
                      <a:pt x="5699" y="29909"/>
                    </a:lnTo>
                    <a:lnTo>
                      <a:pt x="6019" y="29909"/>
                    </a:lnTo>
                    <a:lnTo>
                      <a:pt x="601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83" name="Google Shape;1383;p31"/>
              <p:cNvGrpSpPr/>
              <p:nvPr/>
            </p:nvGrpSpPr>
            <p:grpSpPr>
              <a:xfrm rot="1800062">
                <a:off x="9035610" y="1007995"/>
                <a:ext cx="134040" cy="134009"/>
                <a:chOff x="1101075" y="2142375"/>
                <a:chExt cx="439200" cy="439100"/>
              </a:xfrm>
            </p:grpSpPr>
            <p:sp>
              <p:nvSpPr>
                <p:cNvPr id="1384" name="Google Shape;1384;p31"/>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40000">
                      <a:srgbClr val="FF9900">
                        <a:alpha val="40784"/>
                      </a:srgbClr>
                    </a:gs>
                    <a:gs pos="100000">
                      <a:srgbClr val="FFFFFF">
                        <a:alpha val="0"/>
                      </a:srgbClr>
                    </a:gs>
                  </a:gsLst>
                  <a:lin ang="2698631" scaled="0"/>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31"/>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1386" name="Google Shape;1386;p31"/>
          <p:cNvGrpSpPr/>
          <p:nvPr/>
        </p:nvGrpSpPr>
        <p:grpSpPr>
          <a:xfrm>
            <a:off x="-213525" y="171225"/>
            <a:ext cx="439200" cy="439100"/>
            <a:chOff x="1101075" y="2142375"/>
            <a:chExt cx="439200" cy="439100"/>
          </a:xfrm>
        </p:grpSpPr>
        <p:sp>
          <p:nvSpPr>
            <p:cNvPr id="1387" name="Google Shape;1387;p31"/>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31"/>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9" name="Google Shape;1389;p31"/>
          <p:cNvGrpSpPr/>
          <p:nvPr/>
        </p:nvGrpSpPr>
        <p:grpSpPr>
          <a:xfrm>
            <a:off x="-1262974" y="3161328"/>
            <a:ext cx="4822591" cy="2934500"/>
            <a:chOff x="-1186774" y="3161328"/>
            <a:chExt cx="4822591" cy="2934500"/>
          </a:xfrm>
        </p:grpSpPr>
        <p:pic>
          <p:nvPicPr>
            <p:cNvPr id="1390" name="Google Shape;1390;p31"/>
            <p:cNvPicPr preferRelativeResize="0"/>
            <p:nvPr/>
          </p:nvPicPr>
          <p:blipFill rotWithShape="1">
            <a:blip r:embed="rId2">
              <a:alphaModFix/>
            </a:blip>
            <a:srcRect l="16960" t="24718" r="7121" b="26177"/>
            <a:stretch/>
          </p:blipFill>
          <p:spPr>
            <a:xfrm rot="5400000">
              <a:off x="-1534175" y="3508728"/>
              <a:ext cx="2934500" cy="2239699"/>
            </a:xfrm>
            <a:prstGeom prst="rect">
              <a:avLst/>
            </a:prstGeom>
            <a:noFill/>
            <a:ln>
              <a:noFill/>
            </a:ln>
          </p:spPr>
        </p:pic>
        <p:sp>
          <p:nvSpPr>
            <p:cNvPr id="1391" name="Google Shape;1391;p31"/>
            <p:cNvSpPr/>
            <p:nvPr/>
          </p:nvSpPr>
          <p:spPr>
            <a:xfrm rot="-5400000">
              <a:off x="-184180" y="3596444"/>
              <a:ext cx="503090" cy="2327806"/>
            </a:xfrm>
            <a:custGeom>
              <a:avLst/>
              <a:gdLst/>
              <a:ahLst/>
              <a:cxnLst/>
              <a:rect l="l" t="t" r="r" b="b"/>
              <a:pathLst>
                <a:path w="12266" h="56755" extrusionOk="0">
                  <a:moveTo>
                    <a:pt x="6811" y="1"/>
                  </a:moveTo>
                  <a:lnTo>
                    <a:pt x="2133" y="4663"/>
                  </a:lnTo>
                  <a:lnTo>
                    <a:pt x="2133" y="16836"/>
                  </a:lnTo>
                  <a:lnTo>
                    <a:pt x="2438" y="16836"/>
                  </a:lnTo>
                  <a:lnTo>
                    <a:pt x="2438" y="4800"/>
                  </a:lnTo>
                  <a:lnTo>
                    <a:pt x="6475" y="747"/>
                  </a:lnTo>
                  <a:lnTo>
                    <a:pt x="6475" y="11793"/>
                  </a:lnTo>
                  <a:lnTo>
                    <a:pt x="11534" y="11793"/>
                  </a:lnTo>
                  <a:lnTo>
                    <a:pt x="8197" y="15130"/>
                  </a:lnTo>
                  <a:lnTo>
                    <a:pt x="11640" y="18573"/>
                  </a:lnTo>
                  <a:lnTo>
                    <a:pt x="5668" y="24546"/>
                  </a:lnTo>
                  <a:lnTo>
                    <a:pt x="5668" y="41686"/>
                  </a:lnTo>
                  <a:lnTo>
                    <a:pt x="0" y="47369"/>
                  </a:lnTo>
                  <a:lnTo>
                    <a:pt x="0" y="56754"/>
                  </a:lnTo>
                  <a:lnTo>
                    <a:pt x="305" y="56754"/>
                  </a:lnTo>
                  <a:lnTo>
                    <a:pt x="305" y="47476"/>
                  </a:lnTo>
                  <a:lnTo>
                    <a:pt x="5973" y="41823"/>
                  </a:lnTo>
                  <a:lnTo>
                    <a:pt x="5973" y="24683"/>
                  </a:lnTo>
                  <a:lnTo>
                    <a:pt x="12082" y="18573"/>
                  </a:lnTo>
                  <a:lnTo>
                    <a:pt x="8639" y="15130"/>
                  </a:lnTo>
                  <a:lnTo>
                    <a:pt x="12265" y="11488"/>
                  </a:lnTo>
                  <a:lnTo>
                    <a:pt x="6811" y="11488"/>
                  </a:lnTo>
                  <a:lnTo>
                    <a:pt x="6811" y="1"/>
                  </a:ln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92" name="Google Shape;1392;p31"/>
            <p:cNvGrpSpPr/>
            <p:nvPr/>
          </p:nvGrpSpPr>
          <p:grpSpPr>
            <a:xfrm>
              <a:off x="58899" y="4608583"/>
              <a:ext cx="604346" cy="657081"/>
              <a:chOff x="58899" y="4608583"/>
              <a:chExt cx="604346" cy="657081"/>
            </a:xfrm>
          </p:grpSpPr>
          <p:grpSp>
            <p:nvGrpSpPr>
              <p:cNvPr id="1393" name="Google Shape;1393;p31"/>
              <p:cNvGrpSpPr/>
              <p:nvPr/>
            </p:nvGrpSpPr>
            <p:grpSpPr>
              <a:xfrm rot="10800000">
                <a:off x="58899" y="4608583"/>
                <a:ext cx="328346" cy="328531"/>
                <a:chOff x="3678700" y="407275"/>
                <a:chExt cx="708100" cy="708500"/>
              </a:xfrm>
            </p:grpSpPr>
            <p:sp>
              <p:nvSpPr>
                <p:cNvPr id="1394" name="Google Shape;1394;p31"/>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31"/>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31"/>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31"/>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31"/>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31"/>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31"/>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01" name="Google Shape;1401;p31"/>
              <p:cNvGrpSpPr/>
              <p:nvPr/>
            </p:nvGrpSpPr>
            <p:grpSpPr>
              <a:xfrm rot="10800000">
                <a:off x="334899" y="4608583"/>
                <a:ext cx="328346" cy="328531"/>
                <a:chOff x="3678700" y="407275"/>
                <a:chExt cx="708100" cy="708500"/>
              </a:xfrm>
            </p:grpSpPr>
            <p:sp>
              <p:nvSpPr>
                <p:cNvPr id="1402" name="Google Shape;1402;p31"/>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31"/>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31"/>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31"/>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31"/>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31"/>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31"/>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09" name="Google Shape;1409;p31"/>
              <p:cNvGrpSpPr/>
              <p:nvPr/>
            </p:nvGrpSpPr>
            <p:grpSpPr>
              <a:xfrm rot="10800000">
                <a:off x="282574" y="4937133"/>
                <a:ext cx="328346" cy="328531"/>
                <a:chOff x="3678700" y="407275"/>
                <a:chExt cx="708100" cy="708500"/>
              </a:xfrm>
            </p:grpSpPr>
            <p:sp>
              <p:nvSpPr>
                <p:cNvPr id="1410" name="Google Shape;1410;p31"/>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31"/>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31"/>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31"/>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31"/>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31"/>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31"/>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417" name="Google Shape;1417;p31"/>
            <p:cNvGrpSpPr/>
            <p:nvPr/>
          </p:nvGrpSpPr>
          <p:grpSpPr>
            <a:xfrm>
              <a:off x="-923150" y="4796551"/>
              <a:ext cx="4558967" cy="134100"/>
              <a:chOff x="796100" y="3019701"/>
              <a:chExt cx="4558967" cy="134100"/>
            </a:xfrm>
          </p:grpSpPr>
          <p:sp>
            <p:nvSpPr>
              <p:cNvPr id="1418" name="Google Shape;1418;p31"/>
              <p:cNvSpPr/>
              <p:nvPr/>
            </p:nvSpPr>
            <p:spPr>
              <a:xfrm>
                <a:off x="5220967" y="3019701"/>
                <a:ext cx="134100" cy="134100"/>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419" name="Google Shape;1419;p31"/>
              <p:cNvCxnSpPr/>
              <p:nvPr/>
            </p:nvCxnSpPr>
            <p:spPr>
              <a:xfrm>
                <a:off x="796100" y="3086750"/>
                <a:ext cx="4462800" cy="0"/>
              </a:xfrm>
              <a:prstGeom prst="straightConnector1">
                <a:avLst/>
              </a:prstGeom>
              <a:noFill/>
              <a:ln w="9525" cap="flat" cmpd="sng">
                <a:solidFill>
                  <a:schemeClr val="lt1"/>
                </a:solidFill>
                <a:prstDash val="solid"/>
                <a:round/>
                <a:headEnd type="none" w="med" len="med"/>
                <a:tailEnd type="none" w="med" len="med"/>
              </a:ln>
            </p:spPr>
          </p:cxnSp>
          <p:sp>
            <p:nvSpPr>
              <p:cNvPr id="1420" name="Google Shape;1420;p31"/>
              <p:cNvSpPr/>
              <p:nvPr/>
            </p:nvSpPr>
            <p:spPr>
              <a:xfrm>
                <a:off x="5251079" y="3049843"/>
                <a:ext cx="73800" cy="73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95"/>
        <p:cNvGrpSpPr/>
        <p:nvPr/>
      </p:nvGrpSpPr>
      <p:grpSpPr>
        <a:xfrm>
          <a:off x="0" y="0"/>
          <a:ext cx="0" cy="0"/>
          <a:chOff x="0" y="0"/>
          <a:chExt cx="0" cy="0"/>
        </a:xfrm>
      </p:grpSpPr>
      <p:sp>
        <p:nvSpPr>
          <p:cNvPr id="96" name="Google Shape;96;p3"/>
          <p:cNvSpPr txBox="1">
            <a:spLocks noGrp="1"/>
          </p:cNvSpPr>
          <p:nvPr>
            <p:ph type="title"/>
          </p:nvPr>
        </p:nvSpPr>
        <p:spPr>
          <a:xfrm>
            <a:off x="720000" y="2079325"/>
            <a:ext cx="5598000" cy="8418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97" name="Google Shape;97;p3"/>
          <p:cNvSpPr txBox="1">
            <a:spLocks noGrp="1"/>
          </p:cNvSpPr>
          <p:nvPr>
            <p:ph type="title" idx="2" hasCustomPrompt="1"/>
          </p:nvPr>
        </p:nvSpPr>
        <p:spPr>
          <a:xfrm>
            <a:off x="720000" y="1025725"/>
            <a:ext cx="1702500" cy="993600"/>
          </a:xfrm>
          <a:prstGeom prst="rect">
            <a:avLst/>
          </a:prstGeom>
        </p:spPr>
        <p:txBody>
          <a:bodyPr spcFirstLastPara="1" wrap="square" lIns="91425" tIns="91425" rIns="91425" bIns="91425" anchor="ctr" anchorCtr="0">
            <a:noAutofit/>
          </a:bodyPr>
          <a:lstStyle>
            <a:lvl1pPr lvl="0" rtl="0">
              <a:spcBef>
                <a:spcPts val="0"/>
              </a:spcBef>
              <a:spcAft>
                <a:spcPts val="0"/>
              </a:spcAft>
              <a:buSzPts val="6000"/>
              <a:buNone/>
              <a:defRPr sz="6200">
                <a:latin typeface="Poppins"/>
                <a:ea typeface="Poppins"/>
                <a:cs typeface="Poppins"/>
                <a:sym typeface="Poppins"/>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98" name="Google Shape;98;p3"/>
          <p:cNvSpPr txBox="1">
            <a:spLocks noGrp="1"/>
          </p:cNvSpPr>
          <p:nvPr>
            <p:ph type="subTitle" idx="1"/>
          </p:nvPr>
        </p:nvSpPr>
        <p:spPr>
          <a:xfrm>
            <a:off x="720000" y="3252375"/>
            <a:ext cx="5598000" cy="457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99" name="Google Shape;99;p3"/>
          <p:cNvGrpSpPr/>
          <p:nvPr/>
        </p:nvGrpSpPr>
        <p:grpSpPr>
          <a:xfrm>
            <a:off x="-539206" y="-1717975"/>
            <a:ext cx="4397193" cy="4171657"/>
            <a:chOff x="-494406" y="-1584825"/>
            <a:chExt cx="4397193" cy="4171657"/>
          </a:xfrm>
        </p:grpSpPr>
        <p:grpSp>
          <p:nvGrpSpPr>
            <p:cNvPr id="100" name="Google Shape;100;p3"/>
            <p:cNvGrpSpPr/>
            <p:nvPr/>
          </p:nvGrpSpPr>
          <p:grpSpPr>
            <a:xfrm>
              <a:off x="-494406" y="-252396"/>
              <a:ext cx="1741563" cy="1288563"/>
              <a:chOff x="-494406" y="-252396"/>
              <a:chExt cx="1741563" cy="1288563"/>
            </a:xfrm>
          </p:grpSpPr>
          <p:sp>
            <p:nvSpPr>
              <p:cNvPr id="101" name="Google Shape;101;p3"/>
              <p:cNvSpPr/>
              <p:nvPr/>
            </p:nvSpPr>
            <p:spPr>
              <a:xfrm rot="2700000">
                <a:off x="-315569" y="-53821"/>
                <a:ext cx="930891" cy="891412"/>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3"/>
              <p:cNvSpPr/>
              <p:nvPr/>
            </p:nvSpPr>
            <p:spPr>
              <a:xfrm rot="2700000">
                <a:off x="137431" y="-53821"/>
                <a:ext cx="930891" cy="891412"/>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 name="Google Shape;103;p3"/>
            <p:cNvGrpSpPr/>
            <p:nvPr/>
          </p:nvGrpSpPr>
          <p:grpSpPr>
            <a:xfrm>
              <a:off x="245875" y="-51824"/>
              <a:ext cx="208200" cy="1824700"/>
              <a:chOff x="1040050" y="3812126"/>
              <a:chExt cx="208200" cy="1824700"/>
            </a:xfrm>
          </p:grpSpPr>
          <p:sp>
            <p:nvSpPr>
              <p:cNvPr id="104" name="Google Shape;104;p3"/>
              <p:cNvSpPr/>
              <p:nvPr/>
            </p:nvSpPr>
            <p:spPr>
              <a:xfrm>
                <a:off x="1040050" y="3812126"/>
                <a:ext cx="12550" cy="1824700"/>
              </a:xfrm>
              <a:custGeom>
                <a:avLst/>
                <a:gdLst/>
                <a:ahLst/>
                <a:cxnLst/>
                <a:rect l="l" t="t" r="r" b="b"/>
                <a:pathLst>
                  <a:path w="306" h="27731" extrusionOk="0">
                    <a:moveTo>
                      <a:pt x="1" y="1"/>
                    </a:moveTo>
                    <a:lnTo>
                      <a:pt x="1" y="27730"/>
                    </a:lnTo>
                    <a:lnTo>
                      <a:pt x="305" y="27730"/>
                    </a:lnTo>
                    <a:lnTo>
                      <a:pt x="305" y="1"/>
                    </a:lnTo>
                    <a:close/>
                  </a:path>
                </a:pathLst>
              </a:custGeom>
              <a:gradFill>
                <a:gsLst>
                  <a:gs pos="0">
                    <a:srgbClr val="9900FF">
                      <a:alpha val="46666"/>
                      <a:alpha val="46820"/>
                    </a:srgbClr>
                  </a:gs>
                  <a:gs pos="100000">
                    <a:srgbClr val="FFFFFF">
                      <a:alpha val="0"/>
                      <a:alpha val="468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3"/>
              <p:cNvSpPr/>
              <p:nvPr/>
            </p:nvSpPr>
            <p:spPr>
              <a:xfrm>
                <a:off x="1235741" y="3812126"/>
                <a:ext cx="12509" cy="1824700"/>
              </a:xfrm>
              <a:custGeom>
                <a:avLst/>
                <a:gdLst/>
                <a:ahLst/>
                <a:cxnLst/>
                <a:rect l="l" t="t" r="r" b="b"/>
                <a:pathLst>
                  <a:path w="305" h="27731" extrusionOk="0">
                    <a:moveTo>
                      <a:pt x="0" y="1"/>
                    </a:moveTo>
                    <a:lnTo>
                      <a:pt x="0" y="27730"/>
                    </a:lnTo>
                    <a:lnTo>
                      <a:pt x="305" y="27730"/>
                    </a:lnTo>
                    <a:lnTo>
                      <a:pt x="305"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6" name="Google Shape;106;p3"/>
            <p:cNvGrpSpPr/>
            <p:nvPr/>
          </p:nvGrpSpPr>
          <p:grpSpPr>
            <a:xfrm>
              <a:off x="441574" y="-36652"/>
              <a:ext cx="699940" cy="478601"/>
              <a:chOff x="39722" y="4349021"/>
              <a:chExt cx="1061964" cy="726143"/>
            </a:xfrm>
          </p:grpSpPr>
          <p:grpSp>
            <p:nvGrpSpPr>
              <p:cNvPr id="107" name="Google Shape;107;p3"/>
              <p:cNvGrpSpPr/>
              <p:nvPr/>
            </p:nvGrpSpPr>
            <p:grpSpPr>
              <a:xfrm rot="2700000">
                <a:off x="140502" y="4460924"/>
                <a:ext cx="524584" cy="502337"/>
                <a:chOff x="1189791" y="-1767331"/>
                <a:chExt cx="904284" cy="865933"/>
              </a:xfrm>
            </p:grpSpPr>
            <p:sp>
              <p:nvSpPr>
                <p:cNvPr id="108" name="Google Shape;108;p3"/>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9" name="Google Shape;109;p3"/>
                <p:cNvGrpSpPr/>
                <p:nvPr/>
              </p:nvGrpSpPr>
              <p:grpSpPr>
                <a:xfrm>
                  <a:off x="1232795" y="-1740829"/>
                  <a:ext cx="717621" cy="717392"/>
                  <a:chOff x="1483457" y="3953671"/>
                  <a:chExt cx="717621" cy="717392"/>
                </a:xfrm>
              </p:grpSpPr>
              <p:sp>
                <p:nvSpPr>
                  <p:cNvPr id="110" name="Google Shape;110;p3"/>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3"/>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3"/>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3"/>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3"/>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15" name="Google Shape;115;p3"/>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6" name="Google Shape;116;p3"/>
            <p:cNvGrpSpPr/>
            <p:nvPr/>
          </p:nvGrpSpPr>
          <p:grpSpPr>
            <a:xfrm>
              <a:off x="955673" y="11"/>
              <a:ext cx="592576" cy="405260"/>
              <a:chOff x="39722" y="4349021"/>
              <a:chExt cx="1061964" cy="726143"/>
            </a:xfrm>
          </p:grpSpPr>
          <p:grpSp>
            <p:nvGrpSpPr>
              <p:cNvPr id="117" name="Google Shape;117;p3"/>
              <p:cNvGrpSpPr/>
              <p:nvPr/>
            </p:nvGrpSpPr>
            <p:grpSpPr>
              <a:xfrm rot="2700000">
                <a:off x="140502" y="4460924"/>
                <a:ext cx="524584" cy="502337"/>
                <a:chOff x="1189791" y="-1767331"/>
                <a:chExt cx="904284" cy="865933"/>
              </a:xfrm>
            </p:grpSpPr>
            <p:sp>
              <p:nvSpPr>
                <p:cNvPr id="118" name="Google Shape;118;p3"/>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9" name="Google Shape;119;p3"/>
                <p:cNvGrpSpPr/>
                <p:nvPr/>
              </p:nvGrpSpPr>
              <p:grpSpPr>
                <a:xfrm>
                  <a:off x="1232795" y="-1740829"/>
                  <a:ext cx="717621" cy="717392"/>
                  <a:chOff x="1483457" y="3953671"/>
                  <a:chExt cx="717621" cy="717392"/>
                </a:xfrm>
              </p:grpSpPr>
              <p:sp>
                <p:nvSpPr>
                  <p:cNvPr id="120" name="Google Shape;120;p3"/>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3"/>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3"/>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3"/>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3"/>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5" name="Google Shape;125;p3"/>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6" name="Google Shape;126;p3"/>
            <p:cNvGrpSpPr/>
            <p:nvPr/>
          </p:nvGrpSpPr>
          <p:grpSpPr>
            <a:xfrm>
              <a:off x="-1" y="621223"/>
              <a:ext cx="699940" cy="478601"/>
              <a:chOff x="39722" y="4349021"/>
              <a:chExt cx="1061964" cy="726143"/>
            </a:xfrm>
          </p:grpSpPr>
          <p:grpSp>
            <p:nvGrpSpPr>
              <p:cNvPr id="127" name="Google Shape;127;p3"/>
              <p:cNvGrpSpPr/>
              <p:nvPr/>
            </p:nvGrpSpPr>
            <p:grpSpPr>
              <a:xfrm rot="2700000">
                <a:off x="140502" y="4460924"/>
                <a:ext cx="524584" cy="502337"/>
                <a:chOff x="1189791" y="-1767331"/>
                <a:chExt cx="904284" cy="865933"/>
              </a:xfrm>
            </p:grpSpPr>
            <p:sp>
              <p:nvSpPr>
                <p:cNvPr id="128" name="Google Shape;128;p3"/>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9" name="Google Shape;129;p3"/>
                <p:cNvGrpSpPr/>
                <p:nvPr/>
              </p:nvGrpSpPr>
              <p:grpSpPr>
                <a:xfrm>
                  <a:off x="1232795" y="-1740829"/>
                  <a:ext cx="717621" cy="717392"/>
                  <a:chOff x="1483457" y="3953671"/>
                  <a:chExt cx="717621" cy="717392"/>
                </a:xfrm>
              </p:grpSpPr>
              <p:sp>
                <p:nvSpPr>
                  <p:cNvPr id="130" name="Google Shape;130;p3"/>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3"/>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3"/>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3"/>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3"/>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35" name="Google Shape;135;p3"/>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6" name="Google Shape;136;p3"/>
            <p:cNvGrpSpPr/>
            <p:nvPr/>
          </p:nvGrpSpPr>
          <p:grpSpPr>
            <a:xfrm rot="-8100000">
              <a:off x="540898" y="-1172741"/>
              <a:ext cx="2552124" cy="3347490"/>
              <a:chOff x="2976325" y="908175"/>
              <a:chExt cx="4028179" cy="5283555"/>
            </a:xfrm>
          </p:grpSpPr>
          <p:sp>
            <p:nvSpPr>
              <p:cNvPr id="137" name="Google Shape;137;p3"/>
              <p:cNvSpPr/>
              <p:nvPr/>
            </p:nvSpPr>
            <p:spPr>
              <a:xfrm>
                <a:off x="3851189" y="1072525"/>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3"/>
              <p:cNvSpPr/>
              <p:nvPr/>
            </p:nvSpPr>
            <p:spPr>
              <a:xfrm>
                <a:off x="3934943" y="908175"/>
                <a:ext cx="2925190" cy="3057668"/>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3"/>
              <p:cNvSpPr/>
              <p:nvPr/>
            </p:nvSpPr>
            <p:spPr>
              <a:xfrm>
                <a:off x="2976325" y="930036"/>
                <a:ext cx="4006263" cy="4749291"/>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74"/>
        <p:cNvGrpSpPr/>
        <p:nvPr/>
      </p:nvGrpSpPr>
      <p:grpSpPr>
        <a:xfrm>
          <a:off x="0" y="0"/>
          <a:ext cx="0" cy="0"/>
          <a:chOff x="0" y="0"/>
          <a:chExt cx="0" cy="0"/>
        </a:xfrm>
      </p:grpSpPr>
      <p:sp>
        <p:nvSpPr>
          <p:cNvPr id="175" name="Google Shape;175;p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76" name="Google Shape;176;p5"/>
          <p:cNvSpPr txBox="1">
            <a:spLocks noGrp="1"/>
          </p:cNvSpPr>
          <p:nvPr>
            <p:ph type="subTitle" idx="1"/>
          </p:nvPr>
        </p:nvSpPr>
        <p:spPr>
          <a:xfrm>
            <a:off x="4999903" y="2372500"/>
            <a:ext cx="2340300" cy="13206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77" name="Google Shape;177;p5"/>
          <p:cNvSpPr txBox="1">
            <a:spLocks noGrp="1"/>
          </p:cNvSpPr>
          <p:nvPr>
            <p:ph type="subTitle" idx="2"/>
          </p:nvPr>
        </p:nvSpPr>
        <p:spPr>
          <a:xfrm>
            <a:off x="1803800" y="2372500"/>
            <a:ext cx="2340300" cy="13206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78" name="Google Shape;178;p5"/>
          <p:cNvSpPr txBox="1">
            <a:spLocks noGrp="1"/>
          </p:cNvSpPr>
          <p:nvPr>
            <p:ph type="subTitle" idx="3"/>
          </p:nvPr>
        </p:nvSpPr>
        <p:spPr>
          <a:xfrm>
            <a:off x="4999908" y="2048488"/>
            <a:ext cx="2340300" cy="4023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BM Plex Mono"/>
              <a:buNone/>
              <a:defRPr sz="20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sp>
        <p:nvSpPr>
          <p:cNvPr id="179" name="Google Shape;179;p5"/>
          <p:cNvSpPr txBox="1">
            <a:spLocks noGrp="1"/>
          </p:cNvSpPr>
          <p:nvPr>
            <p:ph type="subTitle" idx="4"/>
          </p:nvPr>
        </p:nvSpPr>
        <p:spPr>
          <a:xfrm>
            <a:off x="1803800" y="2048488"/>
            <a:ext cx="2340300" cy="4023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BM Plex Mono"/>
              <a:buNone/>
              <a:defRPr sz="20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grpSp>
        <p:nvGrpSpPr>
          <p:cNvPr id="180" name="Google Shape;180;p5"/>
          <p:cNvGrpSpPr/>
          <p:nvPr/>
        </p:nvGrpSpPr>
        <p:grpSpPr>
          <a:xfrm>
            <a:off x="7579113" y="-890399"/>
            <a:ext cx="2898275" cy="3032950"/>
            <a:chOff x="7198113" y="-890399"/>
            <a:chExt cx="2898275" cy="3032950"/>
          </a:xfrm>
        </p:grpSpPr>
        <p:pic>
          <p:nvPicPr>
            <p:cNvPr id="181" name="Google Shape;181;p5"/>
            <p:cNvPicPr preferRelativeResize="0"/>
            <p:nvPr/>
          </p:nvPicPr>
          <p:blipFill rotWithShape="1">
            <a:blip r:embed="rId2">
              <a:alphaModFix/>
            </a:blip>
            <a:srcRect l="16960" t="24718" r="7121" b="26177"/>
            <a:stretch/>
          </p:blipFill>
          <p:spPr>
            <a:xfrm rot="-5400000">
              <a:off x="7130775" y="-823062"/>
              <a:ext cx="3032950" cy="2898275"/>
            </a:xfrm>
            <a:prstGeom prst="rect">
              <a:avLst/>
            </a:prstGeom>
            <a:noFill/>
            <a:ln>
              <a:noFill/>
            </a:ln>
          </p:spPr>
        </p:pic>
        <p:grpSp>
          <p:nvGrpSpPr>
            <p:cNvPr id="182" name="Google Shape;182;p5"/>
            <p:cNvGrpSpPr/>
            <p:nvPr/>
          </p:nvGrpSpPr>
          <p:grpSpPr>
            <a:xfrm>
              <a:off x="8319318" y="-249682"/>
              <a:ext cx="1460040" cy="1171886"/>
              <a:chOff x="7945225" y="4302000"/>
              <a:chExt cx="904666" cy="726121"/>
            </a:xfrm>
          </p:grpSpPr>
          <p:sp>
            <p:nvSpPr>
              <p:cNvPr id="183" name="Google Shape;183;p5"/>
              <p:cNvSpPr/>
              <p:nvPr/>
            </p:nvSpPr>
            <p:spPr>
              <a:xfrm>
                <a:off x="8176775" y="4445200"/>
                <a:ext cx="673116" cy="582921"/>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5"/>
              <p:cNvSpPr/>
              <p:nvPr/>
            </p:nvSpPr>
            <p:spPr>
              <a:xfrm>
                <a:off x="8164350" y="43020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5"/>
              <p:cNvSpPr/>
              <p:nvPr/>
            </p:nvSpPr>
            <p:spPr>
              <a:xfrm>
                <a:off x="7945225" y="44452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86" name="Google Shape;186;p5"/>
          <p:cNvGrpSpPr/>
          <p:nvPr/>
        </p:nvGrpSpPr>
        <p:grpSpPr>
          <a:xfrm>
            <a:off x="-613920" y="3693606"/>
            <a:ext cx="2048057" cy="2238804"/>
            <a:chOff x="-461520" y="3617406"/>
            <a:chExt cx="2048057" cy="2238804"/>
          </a:xfrm>
        </p:grpSpPr>
        <p:grpSp>
          <p:nvGrpSpPr>
            <p:cNvPr id="187" name="Google Shape;187;p5"/>
            <p:cNvGrpSpPr/>
            <p:nvPr/>
          </p:nvGrpSpPr>
          <p:grpSpPr>
            <a:xfrm>
              <a:off x="-461520" y="3617406"/>
              <a:ext cx="1916534" cy="2238804"/>
              <a:chOff x="-461520" y="3617406"/>
              <a:chExt cx="1916534" cy="2238804"/>
            </a:xfrm>
          </p:grpSpPr>
          <p:grpSp>
            <p:nvGrpSpPr>
              <p:cNvPr id="188" name="Google Shape;188;p5"/>
              <p:cNvGrpSpPr/>
              <p:nvPr/>
            </p:nvGrpSpPr>
            <p:grpSpPr>
              <a:xfrm flipH="1">
                <a:off x="-461520" y="4010132"/>
                <a:ext cx="1916534" cy="1538287"/>
                <a:chOff x="7945225" y="4302000"/>
                <a:chExt cx="904666" cy="726121"/>
              </a:xfrm>
            </p:grpSpPr>
            <p:sp>
              <p:nvSpPr>
                <p:cNvPr id="189" name="Google Shape;189;p5"/>
                <p:cNvSpPr/>
                <p:nvPr/>
              </p:nvSpPr>
              <p:spPr>
                <a:xfrm>
                  <a:off x="8176775" y="4445200"/>
                  <a:ext cx="673116" cy="582921"/>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5"/>
                <p:cNvSpPr/>
                <p:nvPr/>
              </p:nvSpPr>
              <p:spPr>
                <a:xfrm>
                  <a:off x="8164350" y="43020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5"/>
                <p:cNvSpPr/>
                <p:nvPr/>
              </p:nvSpPr>
              <p:spPr>
                <a:xfrm>
                  <a:off x="7945225" y="44452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2" name="Google Shape;192;p5"/>
              <p:cNvGrpSpPr/>
              <p:nvPr/>
            </p:nvGrpSpPr>
            <p:grpSpPr>
              <a:xfrm>
                <a:off x="-309885" y="3617406"/>
                <a:ext cx="1448824" cy="2238804"/>
                <a:chOff x="-309885" y="3617406"/>
                <a:chExt cx="1448824" cy="2238804"/>
              </a:xfrm>
            </p:grpSpPr>
            <p:grpSp>
              <p:nvGrpSpPr>
                <p:cNvPr id="193" name="Google Shape;193;p5"/>
                <p:cNvGrpSpPr/>
                <p:nvPr/>
              </p:nvGrpSpPr>
              <p:grpSpPr>
                <a:xfrm>
                  <a:off x="-277007" y="3870159"/>
                  <a:ext cx="981772" cy="1986051"/>
                  <a:chOff x="-293545" y="3454371"/>
                  <a:chExt cx="981772" cy="1986051"/>
                </a:xfrm>
              </p:grpSpPr>
              <p:sp>
                <p:nvSpPr>
                  <p:cNvPr id="194" name="Google Shape;194;p5"/>
                  <p:cNvSpPr/>
                  <p:nvPr/>
                </p:nvSpPr>
                <p:spPr>
                  <a:xfrm rot="10800000">
                    <a:off x="-293545" y="3454371"/>
                    <a:ext cx="844677" cy="1985522"/>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5"/>
                  <p:cNvSpPr/>
                  <p:nvPr/>
                </p:nvSpPr>
                <p:spPr>
                  <a:xfrm rot="10800000">
                    <a:off x="-156450" y="3454901"/>
                    <a:ext cx="844677" cy="1985522"/>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6" name="Google Shape;196;p5"/>
                <p:cNvGrpSpPr/>
                <p:nvPr/>
              </p:nvGrpSpPr>
              <p:grpSpPr>
                <a:xfrm>
                  <a:off x="363249" y="4906873"/>
                  <a:ext cx="699940" cy="478601"/>
                  <a:chOff x="39722" y="4349021"/>
                  <a:chExt cx="1061964" cy="726143"/>
                </a:xfrm>
              </p:grpSpPr>
              <p:grpSp>
                <p:nvGrpSpPr>
                  <p:cNvPr id="197" name="Google Shape;197;p5"/>
                  <p:cNvGrpSpPr/>
                  <p:nvPr/>
                </p:nvGrpSpPr>
                <p:grpSpPr>
                  <a:xfrm rot="2700000">
                    <a:off x="140502" y="4460924"/>
                    <a:ext cx="524584" cy="502337"/>
                    <a:chOff x="1189791" y="-1767331"/>
                    <a:chExt cx="904284" cy="865933"/>
                  </a:xfrm>
                </p:grpSpPr>
                <p:sp>
                  <p:nvSpPr>
                    <p:cNvPr id="198" name="Google Shape;198;p5"/>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9" name="Google Shape;199;p5"/>
                    <p:cNvGrpSpPr/>
                    <p:nvPr/>
                  </p:nvGrpSpPr>
                  <p:grpSpPr>
                    <a:xfrm>
                      <a:off x="1232795" y="-1740829"/>
                      <a:ext cx="717621" cy="717392"/>
                      <a:chOff x="1483457" y="3953671"/>
                      <a:chExt cx="717621" cy="717392"/>
                    </a:xfrm>
                  </p:grpSpPr>
                  <p:sp>
                    <p:nvSpPr>
                      <p:cNvPr id="200" name="Google Shape;200;p5"/>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5"/>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5"/>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5"/>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5"/>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05" name="Google Shape;205;p5"/>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6" name="Google Shape;206;p5"/>
                <p:cNvGrpSpPr/>
                <p:nvPr/>
              </p:nvGrpSpPr>
              <p:grpSpPr>
                <a:xfrm rot="-5400000">
                  <a:off x="-461873" y="3769393"/>
                  <a:ext cx="1351491" cy="1047516"/>
                  <a:chOff x="-2460210" y="2758493"/>
                  <a:chExt cx="1351491" cy="1047516"/>
                </a:xfrm>
              </p:grpSpPr>
              <p:sp>
                <p:nvSpPr>
                  <p:cNvPr id="207" name="Google Shape;207;p5"/>
                  <p:cNvSpPr/>
                  <p:nvPr/>
                </p:nvSpPr>
                <p:spPr>
                  <a:xfrm rot="-2700000">
                    <a:off x="-2341816" y="3108554"/>
                    <a:ext cx="582127" cy="575995"/>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9900FF">
                          <a:alpha val="46666"/>
                          <a:alpha val="46820"/>
                        </a:srgbClr>
                      </a:gs>
                      <a:gs pos="100000">
                        <a:srgbClr val="FFFFFF">
                          <a:alpha val="0"/>
                          <a:alpha val="4682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5"/>
                  <p:cNvSpPr/>
                  <p:nvPr/>
                </p:nvSpPr>
                <p:spPr>
                  <a:xfrm rot="-2700000">
                    <a:off x="-2157466" y="3032354"/>
                    <a:ext cx="582127" cy="575995"/>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9900FF">
                          <a:alpha val="46666"/>
                          <a:alpha val="46820"/>
                        </a:srgbClr>
                      </a:gs>
                      <a:gs pos="100000">
                        <a:srgbClr val="FFFFFF">
                          <a:alpha val="0"/>
                          <a:alpha val="4682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5"/>
                  <p:cNvSpPr/>
                  <p:nvPr/>
                </p:nvSpPr>
                <p:spPr>
                  <a:xfrm rot="-2700000">
                    <a:off x="-1993591" y="2956154"/>
                    <a:ext cx="582127" cy="575995"/>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9900FF">
                          <a:alpha val="46666"/>
                          <a:alpha val="46820"/>
                        </a:srgbClr>
                      </a:gs>
                      <a:gs pos="100000">
                        <a:srgbClr val="FFFFFF">
                          <a:alpha val="0"/>
                          <a:alpha val="4682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5"/>
                  <p:cNvSpPr/>
                  <p:nvPr/>
                </p:nvSpPr>
                <p:spPr>
                  <a:xfrm rot="-2700000">
                    <a:off x="-1809241" y="2879954"/>
                    <a:ext cx="582127" cy="575995"/>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9900FF">
                          <a:alpha val="46666"/>
                          <a:alpha val="46820"/>
                        </a:srgbClr>
                      </a:gs>
                      <a:gs pos="100000">
                        <a:srgbClr val="FFFFFF">
                          <a:alpha val="0"/>
                          <a:alpha val="4682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1" name="Google Shape;211;p5"/>
                <p:cNvGrpSpPr/>
                <p:nvPr/>
              </p:nvGrpSpPr>
              <p:grpSpPr>
                <a:xfrm>
                  <a:off x="438999" y="4567398"/>
                  <a:ext cx="699940" cy="478601"/>
                  <a:chOff x="39722" y="4349021"/>
                  <a:chExt cx="1061964" cy="726143"/>
                </a:xfrm>
              </p:grpSpPr>
              <p:grpSp>
                <p:nvGrpSpPr>
                  <p:cNvPr id="212" name="Google Shape;212;p5"/>
                  <p:cNvGrpSpPr/>
                  <p:nvPr/>
                </p:nvGrpSpPr>
                <p:grpSpPr>
                  <a:xfrm rot="2700000">
                    <a:off x="140502" y="4460924"/>
                    <a:ext cx="524584" cy="502337"/>
                    <a:chOff x="1189791" y="-1767331"/>
                    <a:chExt cx="904284" cy="865933"/>
                  </a:xfrm>
                </p:grpSpPr>
                <p:sp>
                  <p:nvSpPr>
                    <p:cNvPr id="213" name="Google Shape;213;p5"/>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4" name="Google Shape;214;p5"/>
                    <p:cNvGrpSpPr/>
                    <p:nvPr/>
                  </p:nvGrpSpPr>
                  <p:grpSpPr>
                    <a:xfrm>
                      <a:off x="1232795" y="-1740829"/>
                      <a:ext cx="717621" cy="717392"/>
                      <a:chOff x="1483457" y="3953671"/>
                      <a:chExt cx="717621" cy="717392"/>
                    </a:xfrm>
                  </p:grpSpPr>
                  <p:sp>
                    <p:nvSpPr>
                      <p:cNvPr id="215" name="Google Shape;215;p5"/>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5"/>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5"/>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5"/>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5"/>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20" name="Google Shape;220;p5"/>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1" name="Google Shape;221;p5"/>
                <p:cNvGrpSpPr/>
                <p:nvPr/>
              </p:nvGrpSpPr>
              <p:grpSpPr>
                <a:xfrm>
                  <a:off x="-65076" y="4623886"/>
                  <a:ext cx="699940" cy="478601"/>
                  <a:chOff x="39722" y="4349021"/>
                  <a:chExt cx="1061964" cy="726143"/>
                </a:xfrm>
              </p:grpSpPr>
              <p:grpSp>
                <p:nvGrpSpPr>
                  <p:cNvPr id="222" name="Google Shape;222;p5"/>
                  <p:cNvGrpSpPr/>
                  <p:nvPr/>
                </p:nvGrpSpPr>
                <p:grpSpPr>
                  <a:xfrm rot="2700000">
                    <a:off x="140502" y="4460924"/>
                    <a:ext cx="524584" cy="502337"/>
                    <a:chOff x="1189791" y="-1767331"/>
                    <a:chExt cx="904284" cy="865933"/>
                  </a:xfrm>
                </p:grpSpPr>
                <p:sp>
                  <p:nvSpPr>
                    <p:cNvPr id="223" name="Google Shape;223;p5"/>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4" name="Google Shape;224;p5"/>
                    <p:cNvGrpSpPr/>
                    <p:nvPr/>
                  </p:nvGrpSpPr>
                  <p:grpSpPr>
                    <a:xfrm>
                      <a:off x="1232795" y="-1740829"/>
                      <a:ext cx="717621" cy="717392"/>
                      <a:chOff x="1483457" y="3953671"/>
                      <a:chExt cx="717621" cy="717392"/>
                    </a:xfrm>
                  </p:grpSpPr>
                  <p:sp>
                    <p:nvSpPr>
                      <p:cNvPr id="225" name="Google Shape;225;p5"/>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5"/>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5"/>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5"/>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5"/>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30" name="Google Shape;230;p5"/>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231" name="Google Shape;231;p5"/>
            <p:cNvGrpSpPr/>
            <p:nvPr/>
          </p:nvGrpSpPr>
          <p:grpSpPr>
            <a:xfrm rot="5400000">
              <a:off x="1147388" y="4839000"/>
              <a:ext cx="439200" cy="439100"/>
              <a:chOff x="1101075" y="2142375"/>
              <a:chExt cx="439200" cy="439100"/>
            </a:xfrm>
          </p:grpSpPr>
          <p:sp>
            <p:nvSpPr>
              <p:cNvPr id="232" name="Google Shape;232;p5"/>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5"/>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34" name="Google Shape;234;p5"/>
          <p:cNvGrpSpPr/>
          <p:nvPr/>
        </p:nvGrpSpPr>
        <p:grpSpPr>
          <a:xfrm>
            <a:off x="-2352525" y="-402069"/>
            <a:ext cx="5307515" cy="2438355"/>
            <a:chOff x="-2276325" y="-249669"/>
            <a:chExt cx="5307515" cy="2438355"/>
          </a:xfrm>
        </p:grpSpPr>
        <p:grpSp>
          <p:nvGrpSpPr>
            <p:cNvPr id="235" name="Google Shape;235;p5"/>
            <p:cNvGrpSpPr/>
            <p:nvPr/>
          </p:nvGrpSpPr>
          <p:grpSpPr>
            <a:xfrm rot="10800000">
              <a:off x="-1297788" y="-249669"/>
              <a:ext cx="2601921" cy="2438355"/>
              <a:chOff x="7340128" y="2866613"/>
              <a:chExt cx="2439225" cy="2438355"/>
            </a:xfrm>
          </p:grpSpPr>
          <p:sp>
            <p:nvSpPr>
              <p:cNvPr id="236" name="Google Shape;236;p5"/>
              <p:cNvSpPr/>
              <p:nvPr/>
            </p:nvSpPr>
            <p:spPr>
              <a:xfrm rot="2700000" flipH="1">
                <a:off x="8012290" y="2875755"/>
                <a:ext cx="981794" cy="2307832"/>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5"/>
              <p:cNvSpPr/>
              <p:nvPr/>
            </p:nvSpPr>
            <p:spPr>
              <a:xfrm rot="2700000" flipH="1">
                <a:off x="8125398" y="2987994"/>
                <a:ext cx="981794" cy="2307832"/>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8" name="Google Shape;238;p5"/>
            <p:cNvSpPr/>
            <p:nvPr/>
          </p:nvSpPr>
          <p:spPr>
            <a:xfrm rot="-5400000">
              <a:off x="1755111" y="-896010"/>
              <a:ext cx="577450" cy="1974708"/>
            </a:xfrm>
            <a:custGeom>
              <a:avLst/>
              <a:gdLst/>
              <a:ahLst/>
              <a:cxnLst/>
              <a:rect l="l" t="t" r="r" b="b"/>
              <a:pathLst>
                <a:path w="14079" h="48146" extrusionOk="0">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rgbClr val="9900FF">
                    <a:alpha val="46666"/>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9" name="Google Shape;239;p5"/>
            <p:cNvGrpSpPr/>
            <p:nvPr/>
          </p:nvGrpSpPr>
          <p:grpSpPr>
            <a:xfrm>
              <a:off x="-2276325" y="245976"/>
              <a:ext cx="4558967" cy="134100"/>
              <a:chOff x="796100" y="3019701"/>
              <a:chExt cx="4558967" cy="134100"/>
            </a:xfrm>
          </p:grpSpPr>
          <p:sp>
            <p:nvSpPr>
              <p:cNvPr id="240" name="Google Shape;240;p5"/>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41" name="Google Shape;241;p5"/>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242" name="Google Shape;242;p5"/>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43" name="Google Shape;243;p5"/>
          <p:cNvGrpSpPr/>
          <p:nvPr/>
        </p:nvGrpSpPr>
        <p:grpSpPr>
          <a:xfrm>
            <a:off x="6795100" y="3095213"/>
            <a:ext cx="4558967" cy="2438355"/>
            <a:chOff x="6490300" y="2866613"/>
            <a:chExt cx="4558967" cy="2438355"/>
          </a:xfrm>
        </p:grpSpPr>
        <p:grpSp>
          <p:nvGrpSpPr>
            <p:cNvPr id="244" name="Google Shape;244;p5"/>
            <p:cNvGrpSpPr/>
            <p:nvPr/>
          </p:nvGrpSpPr>
          <p:grpSpPr>
            <a:xfrm>
              <a:off x="7340128" y="2866613"/>
              <a:ext cx="2439225" cy="2438355"/>
              <a:chOff x="7340128" y="2866613"/>
              <a:chExt cx="2439225" cy="2438355"/>
            </a:xfrm>
          </p:grpSpPr>
          <p:sp>
            <p:nvSpPr>
              <p:cNvPr id="245" name="Google Shape;245;p5"/>
              <p:cNvSpPr/>
              <p:nvPr/>
            </p:nvSpPr>
            <p:spPr>
              <a:xfrm rot="2700000" flipH="1">
                <a:off x="8012290" y="2875755"/>
                <a:ext cx="981794" cy="2307832"/>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5"/>
              <p:cNvSpPr/>
              <p:nvPr/>
            </p:nvSpPr>
            <p:spPr>
              <a:xfrm rot="2700000" flipH="1">
                <a:off x="8125398" y="2987994"/>
                <a:ext cx="981794" cy="2307832"/>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7" name="Google Shape;247;p5"/>
            <p:cNvGrpSpPr/>
            <p:nvPr/>
          </p:nvGrpSpPr>
          <p:grpSpPr>
            <a:xfrm rot="10800000">
              <a:off x="6490300" y="4774026"/>
              <a:ext cx="4558967" cy="134100"/>
              <a:chOff x="796100" y="3019701"/>
              <a:chExt cx="4558967" cy="134100"/>
            </a:xfrm>
          </p:grpSpPr>
          <p:sp>
            <p:nvSpPr>
              <p:cNvPr id="248" name="Google Shape;248;p5"/>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49" name="Google Shape;249;p5"/>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250" name="Google Shape;250;p5"/>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38"/>
        <p:cNvGrpSpPr/>
        <p:nvPr/>
      </p:nvGrpSpPr>
      <p:grpSpPr>
        <a:xfrm>
          <a:off x="0" y="0"/>
          <a:ext cx="0" cy="0"/>
          <a:chOff x="0" y="0"/>
          <a:chExt cx="0" cy="0"/>
        </a:xfrm>
      </p:grpSpPr>
      <p:sp>
        <p:nvSpPr>
          <p:cNvPr id="339" name="Google Shape;339;p7"/>
          <p:cNvSpPr txBox="1">
            <a:spLocks noGrp="1"/>
          </p:cNvSpPr>
          <p:nvPr>
            <p:ph type="subTitle" idx="1"/>
          </p:nvPr>
        </p:nvSpPr>
        <p:spPr>
          <a:xfrm>
            <a:off x="713225" y="1160775"/>
            <a:ext cx="7710900" cy="3455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AutoNum type="arabicPeriod"/>
              <a:defRPr sz="1400"/>
            </a:lvl1pPr>
            <a:lvl2pPr lvl="1" rtl="0">
              <a:lnSpc>
                <a:spcPct val="100000"/>
              </a:lnSpc>
              <a:spcBef>
                <a:spcPts val="0"/>
              </a:spcBef>
              <a:spcAft>
                <a:spcPts val="0"/>
              </a:spcAft>
              <a:buClr>
                <a:srgbClr val="999999"/>
              </a:buClr>
              <a:buSzPts val="800"/>
              <a:buFont typeface="Open Sans"/>
              <a:buAutoNum type="alphaLcPeriod"/>
              <a:defRPr/>
            </a:lvl2pPr>
            <a:lvl3pPr lvl="2" rtl="0">
              <a:lnSpc>
                <a:spcPct val="100000"/>
              </a:lnSpc>
              <a:spcBef>
                <a:spcPts val="0"/>
              </a:spcBef>
              <a:spcAft>
                <a:spcPts val="0"/>
              </a:spcAft>
              <a:buClr>
                <a:srgbClr val="999999"/>
              </a:buClr>
              <a:buSzPts val="800"/>
              <a:buFont typeface="Open Sans"/>
              <a:buAutoNum type="romanLcPeriod"/>
              <a:defRPr/>
            </a:lvl3pPr>
            <a:lvl4pPr lvl="3" rtl="0">
              <a:lnSpc>
                <a:spcPct val="100000"/>
              </a:lnSpc>
              <a:spcBef>
                <a:spcPts val="0"/>
              </a:spcBef>
              <a:spcAft>
                <a:spcPts val="0"/>
              </a:spcAft>
              <a:buClr>
                <a:srgbClr val="999999"/>
              </a:buClr>
              <a:buSzPts val="800"/>
              <a:buFont typeface="Open Sans"/>
              <a:buAutoNum type="arabicPeriod"/>
              <a:defRPr/>
            </a:lvl4pPr>
            <a:lvl5pPr lvl="4" rtl="0">
              <a:lnSpc>
                <a:spcPct val="100000"/>
              </a:lnSpc>
              <a:spcBef>
                <a:spcPts val="0"/>
              </a:spcBef>
              <a:spcAft>
                <a:spcPts val="0"/>
              </a:spcAft>
              <a:buClr>
                <a:srgbClr val="999999"/>
              </a:buClr>
              <a:buSzPts val="1200"/>
              <a:buFont typeface="Open Sans"/>
              <a:buAutoNum type="alphaLcPeriod"/>
              <a:defRPr/>
            </a:lvl5pPr>
            <a:lvl6pPr lvl="5" rtl="0">
              <a:lnSpc>
                <a:spcPct val="100000"/>
              </a:lnSpc>
              <a:spcBef>
                <a:spcPts val="0"/>
              </a:spcBef>
              <a:spcAft>
                <a:spcPts val="0"/>
              </a:spcAft>
              <a:buClr>
                <a:srgbClr val="999999"/>
              </a:buClr>
              <a:buSzPts val="1200"/>
              <a:buFont typeface="Open Sans"/>
              <a:buAutoNum type="romanLcPeriod"/>
              <a:defRPr/>
            </a:lvl6pPr>
            <a:lvl7pPr lvl="6" rtl="0">
              <a:lnSpc>
                <a:spcPct val="100000"/>
              </a:lnSpc>
              <a:spcBef>
                <a:spcPts val="0"/>
              </a:spcBef>
              <a:spcAft>
                <a:spcPts val="0"/>
              </a:spcAft>
              <a:buClr>
                <a:srgbClr val="999999"/>
              </a:buClr>
              <a:buSzPts val="700"/>
              <a:buFont typeface="Open Sans"/>
              <a:buAutoNum type="arabicPeriod"/>
              <a:defRPr/>
            </a:lvl7pPr>
            <a:lvl8pPr lvl="7" rtl="0">
              <a:lnSpc>
                <a:spcPct val="100000"/>
              </a:lnSpc>
              <a:spcBef>
                <a:spcPts val="0"/>
              </a:spcBef>
              <a:spcAft>
                <a:spcPts val="0"/>
              </a:spcAft>
              <a:buClr>
                <a:srgbClr val="999999"/>
              </a:buClr>
              <a:buSzPts val="700"/>
              <a:buFont typeface="Open Sans"/>
              <a:buAutoNum type="alphaLcPeriod"/>
              <a:defRPr/>
            </a:lvl8pPr>
            <a:lvl9pPr lvl="8" rtl="0">
              <a:lnSpc>
                <a:spcPct val="100000"/>
              </a:lnSpc>
              <a:spcBef>
                <a:spcPts val="0"/>
              </a:spcBef>
              <a:spcAft>
                <a:spcPts val="0"/>
              </a:spcAft>
              <a:buClr>
                <a:srgbClr val="999999"/>
              </a:buClr>
              <a:buSzPts val="600"/>
              <a:buFont typeface="Open Sans"/>
              <a:buAutoNum type="romanLcPeriod"/>
              <a:defRPr/>
            </a:lvl9pPr>
          </a:lstStyle>
          <a:p>
            <a:endParaRPr/>
          </a:p>
        </p:txBody>
      </p:sp>
      <p:sp>
        <p:nvSpPr>
          <p:cNvPr id="340" name="Google Shape;340;p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341" name="Google Shape;341;p7"/>
          <p:cNvGrpSpPr/>
          <p:nvPr/>
        </p:nvGrpSpPr>
        <p:grpSpPr>
          <a:xfrm>
            <a:off x="8934675" y="3943438"/>
            <a:ext cx="439200" cy="439100"/>
            <a:chOff x="1101075" y="2142375"/>
            <a:chExt cx="439200" cy="439100"/>
          </a:xfrm>
        </p:grpSpPr>
        <p:sp>
          <p:nvSpPr>
            <p:cNvPr id="342" name="Google Shape;342;p7"/>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7"/>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4" name="Google Shape;344;p7"/>
          <p:cNvGrpSpPr/>
          <p:nvPr/>
        </p:nvGrpSpPr>
        <p:grpSpPr>
          <a:xfrm>
            <a:off x="5481594" y="-3117615"/>
            <a:ext cx="5954334" cy="6142759"/>
            <a:chOff x="5329194" y="-2965215"/>
            <a:chExt cx="5954334" cy="6142759"/>
          </a:xfrm>
        </p:grpSpPr>
        <p:sp>
          <p:nvSpPr>
            <p:cNvPr id="345" name="Google Shape;345;p7"/>
            <p:cNvSpPr/>
            <p:nvPr/>
          </p:nvSpPr>
          <p:spPr>
            <a:xfrm rot="-2700000">
              <a:off x="6677338" y="-2306933"/>
              <a:ext cx="3153371" cy="5119296"/>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rgbClr val="9900FF">
                    <a:alpha val="46666"/>
                  </a:srgbClr>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7"/>
            <p:cNvSpPr/>
            <p:nvPr/>
          </p:nvSpPr>
          <p:spPr>
            <a:xfrm rot="-2700000">
              <a:off x="6782013" y="-2600033"/>
              <a:ext cx="3153371" cy="5119296"/>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40000">
                  <a:srgbClr val="FF9900">
                    <a:alpha val="40784"/>
                  </a:srgbClr>
                </a:gs>
                <a:gs pos="100000">
                  <a:srgbClr val="FFFFFF">
                    <a:alpha val="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7" name="Google Shape;347;p7"/>
            <p:cNvGrpSpPr/>
            <p:nvPr/>
          </p:nvGrpSpPr>
          <p:grpSpPr>
            <a:xfrm rot="10800000">
              <a:off x="5710125" y="185651"/>
              <a:ext cx="4558967" cy="134100"/>
              <a:chOff x="796100" y="3019701"/>
              <a:chExt cx="4558967" cy="134100"/>
            </a:xfrm>
          </p:grpSpPr>
          <p:sp>
            <p:nvSpPr>
              <p:cNvPr id="348" name="Google Shape;348;p7"/>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49" name="Google Shape;349;p7"/>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350" name="Google Shape;350;p7"/>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51" name="Google Shape;351;p7"/>
          <p:cNvGrpSpPr/>
          <p:nvPr/>
        </p:nvGrpSpPr>
        <p:grpSpPr>
          <a:xfrm flipH="1">
            <a:off x="-503516" y="3986929"/>
            <a:ext cx="5249359" cy="2992224"/>
            <a:chOff x="-258616" y="3430829"/>
            <a:chExt cx="5249359" cy="2992224"/>
          </a:xfrm>
        </p:grpSpPr>
        <p:pic>
          <p:nvPicPr>
            <p:cNvPr id="352" name="Google Shape;352;p7"/>
            <p:cNvPicPr preferRelativeResize="0"/>
            <p:nvPr/>
          </p:nvPicPr>
          <p:blipFill rotWithShape="1">
            <a:blip r:embed="rId2">
              <a:alphaModFix/>
            </a:blip>
            <a:srcRect l="16960" t="24718" r="7121" b="26177"/>
            <a:stretch/>
          </p:blipFill>
          <p:spPr>
            <a:xfrm>
              <a:off x="1070243" y="3430829"/>
              <a:ext cx="3920501" cy="2992224"/>
            </a:xfrm>
            <a:prstGeom prst="rect">
              <a:avLst/>
            </a:prstGeom>
            <a:noFill/>
            <a:ln>
              <a:noFill/>
            </a:ln>
          </p:spPr>
        </p:pic>
        <p:sp>
          <p:nvSpPr>
            <p:cNvPr id="353" name="Google Shape;353;p7"/>
            <p:cNvSpPr/>
            <p:nvPr/>
          </p:nvSpPr>
          <p:spPr>
            <a:xfrm>
              <a:off x="363250" y="4667754"/>
              <a:ext cx="582037" cy="55735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alpha val="31360"/>
                  </a:schemeClr>
                </a:gs>
                <a:gs pos="22000">
                  <a:schemeClr val="lt1">
                    <a:alpha val="31360"/>
                  </a:schemeClr>
                </a:gs>
                <a:gs pos="45000">
                  <a:srgbClr val="FFFFFF">
                    <a:alpha val="0"/>
                    <a:alpha val="31360"/>
                  </a:srgbClr>
                </a:gs>
                <a:gs pos="100000">
                  <a:srgbClr val="0C0A9E">
                    <a:alpha val="50196"/>
                    <a:alpha val="3136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7"/>
            <p:cNvSpPr/>
            <p:nvPr/>
          </p:nvSpPr>
          <p:spPr>
            <a:xfrm>
              <a:off x="941424" y="4724302"/>
              <a:ext cx="340329" cy="325895"/>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7"/>
            <p:cNvSpPr/>
            <p:nvPr/>
          </p:nvSpPr>
          <p:spPr>
            <a:xfrm>
              <a:off x="820562" y="4958179"/>
              <a:ext cx="582037" cy="55735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alpha val="31360"/>
                  </a:schemeClr>
                </a:gs>
                <a:gs pos="22000">
                  <a:schemeClr val="lt1">
                    <a:alpha val="31360"/>
                  </a:schemeClr>
                </a:gs>
                <a:gs pos="45000">
                  <a:srgbClr val="FFFFFF">
                    <a:alpha val="0"/>
                    <a:alpha val="31360"/>
                  </a:srgbClr>
                </a:gs>
                <a:gs pos="100000">
                  <a:srgbClr val="0C0A9E">
                    <a:alpha val="50196"/>
                    <a:alpha val="3136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7"/>
            <p:cNvSpPr/>
            <p:nvPr/>
          </p:nvSpPr>
          <p:spPr>
            <a:xfrm>
              <a:off x="1299000" y="4608579"/>
              <a:ext cx="582037" cy="55735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7"/>
            <p:cNvSpPr/>
            <p:nvPr/>
          </p:nvSpPr>
          <p:spPr>
            <a:xfrm rot="5400000">
              <a:off x="447539" y="3133720"/>
              <a:ext cx="1421047"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lt2"/>
                </a:gs>
                <a:gs pos="40000">
                  <a:srgbClr val="FF9900">
                    <a:alpha val="40784"/>
                  </a:srgbClr>
                </a:gs>
                <a:gs pos="100000">
                  <a:srgbClr val="FFFFFF">
                    <a:alpha val="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8" name="Google Shape;358;p7"/>
            <p:cNvGrpSpPr/>
            <p:nvPr/>
          </p:nvGrpSpPr>
          <p:grpSpPr>
            <a:xfrm>
              <a:off x="736485" y="4387072"/>
              <a:ext cx="161977" cy="161940"/>
              <a:chOff x="1101075" y="2142375"/>
              <a:chExt cx="439200" cy="439100"/>
            </a:xfrm>
          </p:grpSpPr>
          <p:sp>
            <p:nvSpPr>
              <p:cNvPr id="359" name="Google Shape;359;p7"/>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7"/>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1" name="Google Shape;361;p7"/>
            <p:cNvGrpSpPr/>
            <p:nvPr/>
          </p:nvGrpSpPr>
          <p:grpSpPr>
            <a:xfrm rot="10800000">
              <a:off x="2118901" y="4805293"/>
              <a:ext cx="161977" cy="161940"/>
              <a:chOff x="1101075" y="2142375"/>
              <a:chExt cx="439200" cy="439100"/>
            </a:xfrm>
          </p:grpSpPr>
          <p:sp>
            <p:nvSpPr>
              <p:cNvPr id="362" name="Google Shape;362;p7"/>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7"/>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493"/>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494"/>
        <p:cNvGrpSpPr/>
        <p:nvPr/>
      </p:nvGrpSpPr>
      <p:grpSpPr>
        <a:xfrm>
          <a:off x="0" y="0"/>
          <a:ext cx="0" cy="0"/>
          <a:chOff x="0" y="0"/>
          <a:chExt cx="0" cy="0"/>
        </a:xfrm>
      </p:grpSpPr>
      <p:sp>
        <p:nvSpPr>
          <p:cNvPr id="495" name="Google Shape;495;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496" name="Google Shape;496;p13"/>
          <p:cNvSpPr txBox="1">
            <a:spLocks noGrp="1"/>
          </p:cNvSpPr>
          <p:nvPr>
            <p:ph type="subTitle" idx="1"/>
          </p:nvPr>
        </p:nvSpPr>
        <p:spPr>
          <a:xfrm>
            <a:off x="720000" y="2244725"/>
            <a:ext cx="2661000" cy="604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97" name="Google Shape;497;p13"/>
          <p:cNvSpPr txBox="1">
            <a:spLocks noGrp="1"/>
          </p:cNvSpPr>
          <p:nvPr>
            <p:ph type="subTitle" idx="2"/>
          </p:nvPr>
        </p:nvSpPr>
        <p:spPr>
          <a:xfrm>
            <a:off x="4366700" y="2244725"/>
            <a:ext cx="2661000" cy="604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98" name="Google Shape;498;p13"/>
          <p:cNvSpPr txBox="1">
            <a:spLocks noGrp="1"/>
          </p:cNvSpPr>
          <p:nvPr>
            <p:ph type="subTitle" idx="3"/>
          </p:nvPr>
        </p:nvSpPr>
        <p:spPr>
          <a:xfrm>
            <a:off x="720000" y="3940900"/>
            <a:ext cx="2661000" cy="604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99" name="Google Shape;499;p13"/>
          <p:cNvSpPr txBox="1">
            <a:spLocks noGrp="1"/>
          </p:cNvSpPr>
          <p:nvPr>
            <p:ph type="subTitle" idx="4"/>
          </p:nvPr>
        </p:nvSpPr>
        <p:spPr>
          <a:xfrm>
            <a:off x="4366700" y="3940900"/>
            <a:ext cx="2661000" cy="604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00" name="Google Shape;500;p13"/>
          <p:cNvSpPr txBox="1">
            <a:spLocks noGrp="1"/>
          </p:cNvSpPr>
          <p:nvPr>
            <p:ph type="title" idx="5" hasCustomPrompt="1"/>
          </p:nvPr>
        </p:nvSpPr>
        <p:spPr>
          <a:xfrm>
            <a:off x="720003" y="1344775"/>
            <a:ext cx="1057500" cy="640200"/>
          </a:xfrm>
          <a:prstGeom prst="rect">
            <a:avLst/>
          </a:prstGeom>
          <a:noFill/>
        </p:spPr>
        <p:txBody>
          <a:bodyPr spcFirstLastPara="1" wrap="square" lIns="91425" tIns="91425" rIns="91425" bIns="91425" anchor="b" anchorCtr="0">
            <a:noAutofit/>
          </a:bodyPr>
          <a:lstStyle>
            <a:lvl1pPr lvl="0" rtl="0">
              <a:lnSpc>
                <a:spcPct val="115000"/>
              </a:lnSpc>
              <a:spcBef>
                <a:spcPts val="0"/>
              </a:spcBef>
              <a:spcAft>
                <a:spcPts val="0"/>
              </a:spcAft>
              <a:buSzPts val="3000"/>
              <a:buNone/>
              <a:defRPr>
                <a:latin typeface="Poppins"/>
                <a:ea typeface="Poppins"/>
                <a:cs typeface="Poppins"/>
                <a:sym typeface="Poppins"/>
              </a:defRPr>
            </a:lvl1pPr>
            <a:lvl2pPr lvl="1" rtl="0">
              <a:spcBef>
                <a:spcPts val="0"/>
              </a:spcBef>
              <a:spcAft>
                <a:spcPts val="0"/>
              </a:spcAft>
              <a:buSzPts val="3000"/>
              <a:buFont typeface="IBM Plex Mono"/>
              <a:buNone/>
              <a:defRPr sz="3000">
                <a:latin typeface="IBM Plex Mono"/>
                <a:ea typeface="IBM Plex Mono"/>
                <a:cs typeface="IBM Plex Mono"/>
                <a:sym typeface="IBM Plex Mono"/>
              </a:defRPr>
            </a:lvl2pPr>
            <a:lvl3pPr lvl="2" rtl="0">
              <a:spcBef>
                <a:spcPts val="0"/>
              </a:spcBef>
              <a:spcAft>
                <a:spcPts val="0"/>
              </a:spcAft>
              <a:buSzPts val="3000"/>
              <a:buFont typeface="IBM Plex Mono"/>
              <a:buNone/>
              <a:defRPr sz="3000">
                <a:latin typeface="IBM Plex Mono"/>
                <a:ea typeface="IBM Plex Mono"/>
                <a:cs typeface="IBM Plex Mono"/>
                <a:sym typeface="IBM Plex Mono"/>
              </a:defRPr>
            </a:lvl3pPr>
            <a:lvl4pPr lvl="3" rtl="0">
              <a:spcBef>
                <a:spcPts val="0"/>
              </a:spcBef>
              <a:spcAft>
                <a:spcPts val="0"/>
              </a:spcAft>
              <a:buSzPts val="3000"/>
              <a:buFont typeface="IBM Plex Mono"/>
              <a:buNone/>
              <a:defRPr sz="3000">
                <a:latin typeface="IBM Plex Mono"/>
                <a:ea typeface="IBM Plex Mono"/>
                <a:cs typeface="IBM Plex Mono"/>
                <a:sym typeface="IBM Plex Mono"/>
              </a:defRPr>
            </a:lvl4pPr>
            <a:lvl5pPr lvl="4" rtl="0">
              <a:spcBef>
                <a:spcPts val="0"/>
              </a:spcBef>
              <a:spcAft>
                <a:spcPts val="0"/>
              </a:spcAft>
              <a:buSzPts val="3000"/>
              <a:buFont typeface="IBM Plex Mono"/>
              <a:buNone/>
              <a:defRPr sz="3000">
                <a:latin typeface="IBM Plex Mono"/>
                <a:ea typeface="IBM Plex Mono"/>
                <a:cs typeface="IBM Plex Mono"/>
                <a:sym typeface="IBM Plex Mono"/>
              </a:defRPr>
            </a:lvl5pPr>
            <a:lvl6pPr lvl="5" rtl="0">
              <a:spcBef>
                <a:spcPts val="0"/>
              </a:spcBef>
              <a:spcAft>
                <a:spcPts val="0"/>
              </a:spcAft>
              <a:buSzPts val="3000"/>
              <a:buFont typeface="IBM Plex Mono"/>
              <a:buNone/>
              <a:defRPr sz="3000">
                <a:latin typeface="IBM Plex Mono"/>
                <a:ea typeface="IBM Plex Mono"/>
                <a:cs typeface="IBM Plex Mono"/>
                <a:sym typeface="IBM Plex Mono"/>
              </a:defRPr>
            </a:lvl6pPr>
            <a:lvl7pPr lvl="6" rtl="0">
              <a:spcBef>
                <a:spcPts val="0"/>
              </a:spcBef>
              <a:spcAft>
                <a:spcPts val="0"/>
              </a:spcAft>
              <a:buSzPts val="3000"/>
              <a:buFont typeface="IBM Plex Mono"/>
              <a:buNone/>
              <a:defRPr sz="3000">
                <a:latin typeface="IBM Plex Mono"/>
                <a:ea typeface="IBM Plex Mono"/>
                <a:cs typeface="IBM Plex Mono"/>
                <a:sym typeface="IBM Plex Mono"/>
              </a:defRPr>
            </a:lvl7pPr>
            <a:lvl8pPr lvl="7" rtl="0">
              <a:spcBef>
                <a:spcPts val="0"/>
              </a:spcBef>
              <a:spcAft>
                <a:spcPts val="0"/>
              </a:spcAft>
              <a:buSzPts val="3000"/>
              <a:buFont typeface="IBM Plex Mono"/>
              <a:buNone/>
              <a:defRPr sz="3000">
                <a:latin typeface="IBM Plex Mono"/>
                <a:ea typeface="IBM Plex Mono"/>
                <a:cs typeface="IBM Plex Mono"/>
                <a:sym typeface="IBM Plex Mono"/>
              </a:defRPr>
            </a:lvl8pPr>
            <a:lvl9pPr lvl="8" rtl="0">
              <a:spcBef>
                <a:spcPts val="0"/>
              </a:spcBef>
              <a:spcAft>
                <a:spcPts val="0"/>
              </a:spcAft>
              <a:buSzPts val="3000"/>
              <a:buFont typeface="IBM Plex Mono"/>
              <a:buNone/>
              <a:defRPr sz="3000">
                <a:latin typeface="IBM Plex Mono"/>
                <a:ea typeface="IBM Plex Mono"/>
                <a:cs typeface="IBM Plex Mono"/>
                <a:sym typeface="IBM Plex Mono"/>
              </a:defRPr>
            </a:lvl9pPr>
          </a:lstStyle>
          <a:p>
            <a:r>
              <a:t>xx%</a:t>
            </a:r>
          </a:p>
        </p:txBody>
      </p:sp>
      <p:sp>
        <p:nvSpPr>
          <p:cNvPr id="501" name="Google Shape;501;p13"/>
          <p:cNvSpPr txBox="1">
            <a:spLocks noGrp="1"/>
          </p:cNvSpPr>
          <p:nvPr>
            <p:ph type="title" idx="6" hasCustomPrompt="1"/>
          </p:nvPr>
        </p:nvSpPr>
        <p:spPr>
          <a:xfrm>
            <a:off x="720003" y="3040971"/>
            <a:ext cx="1057500" cy="640200"/>
          </a:xfrm>
          <a:prstGeom prst="rect">
            <a:avLst/>
          </a:prstGeom>
          <a:noFill/>
        </p:spPr>
        <p:txBody>
          <a:bodyPr spcFirstLastPara="1" wrap="square" lIns="91425" tIns="91425" rIns="91425" bIns="91425" anchor="b" anchorCtr="0">
            <a:noAutofit/>
          </a:bodyPr>
          <a:lstStyle>
            <a:lvl1pPr lvl="0" rtl="0">
              <a:lnSpc>
                <a:spcPct val="115000"/>
              </a:lnSpc>
              <a:spcBef>
                <a:spcPts val="0"/>
              </a:spcBef>
              <a:spcAft>
                <a:spcPts val="0"/>
              </a:spcAft>
              <a:buSzPts val="3000"/>
              <a:buNone/>
              <a:defRPr>
                <a:latin typeface="Poppins"/>
                <a:ea typeface="Poppins"/>
                <a:cs typeface="Poppins"/>
                <a:sym typeface="Poppins"/>
              </a:defRPr>
            </a:lvl1pPr>
            <a:lvl2pPr lvl="1" rtl="0">
              <a:spcBef>
                <a:spcPts val="0"/>
              </a:spcBef>
              <a:spcAft>
                <a:spcPts val="0"/>
              </a:spcAft>
              <a:buSzPts val="3000"/>
              <a:buFont typeface="IBM Plex Mono"/>
              <a:buNone/>
              <a:defRPr sz="3000">
                <a:latin typeface="IBM Plex Mono"/>
                <a:ea typeface="IBM Plex Mono"/>
                <a:cs typeface="IBM Plex Mono"/>
                <a:sym typeface="IBM Plex Mono"/>
              </a:defRPr>
            </a:lvl2pPr>
            <a:lvl3pPr lvl="2" rtl="0">
              <a:spcBef>
                <a:spcPts val="0"/>
              </a:spcBef>
              <a:spcAft>
                <a:spcPts val="0"/>
              </a:spcAft>
              <a:buSzPts val="3000"/>
              <a:buFont typeface="IBM Plex Mono"/>
              <a:buNone/>
              <a:defRPr sz="3000">
                <a:latin typeface="IBM Plex Mono"/>
                <a:ea typeface="IBM Plex Mono"/>
                <a:cs typeface="IBM Plex Mono"/>
                <a:sym typeface="IBM Plex Mono"/>
              </a:defRPr>
            </a:lvl3pPr>
            <a:lvl4pPr lvl="3" rtl="0">
              <a:spcBef>
                <a:spcPts val="0"/>
              </a:spcBef>
              <a:spcAft>
                <a:spcPts val="0"/>
              </a:spcAft>
              <a:buSzPts val="3000"/>
              <a:buFont typeface="IBM Plex Mono"/>
              <a:buNone/>
              <a:defRPr sz="3000">
                <a:latin typeface="IBM Plex Mono"/>
                <a:ea typeface="IBM Plex Mono"/>
                <a:cs typeface="IBM Plex Mono"/>
                <a:sym typeface="IBM Plex Mono"/>
              </a:defRPr>
            </a:lvl4pPr>
            <a:lvl5pPr lvl="4" rtl="0">
              <a:spcBef>
                <a:spcPts val="0"/>
              </a:spcBef>
              <a:spcAft>
                <a:spcPts val="0"/>
              </a:spcAft>
              <a:buSzPts val="3000"/>
              <a:buFont typeface="IBM Plex Mono"/>
              <a:buNone/>
              <a:defRPr sz="3000">
                <a:latin typeface="IBM Plex Mono"/>
                <a:ea typeface="IBM Plex Mono"/>
                <a:cs typeface="IBM Plex Mono"/>
                <a:sym typeface="IBM Plex Mono"/>
              </a:defRPr>
            </a:lvl5pPr>
            <a:lvl6pPr lvl="5" rtl="0">
              <a:spcBef>
                <a:spcPts val="0"/>
              </a:spcBef>
              <a:spcAft>
                <a:spcPts val="0"/>
              </a:spcAft>
              <a:buSzPts val="3000"/>
              <a:buFont typeface="IBM Plex Mono"/>
              <a:buNone/>
              <a:defRPr sz="3000">
                <a:latin typeface="IBM Plex Mono"/>
                <a:ea typeface="IBM Plex Mono"/>
                <a:cs typeface="IBM Plex Mono"/>
                <a:sym typeface="IBM Plex Mono"/>
              </a:defRPr>
            </a:lvl6pPr>
            <a:lvl7pPr lvl="6" rtl="0">
              <a:spcBef>
                <a:spcPts val="0"/>
              </a:spcBef>
              <a:spcAft>
                <a:spcPts val="0"/>
              </a:spcAft>
              <a:buSzPts val="3000"/>
              <a:buFont typeface="IBM Plex Mono"/>
              <a:buNone/>
              <a:defRPr sz="3000">
                <a:latin typeface="IBM Plex Mono"/>
                <a:ea typeface="IBM Plex Mono"/>
                <a:cs typeface="IBM Plex Mono"/>
                <a:sym typeface="IBM Plex Mono"/>
              </a:defRPr>
            </a:lvl7pPr>
            <a:lvl8pPr lvl="7" rtl="0">
              <a:spcBef>
                <a:spcPts val="0"/>
              </a:spcBef>
              <a:spcAft>
                <a:spcPts val="0"/>
              </a:spcAft>
              <a:buSzPts val="3000"/>
              <a:buFont typeface="IBM Plex Mono"/>
              <a:buNone/>
              <a:defRPr sz="3000">
                <a:latin typeface="IBM Plex Mono"/>
                <a:ea typeface="IBM Plex Mono"/>
                <a:cs typeface="IBM Plex Mono"/>
                <a:sym typeface="IBM Plex Mono"/>
              </a:defRPr>
            </a:lvl8pPr>
            <a:lvl9pPr lvl="8" rtl="0">
              <a:spcBef>
                <a:spcPts val="0"/>
              </a:spcBef>
              <a:spcAft>
                <a:spcPts val="0"/>
              </a:spcAft>
              <a:buSzPts val="3000"/>
              <a:buFont typeface="IBM Plex Mono"/>
              <a:buNone/>
              <a:defRPr sz="3000">
                <a:latin typeface="IBM Plex Mono"/>
                <a:ea typeface="IBM Plex Mono"/>
                <a:cs typeface="IBM Plex Mono"/>
                <a:sym typeface="IBM Plex Mono"/>
              </a:defRPr>
            </a:lvl9pPr>
          </a:lstStyle>
          <a:p>
            <a:r>
              <a:t>xx%</a:t>
            </a:r>
          </a:p>
        </p:txBody>
      </p:sp>
      <p:sp>
        <p:nvSpPr>
          <p:cNvPr id="502" name="Google Shape;502;p13"/>
          <p:cNvSpPr txBox="1">
            <a:spLocks noGrp="1"/>
          </p:cNvSpPr>
          <p:nvPr>
            <p:ph type="title" idx="7" hasCustomPrompt="1"/>
          </p:nvPr>
        </p:nvSpPr>
        <p:spPr>
          <a:xfrm>
            <a:off x="4366698" y="1344775"/>
            <a:ext cx="1057500" cy="640200"/>
          </a:xfrm>
          <a:prstGeom prst="rect">
            <a:avLst/>
          </a:prstGeom>
          <a:noFill/>
        </p:spPr>
        <p:txBody>
          <a:bodyPr spcFirstLastPara="1" wrap="square" lIns="91425" tIns="91425" rIns="91425" bIns="91425" anchor="b" anchorCtr="0">
            <a:noAutofit/>
          </a:bodyPr>
          <a:lstStyle>
            <a:lvl1pPr lvl="0" rtl="0">
              <a:lnSpc>
                <a:spcPct val="115000"/>
              </a:lnSpc>
              <a:spcBef>
                <a:spcPts val="0"/>
              </a:spcBef>
              <a:spcAft>
                <a:spcPts val="0"/>
              </a:spcAft>
              <a:buSzPts val="3000"/>
              <a:buNone/>
              <a:defRPr>
                <a:latin typeface="Poppins"/>
                <a:ea typeface="Poppins"/>
                <a:cs typeface="Poppins"/>
                <a:sym typeface="Poppins"/>
              </a:defRPr>
            </a:lvl1pPr>
            <a:lvl2pPr lvl="1" rtl="0">
              <a:spcBef>
                <a:spcPts val="0"/>
              </a:spcBef>
              <a:spcAft>
                <a:spcPts val="0"/>
              </a:spcAft>
              <a:buSzPts val="3000"/>
              <a:buFont typeface="IBM Plex Mono"/>
              <a:buNone/>
              <a:defRPr sz="3000">
                <a:latin typeface="IBM Plex Mono"/>
                <a:ea typeface="IBM Plex Mono"/>
                <a:cs typeface="IBM Plex Mono"/>
                <a:sym typeface="IBM Plex Mono"/>
              </a:defRPr>
            </a:lvl2pPr>
            <a:lvl3pPr lvl="2" rtl="0">
              <a:spcBef>
                <a:spcPts val="0"/>
              </a:spcBef>
              <a:spcAft>
                <a:spcPts val="0"/>
              </a:spcAft>
              <a:buSzPts val="3000"/>
              <a:buFont typeface="IBM Plex Mono"/>
              <a:buNone/>
              <a:defRPr sz="3000">
                <a:latin typeface="IBM Plex Mono"/>
                <a:ea typeface="IBM Plex Mono"/>
                <a:cs typeface="IBM Plex Mono"/>
                <a:sym typeface="IBM Plex Mono"/>
              </a:defRPr>
            </a:lvl3pPr>
            <a:lvl4pPr lvl="3" rtl="0">
              <a:spcBef>
                <a:spcPts val="0"/>
              </a:spcBef>
              <a:spcAft>
                <a:spcPts val="0"/>
              </a:spcAft>
              <a:buSzPts val="3000"/>
              <a:buFont typeface="IBM Plex Mono"/>
              <a:buNone/>
              <a:defRPr sz="3000">
                <a:latin typeface="IBM Plex Mono"/>
                <a:ea typeface="IBM Plex Mono"/>
                <a:cs typeface="IBM Plex Mono"/>
                <a:sym typeface="IBM Plex Mono"/>
              </a:defRPr>
            </a:lvl4pPr>
            <a:lvl5pPr lvl="4" rtl="0">
              <a:spcBef>
                <a:spcPts val="0"/>
              </a:spcBef>
              <a:spcAft>
                <a:spcPts val="0"/>
              </a:spcAft>
              <a:buSzPts val="3000"/>
              <a:buFont typeface="IBM Plex Mono"/>
              <a:buNone/>
              <a:defRPr sz="3000">
                <a:latin typeface="IBM Plex Mono"/>
                <a:ea typeface="IBM Plex Mono"/>
                <a:cs typeface="IBM Plex Mono"/>
                <a:sym typeface="IBM Plex Mono"/>
              </a:defRPr>
            </a:lvl5pPr>
            <a:lvl6pPr lvl="5" rtl="0">
              <a:spcBef>
                <a:spcPts val="0"/>
              </a:spcBef>
              <a:spcAft>
                <a:spcPts val="0"/>
              </a:spcAft>
              <a:buSzPts val="3000"/>
              <a:buFont typeface="IBM Plex Mono"/>
              <a:buNone/>
              <a:defRPr sz="3000">
                <a:latin typeface="IBM Plex Mono"/>
                <a:ea typeface="IBM Plex Mono"/>
                <a:cs typeface="IBM Plex Mono"/>
                <a:sym typeface="IBM Plex Mono"/>
              </a:defRPr>
            </a:lvl6pPr>
            <a:lvl7pPr lvl="6" rtl="0">
              <a:spcBef>
                <a:spcPts val="0"/>
              </a:spcBef>
              <a:spcAft>
                <a:spcPts val="0"/>
              </a:spcAft>
              <a:buSzPts val="3000"/>
              <a:buFont typeface="IBM Plex Mono"/>
              <a:buNone/>
              <a:defRPr sz="3000">
                <a:latin typeface="IBM Plex Mono"/>
                <a:ea typeface="IBM Plex Mono"/>
                <a:cs typeface="IBM Plex Mono"/>
                <a:sym typeface="IBM Plex Mono"/>
              </a:defRPr>
            </a:lvl7pPr>
            <a:lvl8pPr lvl="7" rtl="0">
              <a:spcBef>
                <a:spcPts val="0"/>
              </a:spcBef>
              <a:spcAft>
                <a:spcPts val="0"/>
              </a:spcAft>
              <a:buSzPts val="3000"/>
              <a:buFont typeface="IBM Plex Mono"/>
              <a:buNone/>
              <a:defRPr sz="3000">
                <a:latin typeface="IBM Plex Mono"/>
                <a:ea typeface="IBM Plex Mono"/>
                <a:cs typeface="IBM Plex Mono"/>
                <a:sym typeface="IBM Plex Mono"/>
              </a:defRPr>
            </a:lvl8pPr>
            <a:lvl9pPr lvl="8" rtl="0">
              <a:spcBef>
                <a:spcPts val="0"/>
              </a:spcBef>
              <a:spcAft>
                <a:spcPts val="0"/>
              </a:spcAft>
              <a:buSzPts val="3000"/>
              <a:buFont typeface="IBM Plex Mono"/>
              <a:buNone/>
              <a:defRPr sz="3000">
                <a:latin typeface="IBM Plex Mono"/>
                <a:ea typeface="IBM Plex Mono"/>
                <a:cs typeface="IBM Plex Mono"/>
                <a:sym typeface="IBM Plex Mono"/>
              </a:defRPr>
            </a:lvl9pPr>
          </a:lstStyle>
          <a:p>
            <a:r>
              <a:t>xx%</a:t>
            </a:r>
          </a:p>
        </p:txBody>
      </p:sp>
      <p:sp>
        <p:nvSpPr>
          <p:cNvPr id="503" name="Google Shape;503;p13"/>
          <p:cNvSpPr txBox="1">
            <a:spLocks noGrp="1"/>
          </p:cNvSpPr>
          <p:nvPr>
            <p:ph type="title" idx="8" hasCustomPrompt="1"/>
          </p:nvPr>
        </p:nvSpPr>
        <p:spPr>
          <a:xfrm>
            <a:off x="4366698" y="3040971"/>
            <a:ext cx="1057500" cy="640200"/>
          </a:xfrm>
          <a:prstGeom prst="rect">
            <a:avLst/>
          </a:prstGeom>
          <a:noFill/>
        </p:spPr>
        <p:txBody>
          <a:bodyPr spcFirstLastPara="1" wrap="square" lIns="91425" tIns="91425" rIns="91425" bIns="91425" anchor="b" anchorCtr="0">
            <a:noAutofit/>
          </a:bodyPr>
          <a:lstStyle>
            <a:lvl1pPr lvl="0" rtl="0">
              <a:lnSpc>
                <a:spcPct val="115000"/>
              </a:lnSpc>
              <a:spcBef>
                <a:spcPts val="0"/>
              </a:spcBef>
              <a:spcAft>
                <a:spcPts val="0"/>
              </a:spcAft>
              <a:buSzPts val="3000"/>
              <a:buNone/>
              <a:defRPr>
                <a:latin typeface="Poppins"/>
                <a:ea typeface="Poppins"/>
                <a:cs typeface="Poppins"/>
                <a:sym typeface="Poppins"/>
              </a:defRPr>
            </a:lvl1pPr>
            <a:lvl2pPr lvl="1" rtl="0">
              <a:spcBef>
                <a:spcPts val="0"/>
              </a:spcBef>
              <a:spcAft>
                <a:spcPts val="0"/>
              </a:spcAft>
              <a:buSzPts val="3000"/>
              <a:buFont typeface="IBM Plex Mono"/>
              <a:buNone/>
              <a:defRPr sz="3000">
                <a:latin typeface="IBM Plex Mono"/>
                <a:ea typeface="IBM Plex Mono"/>
                <a:cs typeface="IBM Plex Mono"/>
                <a:sym typeface="IBM Plex Mono"/>
              </a:defRPr>
            </a:lvl2pPr>
            <a:lvl3pPr lvl="2" rtl="0">
              <a:spcBef>
                <a:spcPts val="0"/>
              </a:spcBef>
              <a:spcAft>
                <a:spcPts val="0"/>
              </a:spcAft>
              <a:buSzPts val="3000"/>
              <a:buFont typeface="IBM Plex Mono"/>
              <a:buNone/>
              <a:defRPr sz="3000">
                <a:latin typeface="IBM Plex Mono"/>
                <a:ea typeface="IBM Plex Mono"/>
                <a:cs typeface="IBM Plex Mono"/>
                <a:sym typeface="IBM Plex Mono"/>
              </a:defRPr>
            </a:lvl3pPr>
            <a:lvl4pPr lvl="3" rtl="0">
              <a:spcBef>
                <a:spcPts val="0"/>
              </a:spcBef>
              <a:spcAft>
                <a:spcPts val="0"/>
              </a:spcAft>
              <a:buSzPts val="3000"/>
              <a:buFont typeface="IBM Plex Mono"/>
              <a:buNone/>
              <a:defRPr sz="3000">
                <a:latin typeface="IBM Plex Mono"/>
                <a:ea typeface="IBM Plex Mono"/>
                <a:cs typeface="IBM Plex Mono"/>
                <a:sym typeface="IBM Plex Mono"/>
              </a:defRPr>
            </a:lvl4pPr>
            <a:lvl5pPr lvl="4" rtl="0">
              <a:spcBef>
                <a:spcPts val="0"/>
              </a:spcBef>
              <a:spcAft>
                <a:spcPts val="0"/>
              </a:spcAft>
              <a:buSzPts val="3000"/>
              <a:buFont typeface="IBM Plex Mono"/>
              <a:buNone/>
              <a:defRPr sz="3000">
                <a:latin typeface="IBM Plex Mono"/>
                <a:ea typeface="IBM Plex Mono"/>
                <a:cs typeface="IBM Plex Mono"/>
                <a:sym typeface="IBM Plex Mono"/>
              </a:defRPr>
            </a:lvl5pPr>
            <a:lvl6pPr lvl="5" rtl="0">
              <a:spcBef>
                <a:spcPts val="0"/>
              </a:spcBef>
              <a:spcAft>
                <a:spcPts val="0"/>
              </a:spcAft>
              <a:buSzPts val="3000"/>
              <a:buFont typeface="IBM Plex Mono"/>
              <a:buNone/>
              <a:defRPr sz="3000">
                <a:latin typeface="IBM Plex Mono"/>
                <a:ea typeface="IBM Plex Mono"/>
                <a:cs typeface="IBM Plex Mono"/>
                <a:sym typeface="IBM Plex Mono"/>
              </a:defRPr>
            </a:lvl6pPr>
            <a:lvl7pPr lvl="6" rtl="0">
              <a:spcBef>
                <a:spcPts val="0"/>
              </a:spcBef>
              <a:spcAft>
                <a:spcPts val="0"/>
              </a:spcAft>
              <a:buSzPts val="3000"/>
              <a:buFont typeface="IBM Plex Mono"/>
              <a:buNone/>
              <a:defRPr sz="3000">
                <a:latin typeface="IBM Plex Mono"/>
                <a:ea typeface="IBM Plex Mono"/>
                <a:cs typeface="IBM Plex Mono"/>
                <a:sym typeface="IBM Plex Mono"/>
              </a:defRPr>
            </a:lvl7pPr>
            <a:lvl8pPr lvl="7" rtl="0">
              <a:spcBef>
                <a:spcPts val="0"/>
              </a:spcBef>
              <a:spcAft>
                <a:spcPts val="0"/>
              </a:spcAft>
              <a:buSzPts val="3000"/>
              <a:buFont typeface="IBM Plex Mono"/>
              <a:buNone/>
              <a:defRPr sz="3000">
                <a:latin typeface="IBM Plex Mono"/>
                <a:ea typeface="IBM Plex Mono"/>
                <a:cs typeface="IBM Plex Mono"/>
                <a:sym typeface="IBM Plex Mono"/>
              </a:defRPr>
            </a:lvl8pPr>
            <a:lvl9pPr lvl="8" rtl="0">
              <a:spcBef>
                <a:spcPts val="0"/>
              </a:spcBef>
              <a:spcAft>
                <a:spcPts val="0"/>
              </a:spcAft>
              <a:buSzPts val="3000"/>
              <a:buFont typeface="IBM Plex Mono"/>
              <a:buNone/>
              <a:defRPr sz="3000">
                <a:latin typeface="IBM Plex Mono"/>
                <a:ea typeface="IBM Plex Mono"/>
                <a:cs typeface="IBM Plex Mono"/>
                <a:sym typeface="IBM Plex Mono"/>
              </a:defRPr>
            </a:lvl9pPr>
          </a:lstStyle>
          <a:p>
            <a:r>
              <a:t>xx%</a:t>
            </a:r>
          </a:p>
        </p:txBody>
      </p:sp>
      <p:sp>
        <p:nvSpPr>
          <p:cNvPr id="504" name="Google Shape;504;p13"/>
          <p:cNvSpPr txBox="1">
            <a:spLocks noGrp="1"/>
          </p:cNvSpPr>
          <p:nvPr>
            <p:ph type="subTitle" idx="9"/>
          </p:nvPr>
        </p:nvSpPr>
        <p:spPr>
          <a:xfrm>
            <a:off x="720000" y="1918675"/>
            <a:ext cx="3233700" cy="4023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Source Code Pro"/>
              <a:buNone/>
              <a:defRPr sz="19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2pPr>
            <a:lvl3pPr lvl="2"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3pPr>
            <a:lvl4pPr lvl="3"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4pPr>
            <a:lvl5pPr lvl="4"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5pPr>
            <a:lvl6pPr lvl="5"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6pPr>
            <a:lvl7pPr lvl="6"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7pPr>
            <a:lvl8pPr lvl="7"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8pPr>
            <a:lvl9pPr lvl="8"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9pPr>
          </a:lstStyle>
          <a:p>
            <a:endParaRPr/>
          </a:p>
        </p:txBody>
      </p:sp>
      <p:sp>
        <p:nvSpPr>
          <p:cNvPr id="505" name="Google Shape;505;p13"/>
          <p:cNvSpPr txBox="1">
            <a:spLocks noGrp="1"/>
          </p:cNvSpPr>
          <p:nvPr>
            <p:ph type="subTitle" idx="13"/>
          </p:nvPr>
        </p:nvSpPr>
        <p:spPr>
          <a:xfrm>
            <a:off x="4366698" y="1918675"/>
            <a:ext cx="3233700" cy="4023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Source Code Pro"/>
              <a:buNone/>
              <a:defRPr sz="19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2pPr>
            <a:lvl3pPr lvl="2"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3pPr>
            <a:lvl4pPr lvl="3"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4pPr>
            <a:lvl5pPr lvl="4"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5pPr>
            <a:lvl6pPr lvl="5"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6pPr>
            <a:lvl7pPr lvl="6"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7pPr>
            <a:lvl8pPr lvl="7"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8pPr>
            <a:lvl9pPr lvl="8"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9pPr>
          </a:lstStyle>
          <a:p>
            <a:endParaRPr/>
          </a:p>
        </p:txBody>
      </p:sp>
      <p:sp>
        <p:nvSpPr>
          <p:cNvPr id="506" name="Google Shape;506;p13"/>
          <p:cNvSpPr txBox="1">
            <a:spLocks noGrp="1"/>
          </p:cNvSpPr>
          <p:nvPr>
            <p:ph type="subTitle" idx="14"/>
          </p:nvPr>
        </p:nvSpPr>
        <p:spPr>
          <a:xfrm>
            <a:off x="720000" y="3614801"/>
            <a:ext cx="3233700" cy="4023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BM Plex Mono"/>
              <a:buNone/>
              <a:defRPr sz="19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sp>
        <p:nvSpPr>
          <p:cNvPr id="507" name="Google Shape;507;p13"/>
          <p:cNvSpPr txBox="1">
            <a:spLocks noGrp="1"/>
          </p:cNvSpPr>
          <p:nvPr>
            <p:ph type="subTitle" idx="15"/>
          </p:nvPr>
        </p:nvSpPr>
        <p:spPr>
          <a:xfrm>
            <a:off x="4366698" y="3614801"/>
            <a:ext cx="3233700" cy="4023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BM Plex Mono"/>
              <a:buNone/>
              <a:defRPr sz="19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grpSp>
        <p:nvGrpSpPr>
          <p:cNvPr id="508" name="Google Shape;508;p13"/>
          <p:cNvGrpSpPr/>
          <p:nvPr/>
        </p:nvGrpSpPr>
        <p:grpSpPr>
          <a:xfrm>
            <a:off x="-808923" y="2711465"/>
            <a:ext cx="2097951" cy="3309497"/>
            <a:chOff x="-656523" y="2711465"/>
            <a:chExt cx="2097951" cy="3309497"/>
          </a:xfrm>
        </p:grpSpPr>
        <p:sp>
          <p:nvSpPr>
            <p:cNvPr id="509" name="Google Shape;509;p13"/>
            <p:cNvSpPr/>
            <p:nvPr/>
          </p:nvSpPr>
          <p:spPr>
            <a:xfrm flipH="1">
              <a:off x="-352474" y="4279466"/>
              <a:ext cx="1139424" cy="986746"/>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10" name="Google Shape;510;p13"/>
            <p:cNvGrpSpPr/>
            <p:nvPr/>
          </p:nvGrpSpPr>
          <p:grpSpPr>
            <a:xfrm>
              <a:off x="323479" y="4682324"/>
              <a:ext cx="328346" cy="328531"/>
              <a:chOff x="3678700" y="407275"/>
              <a:chExt cx="708100" cy="708500"/>
            </a:xfrm>
          </p:grpSpPr>
          <p:sp>
            <p:nvSpPr>
              <p:cNvPr id="511" name="Google Shape;511;p13"/>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13"/>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13"/>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13"/>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13"/>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13"/>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13"/>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8" name="Google Shape;518;p13"/>
            <p:cNvGrpSpPr/>
            <p:nvPr/>
          </p:nvGrpSpPr>
          <p:grpSpPr>
            <a:xfrm>
              <a:off x="-541317" y="2711465"/>
              <a:ext cx="1117945" cy="1598547"/>
              <a:chOff x="-541317" y="2711465"/>
              <a:chExt cx="1117945" cy="1598547"/>
            </a:xfrm>
          </p:grpSpPr>
          <p:sp>
            <p:nvSpPr>
              <p:cNvPr id="519" name="Google Shape;519;p13"/>
              <p:cNvSpPr/>
              <p:nvPr/>
            </p:nvSpPr>
            <p:spPr>
              <a:xfrm rot="8999999">
                <a:off x="-132025" y="2659081"/>
                <a:ext cx="246869" cy="1703314"/>
              </a:xfrm>
              <a:custGeom>
                <a:avLst/>
                <a:gdLst/>
                <a:ahLst/>
                <a:cxnLst/>
                <a:rect l="l" t="t" r="r" b="b"/>
                <a:pathLst>
                  <a:path w="6019" h="29909" extrusionOk="0">
                    <a:moveTo>
                      <a:pt x="1" y="1"/>
                    </a:moveTo>
                    <a:lnTo>
                      <a:pt x="1" y="306"/>
                    </a:lnTo>
                    <a:lnTo>
                      <a:pt x="5699" y="306"/>
                    </a:lnTo>
                    <a:lnTo>
                      <a:pt x="5699" y="29909"/>
                    </a:lnTo>
                    <a:lnTo>
                      <a:pt x="6019" y="29909"/>
                    </a:lnTo>
                    <a:lnTo>
                      <a:pt x="6019" y="1"/>
                    </a:lnTo>
                    <a:close/>
                  </a:path>
                </a:pathLst>
              </a:custGeom>
              <a:solidFill>
                <a:srgbClr val="0C0A9E">
                  <a:alpha val="3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20" name="Google Shape;520;p13"/>
              <p:cNvGrpSpPr/>
              <p:nvPr/>
            </p:nvGrpSpPr>
            <p:grpSpPr>
              <a:xfrm>
                <a:off x="442584" y="4120912"/>
                <a:ext cx="134044" cy="134013"/>
                <a:chOff x="1101075" y="2142375"/>
                <a:chExt cx="439200" cy="439100"/>
              </a:xfrm>
            </p:grpSpPr>
            <p:sp>
              <p:nvSpPr>
                <p:cNvPr id="521" name="Google Shape;521;p13"/>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0C0A9E">
                        <a:alpha val="37254"/>
                      </a:srgbClr>
                    </a:gs>
                    <a:gs pos="100000">
                      <a:srgbClr val="FFFFFF">
                        <a:alpha val="0"/>
                      </a:srgbClr>
                    </a:gs>
                  </a:gsLst>
                  <a:lin ang="13500032" scaled="0"/>
                </a:gradFill>
                <a:ln>
                  <a:noFill/>
                </a:ln>
                <a:effectLst>
                  <a:outerShdw blurRad="42863" dist="9525" dir="2280000"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13"/>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0C0A9E">
                        <a:alpha val="37254"/>
                      </a:srgbClr>
                    </a:gs>
                    <a:gs pos="100000">
                      <a:srgbClr val="FFFFFF">
                        <a:alpha val="0"/>
                      </a:srgbClr>
                    </a:gs>
                  </a:gsLst>
                  <a:lin ang="13500032" scaled="0"/>
                </a:gradFill>
                <a:ln>
                  <a:noFill/>
                </a:ln>
                <a:effectLst>
                  <a:outerShdw blurRad="42863" dist="9525" dir="2280000"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23" name="Google Shape;523;p13"/>
            <p:cNvGrpSpPr/>
            <p:nvPr/>
          </p:nvGrpSpPr>
          <p:grpSpPr>
            <a:xfrm rot="-9080766">
              <a:off x="-341725" y="3731687"/>
              <a:ext cx="1117904" cy="1598488"/>
              <a:chOff x="-541317" y="2711465"/>
              <a:chExt cx="1117945" cy="1598547"/>
            </a:xfrm>
          </p:grpSpPr>
          <p:sp>
            <p:nvSpPr>
              <p:cNvPr id="524" name="Google Shape;524;p13"/>
              <p:cNvSpPr/>
              <p:nvPr/>
            </p:nvSpPr>
            <p:spPr>
              <a:xfrm rot="8999999">
                <a:off x="-132025" y="2659081"/>
                <a:ext cx="246869" cy="1703314"/>
              </a:xfrm>
              <a:custGeom>
                <a:avLst/>
                <a:gdLst/>
                <a:ahLst/>
                <a:cxnLst/>
                <a:rect l="l" t="t" r="r" b="b"/>
                <a:pathLst>
                  <a:path w="6019" h="29909" extrusionOk="0">
                    <a:moveTo>
                      <a:pt x="1" y="1"/>
                    </a:moveTo>
                    <a:lnTo>
                      <a:pt x="1" y="306"/>
                    </a:lnTo>
                    <a:lnTo>
                      <a:pt x="5699" y="306"/>
                    </a:lnTo>
                    <a:lnTo>
                      <a:pt x="5699" y="29909"/>
                    </a:lnTo>
                    <a:lnTo>
                      <a:pt x="6019" y="29909"/>
                    </a:lnTo>
                    <a:lnTo>
                      <a:pt x="6019" y="1"/>
                    </a:lnTo>
                    <a:close/>
                  </a:path>
                </a:pathLst>
              </a:custGeom>
              <a:solidFill>
                <a:srgbClr val="0C0A9E">
                  <a:alpha val="3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25" name="Google Shape;525;p13"/>
              <p:cNvGrpSpPr/>
              <p:nvPr/>
            </p:nvGrpSpPr>
            <p:grpSpPr>
              <a:xfrm>
                <a:off x="442584" y="4120912"/>
                <a:ext cx="134044" cy="134013"/>
                <a:chOff x="1101075" y="2142375"/>
                <a:chExt cx="439200" cy="439100"/>
              </a:xfrm>
            </p:grpSpPr>
            <p:sp>
              <p:nvSpPr>
                <p:cNvPr id="526" name="Google Shape;526;p13"/>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0C0A9E">
                        <a:alpha val="37254"/>
                      </a:srgbClr>
                    </a:gs>
                    <a:gs pos="100000">
                      <a:srgbClr val="FFFFFF">
                        <a:alpha val="0"/>
                      </a:srgbClr>
                    </a:gs>
                  </a:gsLst>
                  <a:lin ang="13500032" scaled="0"/>
                </a:gradFill>
                <a:ln>
                  <a:noFill/>
                </a:ln>
                <a:effectLst>
                  <a:outerShdw blurRad="42863" dist="9525" dir="2280000"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13"/>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0C0A9E">
                        <a:alpha val="37254"/>
                      </a:srgbClr>
                    </a:gs>
                    <a:gs pos="100000">
                      <a:srgbClr val="FFFFFF">
                        <a:alpha val="0"/>
                      </a:srgbClr>
                    </a:gs>
                  </a:gsLst>
                  <a:lin ang="13500032" scaled="0"/>
                </a:gradFill>
                <a:ln>
                  <a:noFill/>
                </a:ln>
                <a:effectLst>
                  <a:outerShdw blurRad="42863" dist="9525" dir="2280000"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28" name="Google Shape;528;p13"/>
            <p:cNvGrpSpPr/>
            <p:nvPr/>
          </p:nvGrpSpPr>
          <p:grpSpPr>
            <a:xfrm rot="10800000">
              <a:off x="323483" y="4422415"/>
              <a:ext cx="1117945" cy="1598547"/>
              <a:chOff x="-541317" y="2711465"/>
              <a:chExt cx="1117945" cy="1598547"/>
            </a:xfrm>
          </p:grpSpPr>
          <p:sp>
            <p:nvSpPr>
              <p:cNvPr id="529" name="Google Shape;529;p13"/>
              <p:cNvSpPr/>
              <p:nvPr/>
            </p:nvSpPr>
            <p:spPr>
              <a:xfrm rot="8999999">
                <a:off x="-132025" y="2659081"/>
                <a:ext cx="246869" cy="1703314"/>
              </a:xfrm>
              <a:custGeom>
                <a:avLst/>
                <a:gdLst/>
                <a:ahLst/>
                <a:cxnLst/>
                <a:rect l="l" t="t" r="r" b="b"/>
                <a:pathLst>
                  <a:path w="6019" h="29909" extrusionOk="0">
                    <a:moveTo>
                      <a:pt x="1" y="1"/>
                    </a:moveTo>
                    <a:lnTo>
                      <a:pt x="1" y="306"/>
                    </a:lnTo>
                    <a:lnTo>
                      <a:pt x="5699" y="306"/>
                    </a:lnTo>
                    <a:lnTo>
                      <a:pt x="5699" y="29909"/>
                    </a:lnTo>
                    <a:lnTo>
                      <a:pt x="6019" y="29909"/>
                    </a:lnTo>
                    <a:lnTo>
                      <a:pt x="6019" y="1"/>
                    </a:lnTo>
                    <a:close/>
                  </a:path>
                </a:pathLst>
              </a:custGeom>
              <a:solidFill>
                <a:srgbClr val="0C0A9E">
                  <a:alpha val="3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30" name="Google Shape;530;p13"/>
              <p:cNvGrpSpPr/>
              <p:nvPr/>
            </p:nvGrpSpPr>
            <p:grpSpPr>
              <a:xfrm>
                <a:off x="442584" y="4120912"/>
                <a:ext cx="134044" cy="134013"/>
                <a:chOff x="1101075" y="2142375"/>
                <a:chExt cx="439200" cy="439100"/>
              </a:xfrm>
            </p:grpSpPr>
            <p:sp>
              <p:nvSpPr>
                <p:cNvPr id="531" name="Google Shape;531;p13"/>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0C0A9E">
                        <a:alpha val="37254"/>
                      </a:srgbClr>
                    </a:gs>
                    <a:gs pos="100000">
                      <a:srgbClr val="FFFFFF">
                        <a:alpha val="0"/>
                      </a:srgbClr>
                    </a:gs>
                  </a:gsLst>
                  <a:lin ang="13500032" scaled="0"/>
                </a:gradFill>
                <a:ln>
                  <a:noFill/>
                </a:ln>
                <a:effectLst>
                  <a:outerShdw blurRad="42863" dist="9525" dir="2280000"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13"/>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0C0A9E">
                        <a:alpha val="37254"/>
                      </a:srgbClr>
                    </a:gs>
                    <a:gs pos="100000">
                      <a:srgbClr val="FFFFFF">
                        <a:alpha val="0"/>
                      </a:srgbClr>
                    </a:gs>
                  </a:gsLst>
                  <a:lin ang="13500032" scaled="0"/>
                </a:gradFill>
                <a:ln>
                  <a:noFill/>
                </a:ln>
                <a:effectLst>
                  <a:outerShdw blurRad="42863" dist="9525" dir="2280000"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533" name="Google Shape;533;p13"/>
          <p:cNvGrpSpPr/>
          <p:nvPr/>
        </p:nvGrpSpPr>
        <p:grpSpPr>
          <a:xfrm>
            <a:off x="6470875" y="-1735180"/>
            <a:ext cx="4257000" cy="4171657"/>
            <a:chOff x="6394675" y="-1658980"/>
            <a:chExt cx="4257000" cy="4171657"/>
          </a:xfrm>
        </p:grpSpPr>
        <p:grpSp>
          <p:nvGrpSpPr>
            <p:cNvPr id="534" name="Google Shape;534;p13"/>
            <p:cNvGrpSpPr/>
            <p:nvPr/>
          </p:nvGrpSpPr>
          <p:grpSpPr>
            <a:xfrm rot="-2700000" flipH="1">
              <a:off x="7289785" y="-1246897"/>
              <a:ext cx="2552124" cy="3347490"/>
              <a:chOff x="2976325" y="908175"/>
              <a:chExt cx="4028179" cy="5283555"/>
            </a:xfrm>
          </p:grpSpPr>
          <p:sp>
            <p:nvSpPr>
              <p:cNvPr id="535" name="Google Shape;535;p13"/>
              <p:cNvSpPr/>
              <p:nvPr/>
            </p:nvSpPr>
            <p:spPr>
              <a:xfrm>
                <a:off x="2976325" y="930036"/>
                <a:ext cx="4006263" cy="4749291"/>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13"/>
              <p:cNvSpPr/>
              <p:nvPr/>
            </p:nvSpPr>
            <p:spPr>
              <a:xfrm>
                <a:off x="3934943" y="908175"/>
                <a:ext cx="2925190" cy="3057668"/>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13"/>
              <p:cNvSpPr/>
              <p:nvPr/>
            </p:nvSpPr>
            <p:spPr>
              <a:xfrm>
                <a:off x="3851189" y="1072525"/>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38" name="Google Shape;538;p13"/>
            <p:cNvSpPr/>
            <p:nvPr/>
          </p:nvSpPr>
          <p:spPr>
            <a:xfrm>
              <a:off x="6394675" y="0"/>
              <a:ext cx="284119" cy="246048"/>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rgbClr val="0C0A9E">
                    <a:alpha val="20000"/>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13"/>
            <p:cNvSpPr/>
            <p:nvPr/>
          </p:nvSpPr>
          <p:spPr>
            <a:xfrm>
              <a:off x="6627600" y="-49075"/>
              <a:ext cx="570546" cy="494095"/>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0" name="Google Shape;540;p13"/>
          <p:cNvGrpSpPr/>
          <p:nvPr/>
        </p:nvGrpSpPr>
        <p:grpSpPr>
          <a:xfrm>
            <a:off x="-113888" y="229201"/>
            <a:ext cx="1891393" cy="134100"/>
            <a:chOff x="-113888" y="229201"/>
            <a:chExt cx="1891393" cy="134100"/>
          </a:xfrm>
        </p:grpSpPr>
        <p:sp>
          <p:nvSpPr>
            <p:cNvPr id="541" name="Google Shape;541;p13"/>
            <p:cNvSpPr/>
            <p:nvPr/>
          </p:nvSpPr>
          <p:spPr>
            <a:xfrm>
              <a:off x="1643404" y="2292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42" name="Google Shape;542;p13"/>
            <p:cNvCxnSpPr/>
            <p:nvPr/>
          </p:nvCxnSpPr>
          <p:spPr>
            <a:xfrm rot="10800000">
              <a:off x="783712" y="-601348"/>
              <a:ext cx="0" cy="1795200"/>
            </a:xfrm>
            <a:prstGeom prst="straightConnector1">
              <a:avLst/>
            </a:prstGeom>
            <a:noFill/>
            <a:ln w="9525" cap="flat" cmpd="sng">
              <a:solidFill>
                <a:schemeClr val="dk2"/>
              </a:solidFill>
              <a:prstDash val="solid"/>
              <a:round/>
              <a:headEnd type="none" w="med" len="med"/>
              <a:tailEnd type="none" w="med" len="med"/>
            </a:ln>
          </p:spPr>
        </p:cxnSp>
        <p:sp>
          <p:nvSpPr>
            <p:cNvPr id="543" name="Google Shape;543;p13"/>
            <p:cNvSpPr/>
            <p:nvPr/>
          </p:nvSpPr>
          <p:spPr>
            <a:xfrm>
              <a:off x="1673517" y="2593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1">
  <p:cSld name="CUSTOM_10">
    <p:spTree>
      <p:nvGrpSpPr>
        <p:cNvPr id="1" name="Shape 547"/>
        <p:cNvGrpSpPr/>
        <p:nvPr/>
      </p:nvGrpSpPr>
      <p:grpSpPr>
        <a:xfrm>
          <a:off x="0" y="0"/>
          <a:ext cx="0" cy="0"/>
          <a:chOff x="0" y="0"/>
          <a:chExt cx="0" cy="0"/>
        </a:xfrm>
      </p:grpSpPr>
      <p:sp>
        <p:nvSpPr>
          <p:cNvPr id="548" name="Google Shape;548;p1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grpSp>
        <p:nvGrpSpPr>
          <p:cNvPr id="549" name="Google Shape;549;p15"/>
          <p:cNvGrpSpPr/>
          <p:nvPr/>
        </p:nvGrpSpPr>
        <p:grpSpPr>
          <a:xfrm>
            <a:off x="4967675" y="4931713"/>
            <a:ext cx="439200" cy="439100"/>
            <a:chOff x="1101075" y="2142375"/>
            <a:chExt cx="439200" cy="439100"/>
          </a:xfrm>
        </p:grpSpPr>
        <p:sp>
          <p:nvSpPr>
            <p:cNvPr id="550" name="Google Shape;550;p15"/>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15"/>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2" name="Google Shape;552;p15"/>
          <p:cNvGrpSpPr/>
          <p:nvPr/>
        </p:nvGrpSpPr>
        <p:grpSpPr>
          <a:xfrm>
            <a:off x="2176605" y="-3695660"/>
            <a:ext cx="7317722" cy="6983297"/>
            <a:chOff x="2100405" y="-3619460"/>
            <a:chExt cx="7317722" cy="6983297"/>
          </a:xfrm>
        </p:grpSpPr>
        <p:sp>
          <p:nvSpPr>
            <p:cNvPr id="553" name="Google Shape;553;p15"/>
            <p:cNvSpPr/>
            <p:nvPr/>
          </p:nvSpPr>
          <p:spPr>
            <a:xfrm rot="8100000" flipH="1">
              <a:off x="3778999" y="-2106462"/>
              <a:ext cx="4006334" cy="4749375"/>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54" name="Google Shape;554;p15"/>
            <p:cNvGrpSpPr/>
            <p:nvPr/>
          </p:nvGrpSpPr>
          <p:grpSpPr>
            <a:xfrm rot="2700000">
              <a:off x="7787417" y="120497"/>
              <a:ext cx="582044" cy="582419"/>
              <a:chOff x="959750" y="3039275"/>
              <a:chExt cx="582050" cy="582425"/>
            </a:xfrm>
          </p:grpSpPr>
          <p:sp>
            <p:nvSpPr>
              <p:cNvPr id="555" name="Google Shape;555;p15"/>
              <p:cNvSpPr/>
              <p:nvPr/>
            </p:nvSpPr>
            <p:spPr>
              <a:xfrm>
                <a:off x="959750" y="3498275"/>
                <a:ext cx="123450" cy="123425"/>
              </a:xfrm>
              <a:custGeom>
                <a:avLst/>
                <a:gdLst/>
                <a:ahLst/>
                <a:cxnLst/>
                <a:rect l="l" t="t" r="r" b="b"/>
                <a:pathLst>
                  <a:path w="4938" h="4937" extrusionOk="0">
                    <a:moveTo>
                      <a:pt x="1403" y="0"/>
                    </a:moveTo>
                    <a:lnTo>
                      <a:pt x="1" y="1402"/>
                    </a:lnTo>
                    <a:lnTo>
                      <a:pt x="3536" y="4937"/>
                    </a:lnTo>
                    <a:lnTo>
                      <a:pt x="4937" y="3535"/>
                    </a:lnTo>
                    <a:lnTo>
                      <a:pt x="1403"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15"/>
              <p:cNvSpPr/>
              <p:nvPr/>
            </p:nvSpPr>
            <p:spPr>
              <a:xfrm>
                <a:off x="1035950" y="3421700"/>
                <a:ext cx="123425" cy="123825"/>
              </a:xfrm>
              <a:custGeom>
                <a:avLst/>
                <a:gdLst/>
                <a:ahLst/>
                <a:cxnLst/>
                <a:rect l="l" t="t" r="r" b="b"/>
                <a:pathLst>
                  <a:path w="4937" h="4953" extrusionOk="0">
                    <a:moveTo>
                      <a:pt x="1402" y="1"/>
                    </a:moveTo>
                    <a:lnTo>
                      <a:pt x="0" y="1403"/>
                    </a:lnTo>
                    <a:lnTo>
                      <a:pt x="3535" y="4952"/>
                    </a:lnTo>
                    <a:lnTo>
                      <a:pt x="4937" y="3551"/>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15"/>
              <p:cNvSpPr/>
              <p:nvPr/>
            </p:nvSpPr>
            <p:spPr>
              <a:xfrm>
                <a:off x="1112500" y="3345525"/>
                <a:ext cx="123825" cy="123450"/>
              </a:xfrm>
              <a:custGeom>
                <a:avLst/>
                <a:gdLst/>
                <a:ahLst/>
                <a:cxnLst/>
                <a:rect l="l" t="t" r="r" b="b"/>
                <a:pathLst>
                  <a:path w="4953" h="4938" extrusionOk="0">
                    <a:moveTo>
                      <a:pt x="1402" y="1"/>
                    </a:moveTo>
                    <a:lnTo>
                      <a:pt x="1" y="1402"/>
                    </a:lnTo>
                    <a:lnTo>
                      <a:pt x="3551" y="4937"/>
                    </a:lnTo>
                    <a:lnTo>
                      <a:pt x="4952"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15"/>
              <p:cNvSpPr/>
              <p:nvPr/>
            </p:nvSpPr>
            <p:spPr>
              <a:xfrm>
                <a:off x="1188675" y="3268975"/>
                <a:ext cx="123825" cy="123425"/>
              </a:xfrm>
              <a:custGeom>
                <a:avLst/>
                <a:gdLst/>
                <a:ahLst/>
                <a:cxnLst/>
                <a:rect l="l" t="t" r="r" b="b"/>
                <a:pathLst>
                  <a:path w="4953" h="4937" extrusionOk="0">
                    <a:moveTo>
                      <a:pt x="1402" y="0"/>
                    </a:moveTo>
                    <a:lnTo>
                      <a:pt x="1" y="1402"/>
                    </a:lnTo>
                    <a:lnTo>
                      <a:pt x="3551" y="4937"/>
                    </a:lnTo>
                    <a:lnTo>
                      <a:pt x="4952" y="3550"/>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15"/>
              <p:cNvSpPr/>
              <p:nvPr/>
            </p:nvSpPr>
            <p:spPr>
              <a:xfrm>
                <a:off x="1265625" y="3192800"/>
                <a:ext cx="123425" cy="123425"/>
              </a:xfrm>
              <a:custGeom>
                <a:avLst/>
                <a:gdLst/>
                <a:ahLst/>
                <a:cxnLst/>
                <a:rect l="l" t="t" r="r" b="b"/>
                <a:pathLst>
                  <a:path w="4937" h="4937" extrusionOk="0">
                    <a:moveTo>
                      <a:pt x="1402" y="0"/>
                    </a:moveTo>
                    <a:lnTo>
                      <a:pt x="0" y="1386"/>
                    </a:lnTo>
                    <a:lnTo>
                      <a:pt x="3535" y="4936"/>
                    </a:lnTo>
                    <a:lnTo>
                      <a:pt x="4937" y="3535"/>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15"/>
              <p:cNvSpPr/>
              <p:nvPr/>
            </p:nvSpPr>
            <p:spPr>
              <a:xfrm>
                <a:off x="1341800" y="3116225"/>
                <a:ext cx="123450" cy="123450"/>
              </a:xfrm>
              <a:custGeom>
                <a:avLst/>
                <a:gdLst/>
                <a:ahLst/>
                <a:cxnLst/>
                <a:rect l="l" t="t" r="r" b="b"/>
                <a:pathLst>
                  <a:path w="4938" h="4938" extrusionOk="0">
                    <a:moveTo>
                      <a:pt x="1402" y="1"/>
                    </a:moveTo>
                    <a:lnTo>
                      <a:pt x="1" y="1402"/>
                    </a:lnTo>
                    <a:lnTo>
                      <a:pt x="3535" y="4937"/>
                    </a:lnTo>
                    <a:lnTo>
                      <a:pt x="4937"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15"/>
              <p:cNvSpPr/>
              <p:nvPr/>
            </p:nvSpPr>
            <p:spPr>
              <a:xfrm>
                <a:off x="1418375" y="3039275"/>
                <a:ext cx="123425" cy="123825"/>
              </a:xfrm>
              <a:custGeom>
                <a:avLst/>
                <a:gdLst/>
                <a:ahLst/>
                <a:cxnLst/>
                <a:rect l="l" t="t" r="r" b="b"/>
                <a:pathLst>
                  <a:path w="4937" h="4953" extrusionOk="0">
                    <a:moveTo>
                      <a:pt x="1387" y="1"/>
                    </a:moveTo>
                    <a:lnTo>
                      <a:pt x="0" y="1403"/>
                    </a:lnTo>
                    <a:lnTo>
                      <a:pt x="3535" y="4953"/>
                    </a:lnTo>
                    <a:lnTo>
                      <a:pt x="4936" y="3551"/>
                    </a:lnTo>
                    <a:lnTo>
                      <a:pt x="1387"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2" name="Google Shape;562;p15"/>
            <p:cNvGrpSpPr/>
            <p:nvPr/>
          </p:nvGrpSpPr>
          <p:grpSpPr>
            <a:xfrm rot="2700000">
              <a:off x="8310742" y="-75303"/>
              <a:ext cx="582044" cy="582419"/>
              <a:chOff x="959750" y="3039275"/>
              <a:chExt cx="582050" cy="582425"/>
            </a:xfrm>
          </p:grpSpPr>
          <p:sp>
            <p:nvSpPr>
              <p:cNvPr id="563" name="Google Shape;563;p15"/>
              <p:cNvSpPr/>
              <p:nvPr/>
            </p:nvSpPr>
            <p:spPr>
              <a:xfrm>
                <a:off x="959750" y="3498275"/>
                <a:ext cx="123450" cy="123425"/>
              </a:xfrm>
              <a:custGeom>
                <a:avLst/>
                <a:gdLst/>
                <a:ahLst/>
                <a:cxnLst/>
                <a:rect l="l" t="t" r="r" b="b"/>
                <a:pathLst>
                  <a:path w="4938" h="4937" extrusionOk="0">
                    <a:moveTo>
                      <a:pt x="1403" y="0"/>
                    </a:moveTo>
                    <a:lnTo>
                      <a:pt x="1" y="1402"/>
                    </a:lnTo>
                    <a:lnTo>
                      <a:pt x="3536" y="4937"/>
                    </a:lnTo>
                    <a:lnTo>
                      <a:pt x="4937" y="3535"/>
                    </a:lnTo>
                    <a:lnTo>
                      <a:pt x="1403"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15"/>
              <p:cNvSpPr/>
              <p:nvPr/>
            </p:nvSpPr>
            <p:spPr>
              <a:xfrm>
                <a:off x="1035950" y="3421700"/>
                <a:ext cx="123425" cy="123825"/>
              </a:xfrm>
              <a:custGeom>
                <a:avLst/>
                <a:gdLst/>
                <a:ahLst/>
                <a:cxnLst/>
                <a:rect l="l" t="t" r="r" b="b"/>
                <a:pathLst>
                  <a:path w="4937" h="4953" extrusionOk="0">
                    <a:moveTo>
                      <a:pt x="1402" y="1"/>
                    </a:moveTo>
                    <a:lnTo>
                      <a:pt x="0" y="1403"/>
                    </a:lnTo>
                    <a:lnTo>
                      <a:pt x="3535" y="4952"/>
                    </a:lnTo>
                    <a:lnTo>
                      <a:pt x="4937" y="3551"/>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15"/>
              <p:cNvSpPr/>
              <p:nvPr/>
            </p:nvSpPr>
            <p:spPr>
              <a:xfrm>
                <a:off x="1112500" y="3345525"/>
                <a:ext cx="123825" cy="123450"/>
              </a:xfrm>
              <a:custGeom>
                <a:avLst/>
                <a:gdLst/>
                <a:ahLst/>
                <a:cxnLst/>
                <a:rect l="l" t="t" r="r" b="b"/>
                <a:pathLst>
                  <a:path w="4953" h="4938" extrusionOk="0">
                    <a:moveTo>
                      <a:pt x="1402" y="1"/>
                    </a:moveTo>
                    <a:lnTo>
                      <a:pt x="1" y="1402"/>
                    </a:lnTo>
                    <a:lnTo>
                      <a:pt x="3551" y="4937"/>
                    </a:lnTo>
                    <a:lnTo>
                      <a:pt x="4952"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15"/>
              <p:cNvSpPr/>
              <p:nvPr/>
            </p:nvSpPr>
            <p:spPr>
              <a:xfrm>
                <a:off x="1188675" y="3268975"/>
                <a:ext cx="123825" cy="123425"/>
              </a:xfrm>
              <a:custGeom>
                <a:avLst/>
                <a:gdLst/>
                <a:ahLst/>
                <a:cxnLst/>
                <a:rect l="l" t="t" r="r" b="b"/>
                <a:pathLst>
                  <a:path w="4953" h="4937" extrusionOk="0">
                    <a:moveTo>
                      <a:pt x="1402" y="0"/>
                    </a:moveTo>
                    <a:lnTo>
                      <a:pt x="1" y="1402"/>
                    </a:lnTo>
                    <a:lnTo>
                      <a:pt x="3551" y="4937"/>
                    </a:lnTo>
                    <a:lnTo>
                      <a:pt x="4952" y="3550"/>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15"/>
              <p:cNvSpPr/>
              <p:nvPr/>
            </p:nvSpPr>
            <p:spPr>
              <a:xfrm>
                <a:off x="1265625" y="3192800"/>
                <a:ext cx="123425" cy="123425"/>
              </a:xfrm>
              <a:custGeom>
                <a:avLst/>
                <a:gdLst/>
                <a:ahLst/>
                <a:cxnLst/>
                <a:rect l="l" t="t" r="r" b="b"/>
                <a:pathLst>
                  <a:path w="4937" h="4937" extrusionOk="0">
                    <a:moveTo>
                      <a:pt x="1402" y="0"/>
                    </a:moveTo>
                    <a:lnTo>
                      <a:pt x="0" y="1386"/>
                    </a:lnTo>
                    <a:lnTo>
                      <a:pt x="3535" y="4936"/>
                    </a:lnTo>
                    <a:lnTo>
                      <a:pt x="4937" y="3535"/>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15"/>
              <p:cNvSpPr/>
              <p:nvPr/>
            </p:nvSpPr>
            <p:spPr>
              <a:xfrm>
                <a:off x="1341800" y="3116225"/>
                <a:ext cx="123450" cy="123450"/>
              </a:xfrm>
              <a:custGeom>
                <a:avLst/>
                <a:gdLst/>
                <a:ahLst/>
                <a:cxnLst/>
                <a:rect l="l" t="t" r="r" b="b"/>
                <a:pathLst>
                  <a:path w="4938" h="4938" extrusionOk="0">
                    <a:moveTo>
                      <a:pt x="1402" y="1"/>
                    </a:moveTo>
                    <a:lnTo>
                      <a:pt x="1" y="1402"/>
                    </a:lnTo>
                    <a:lnTo>
                      <a:pt x="3535" y="4937"/>
                    </a:lnTo>
                    <a:lnTo>
                      <a:pt x="4937"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15"/>
              <p:cNvSpPr/>
              <p:nvPr/>
            </p:nvSpPr>
            <p:spPr>
              <a:xfrm>
                <a:off x="1418375" y="3039275"/>
                <a:ext cx="123425" cy="123825"/>
              </a:xfrm>
              <a:custGeom>
                <a:avLst/>
                <a:gdLst/>
                <a:ahLst/>
                <a:cxnLst/>
                <a:rect l="l" t="t" r="r" b="b"/>
                <a:pathLst>
                  <a:path w="4937" h="4953" extrusionOk="0">
                    <a:moveTo>
                      <a:pt x="1387" y="1"/>
                    </a:moveTo>
                    <a:lnTo>
                      <a:pt x="0" y="1403"/>
                    </a:lnTo>
                    <a:lnTo>
                      <a:pt x="3535" y="4953"/>
                    </a:lnTo>
                    <a:lnTo>
                      <a:pt x="4936" y="3551"/>
                    </a:lnTo>
                    <a:lnTo>
                      <a:pt x="1387"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0" name="Google Shape;570;p15"/>
            <p:cNvSpPr/>
            <p:nvPr/>
          </p:nvSpPr>
          <p:spPr>
            <a:xfrm rot="5400000">
              <a:off x="8142048" y="-575660"/>
              <a:ext cx="577450" cy="1974708"/>
            </a:xfrm>
            <a:custGeom>
              <a:avLst/>
              <a:gdLst/>
              <a:ahLst/>
              <a:cxnLst/>
              <a:rect l="l" t="t" r="r" b="b"/>
              <a:pathLst>
                <a:path w="14079" h="48146" extrusionOk="0">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rgbClr val="9900FF">
                    <a:alpha val="46666"/>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15"/>
            <p:cNvSpPr/>
            <p:nvPr/>
          </p:nvSpPr>
          <p:spPr>
            <a:xfrm rot="10800000">
              <a:off x="8365398" y="-290023"/>
              <a:ext cx="577450" cy="1974708"/>
            </a:xfrm>
            <a:custGeom>
              <a:avLst/>
              <a:gdLst/>
              <a:ahLst/>
              <a:cxnLst/>
              <a:rect l="l" t="t" r="r" b="b"/>
              <a:pathLst>
                <a:path w="14079" h="48146" extrusionOk="0">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15"/>
            <p:cNvSpPr/>
            <p:nvPr/>
          </p:nvSpPr>
          <p:spPr>
            <a:xfrm rot="10800000">
              <a:off x="8490148" y="2"/>
              <a:ext cx="577450" cy="1974708"/>
            </a:xfrm>
            <a:custGeom>
              <a:avLst/>
              <a:gdLst/>
              <a:ahLst/>
              <a:cxnLst/>
              <a:rect l="l" t="t" r="r" b="b"/>
              <a:pathLst>
                <a:path w="14079" h="48146" extrusionOk="0">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15"/>
            <p:cNvSpPr/>
            <p:nvPr/>
          </p:nvSpPr>
          <p:spPr>
            <a:xfrm rot="-2700000" flipH="1">
              <a:off x="3192849" y="-2898537"/>
              <a:ext cx="4006334" cy="4749375"/>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4" name="Google Shape;574;p15"/>
          <p:cNvGrpSpPr/>
          <p:nvPr/>
        </p:nvGrpSpPr>
        <p:grpSpPr>
          <a:xfrm>
            <a:off x="-2424242" y="2074146"/>
            <a:ext cx="6274943" cy="6257753"/>
            <a:chOff x="-2447692" y="2022396"/>
            <a:chExt cx="6274943" cy="6257753"/>
          </a:xfrm>
        </p:grpSpPr>
        <p:grpSp>
          <p:nvGrpSpPr>
            <p:cNvPr id="575" name="Google Shape;575;p15"/>
            <p:cNvGrpSpPr/>
            <p:nvPr/>
          </p:nvGrpSpPr>
          <p:grpSpPr>
            <a:xfrm rot="10800000" flipH="1">
              <a:off x="-25334" y="4406387"/>
              <a:ext cx="1538562" cy="971589"/>
              <a:chOff x="-191059" y="95963"/>
              <a:chExt cx="1538562" cy="971589"/>
            </a:xfrm>
          </p:grpSpPr>
          <p:grpSp>
            <p:nvGrpSpPr>
              <p:cNvPr id="576" name="Google Shape;576;p15"/>
              <p:cNvGrpSpPr/>
              <p:nvPr/>
            </p:nvGrpSpPr>
            <p:grpSpPr>
              <a:xfrm>
                <a:off x="-191059" y="201619"/>
                <a:ext cx="904284" cy="865933"/>
                <a:chOff x="2038491" y="-937756"/>
                <a:chExt cx="904284" cy="865933"/>
              </a:xfrm>
            </p:grpSpPr>
            <p:grpSp>
              <p:nvGrpSpPr>
                <p:cNvPr id="577" name="Google Shape;577;p15"/>
                <p:cNvGrpSpPr/>
                <p:nvPr/>
              </p:nvGrpSpPr>
              <p:grpSpPr>
                <a:xfrm>
                  <a:off x="2096570" y="-863491"/>
                  <a:ext cx="717621" cy="717392"/>
                  <a:chOff x="1483457" y="3953671"/>
                  <a:chExt cx="717621" cy="717392"/>
                </a:xfrm>
              </p:grpSpPr>
              <p:sp>
                <p:nvSpPr>
                  <p:cNvPr id="578" name="Google Shape;578;p15"/>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15"/>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15"/>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15"/>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15"/>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83" name="Google Shape;583;p15"/>
                <p:cNvSpPr/>
                <p:nvPr/>
              </p:nvSpPr>
              <p:spPr>
                <a:xfrm>
                  <a:off x="2038491" y="-937756"/>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4" name="Google Shape;584;p15"/>
              <p:cNvGrpSpPr/>
              <p:nvPr/>
            </p:nvGrpSpPr>
            <p:grpSpPr>
              <a:xfrm>
                <a:off x="584533" y="95963"/>
                <a:ext cx="473483" cy="453403"/>
                <a:chOff x="2038491" y="-937756"/>
                <a:chExt cx="904284" cy="865933"/>
              </a:xfrm>
            </p:grpSpPr>
            <p:grpSp>
              <p:nvGrpSpPr>
                <p:cNvPr id="585" name="Google Shape;585;p15"/>
                <p:cNvGrpSpPr/>
                <p:nvPr/>
              </p:nvGrpSpPr>
              <p:grpSpPr>
                <a:xfrm>
                  <a:off x="2096570" y="-863491"/>
                  <a:ext cx="717621" cy="717392"/>
                  <a:chOff x="1483457" y="3953671"/>
                  <a:chExt cx="717621" cy="717392"/>
                </a:xfrm>
              </p:grpSpPr>
              <p:sp>
                <p:nvSpPr>
                  <p:cNvPr id="586" name="Google Shape;586;p15"/>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15"/>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15"/>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15"/>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15"/>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1" name="Google Shape;591;p15"/>
                <p:cNvSpPr/>
                <p:nvPr/>
              </p:nvSpPr>
              <p:spPr>
                <a:xfrm>
                  <a:off x="2038491" y="-937756"/>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2" name="Google Shape;592;p15"/>
              <p:cNvGrpSpPr/>
              <p:nvPr/>
            </p:nvGrpSpPr>
            <p:grpSpPr>
              <a:xfrm>
                <a:off x="530445" y="481913"/>
                <a:ext cx="473483" cy="453403"/>
                <a:chOff x="2038491" y="-937756"/>
                <a:chExt cx="904284" cy="865933"/>
              </a:xfrm>
            </p:grpSpPr>
            <p:grpSp>
              <p:nvGrpSpPr>
                <p:cNvPr id="593" name="Google Shape;593;p15"/>
                <p:cNvGrpSpPr/>
                <p:nvPr/>
              </p:nvGrpSpPr>
              <p:grpSpPr>
                <a:xfrm>
                  <a:off x="2096570" y="-863491"/>
                  <a:ext cx="717621" cy="717392"/>
                  <a:chOff x="1483457" y="3953671"/>
                  <a:chExt cx="717621" cy="717392"/>
                </a:xfrm>
              </p:grpSpPr>
              <p:sp>
                <p:nvSpPr>
                  <p:cNvPr id="594" name="Google Shape;594;p15"/>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15"/>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15"/>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15"/>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15"/>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9" name="Google Shape;599;p15"/>
                <p:cNvSpPr/>
                <p:nvPr/>
              </p:nvSpPr>
              <p:spPr>
                <a:xfrm>
                  <a:off x="2038491" y="-937756"/>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0" name="Google Shape;600;p15"/>
              <p:cNvGrpSpPr/>
              <p:nvPr/>
            </p:nvGrpSpPr>
            <p:grpSpPr>
              <a:xfrm>
                <a:off x="874020" y="312788"/>
                <a:ext cx="473483" cy="453403"/>
                <a:chOff x="2038491" y="-937756"/>
                <a:chExt cx="904284" cy="865933"/>
              </a:xfrm>
            </p:grpSpPr>
            <p:grpSp>
              <p:nvGrpSpPr>
                <p:cNvPr id="601" name="Google Shape;601;p15"/>
                <p:cNvGrpSpPr/>
                <p:nvPr/>
              </p:nvGrpSpPr>
              <p:grpSpPr>
                <a:xfrm>
                  <a:off x="2096570" y="-863491"/>
                  <a:ext cx="717621" cy="717392"/>
                  <a:chOff x="1483457" y="3953671"/>
                  <a:chExt cx="717621" cy="717392"/>
                </a:xfrm>
              </p:grpSpPr>
              <p:sp>
                <p:nvSpPr>
                  <p:cNvPr id="602" name="Google Shape;602;p15"/>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15"/>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15"/>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15"/>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15"/>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7" name="Google Shape;607;p15"/>
                <p:cNvSpPr/>
                <p:nvPr/>
              </p:nvSpPr>
              <p:spPr>
                <a:xfrm>
                  <a:off x="2038491" y="-937756"/>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08" name="Google Shape;608;p15"/>
            <p:cNvGrpSpPr/>
            <p:nvPr/>
          </p:nvGrpSpPr>
          <p:grpSpPr>
            <a:xfrm rot="-3320950" flipH="1">
              <a:off x="-1885521" y="3185658"/>
              <a:ext cx="4889863" cy="3931229"/>
              <a:chOff x="7103825" y="-713112"/>
              <a:chExt cx="3785226" cy="3043150"/>
            </a:xfrm>
          </p:grpSpPr>
          <p:sp>
            <p:nvSpPr>
              <p:cNvPr id="609" name="Google Shape;609;p15"/>
              <p:cNvSpPr/>
              <p:nvPr/>
            </p:nvSpPr>
            <p:spPr>
              <a:xfrm rot="-3600017">
                <a:off x="7761095" y="-21"/>
                <a:ext cx="2152450" cy="1864030"/>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610" name="Google Shape;610;p15"/>
              <p:cNvPicPr preferRelativeResize="0"/>
              <p:nvPr/>
            </p:nvPicPr>
            <p:blipFill rotWithShape="1">
              <a:blip r:embed="rId2">
                <a:alphaModFix/>
              </a:blip>
              <a:srcRect t="17657" b="17663"/>
              <a:stretch/>
            </p:blipFill>
            <p:spPr>
              <a:xfrm>
                <a:off x="7103825" y="-713112"/>
                <a:ext cx="3785226" cy="2888974"/>
              </a:xfrm>
              <a:prstGeom prst="rect">
                <a:avLst/>
              </a:prstGeom>
              <a:noFill/>
              <a:ln>
                <a:noFill/>
              </a:ln>
            </p:spPr>
          </p:pic>
        </p:grpSp>
        <p:sp>
          <p:nvSpPr>
            <p:cNvPr id="611" name="Google Shape;611;p15"/>
            <p:cNvSpPr/>
            <p:nvPr/>
          </p:nvSpPr>
          <p:spPr>
            <a:xfrm rot="-2700000" flipH="1">
              <a:off x="249333" y="3270782"/>
              <a:ext cx="2925242" cy="3057723"/>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12" name="Google Shape;612;p15"/>
            <p:cNvGrpSpPr/>
            <p:nvPr/>
          </p:nvGrpSpPr>
          <p:grpSpPr>
            <a:xfrm rot="5400000">
              <a:off x="1987130" y="4230949"/>
              <a:ext cx="88142" cy="1137387"/>
              <a:chOff x="3054755" y="4367024"/>
              <a:chExt cx="88142" cy="1137387"/>
            </a:xfrm>
          </p:grpSpPr>
          <p:sp>
            <p:nvSpPr>
              <p:cNvPr id="613" name="Google Shape;613;p15"/>
              <p:cNvSpPr/>
              <p:nvPr/>
            </p:nvSpPr>
            <p:spPr>
              <a:xfrm>
                <a:off x="3054755" y="4367024"/>
                <a:ext cx="12551" cy="1137387"/>
              </a:xfrm>
              <a:custGeom>
                <a:avLst/>
                <a:gdLst/>
                <a:ahLst/>
                <a:cxnLst/>
                <a:rect l="l" t="t" r="r" b="b"/>
                <a:pathLst>
                  <a:path w="306" h="27731" extrusionOk="0">
                    <a:moveTo>
                      <a:pt x="1" y="1"/>
                    </a:moveTo>
                    <a:lnTo>
                      <a:pt x="1" y="27730"/>
                    </a:lnTo>
                    <a:lnTo>
                      <a:pt x="305" y="27730"/>
                    </a:lnTo>
                    <a:lnTo>
                      <a:pt x="305" y="1"/>
                    </a:lnTo>
                    <a:close/>
                  </a:path>
                </a:pathLst>
              </a:custGeom>
              <a:gradFill>
                <a:gsLst>
                  <a:gs pos="0">
                    <a:srgbClr val="9900FF">
                      <a:alpha val="46666"/>
                      <a:alpha val="46820"/>
                    </a:srgbClr>
                  </a:gs>
                  <a:gs pos="100000">
                    <a:srgbClr val="FFFFFF">
                      <a:alpha val="0"/>
                      <a:alpha val="468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15"/>
              <p:cNvSpPr/>
              <p:nvPr/>
            </p:nvSpPr>
            <p:spPr>
              <a:xfrm>
                <a:off x="3130388" y="4367024"/>
                <a:ext cx="12510" cy="1137387"/>
              </a:xfrm>
              <a:custGeom>
                <a:avLst/>
                <a:gdLst/>
                <a:ahLst/>
                <a:cxnLst/>
                <a:rect l="l" t="t" r="r" b="b"/>
                <a:pathLst>
                  <a:path w="305" h="27731" extrusionOk="0">
                    <a:moveTo>
                      <a:pt x="0" y="1"/>
                    </a:moveTo>
                    <a:lnTo>
                      <a:pt x="0" y="27730"/>
                    </a:lnTo>
                    <a:lnTo>
                      <a:pt x="305" y="27730"/>
                    </a:lnTo>
                    <a:lnTo>
                      <a:pt x="305" y="1"/>
                    </a:lnTo>
                    <a:close/>
                  </a:path>
                </a:pathLst>
              </a:custGeom>
              <a:gradFill>
                <a:gsLst>
                  <a:gs pos="0">
                    <a:srgbClr val="9900FF">
                      <a:alpha val="46666"/>
                      <a:alpha val="46820"/>
                    </a:srgbClr>
                  </a:gs>
                  <a:gs pos="100000">
                    <a:srgbClr val="FFFFFF">
                      <a:alpha val="0"/>
                      <a:alpha val="468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ext">
  <p:cSld name="ONE_COLUMN_TEXT_1">
    <p:spTree>
      <p:nvGrpSpPr>
        <p:cNvPr id="1" name="Shape 759"/>
        <p:cNvGrpSpPr/>
        <p:nvPr/>
      </p:nvGrpSpPr>
      <p:grpSpPr>
        <a:xfrm>
          <a:off x="0" y="0"/>
          <a:ext cx="0" cy="0"/>
          <a:chOff x="0" y="0"/>
          <a:chExt cx="0" cy="0"/>
        </a:xfrm>
      </p:grpSpPr>
      <p:sp>
        <p:nvSpPr>
          <p:cNvPr id="760" name="Google Shape;760;p1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761" name="Google Shape;761;p19"/>
          <p:cNvSpPr txBox="1">
            <a:spLocks noGrp="1"/>
          </p:cNvSpPr>
          <p:nvPr>
            <p:ph type="subTitle" idx="1"/>
          </p:nvPr>
        </p:nvSpPr>
        <p:spPr>
          <a:xfrm>
            <a:off x="4881006" y="1786675"/>
            <a:ext cx="3543000" cy="18306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762" name="Google Shape;762;p19"/>
          <p:cNvSpPr txBox="1">
            <a:spLocks noGrp="1"/>
          </p:cNvSpPr>
          <p:nvPr>
            <p:ph type="subTitle" idx="2"/>
          </p:nvPr>
        </p:nvSpPr>
        <p:spPr>
          <a:xfrm>
            <a:off x="720000" y="1786675"/>
            <a:ext cx="3543000" cy="18306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763" name="Google Shape;763;p19"/>
          <p:cNvGrpSpPr/>
          <p:nvPr/>
        </p:nvGrpSpPr>
        <p:grpSpPr>
          <a:xfrm>
            <a:off x="-96329" y="4888563"/>
            <a:ext cx="1590408" cy="88125"/>
            <a:chOff x="124624" y="4953514"/>
            <a:chExt cx="1137387" cy="88142"/>
          </a:xfrm>
        </p:grpSpPr>
        <p:sp>
          <p:nvSpPr>
            <p:cNvPr id="764" name="Google Shape;764;p19"/>
            <p:cNvSpPr/>
            <p:nvPr/>
          </p:nvSpPr>
          <p:spPr>
            <a:xfrm rot="5400000">
              <a:off x="687043" y="4391096"/>
              <a:ext cx="12551" cy="1137387"/>
            </a:xfrm>
            <a:custGeom>
              <a:avLst/>
              <a:gdLst/>
              <a:ahLst/>
              <a:cxnLst/>
              <a:rect l="l" t="t" r="r" b="b"/>
              <a:pathLst>
                <a:path w="306" h="27731" extrusionOk="0">
                  <a:moveTo>
                    <a:pt x="1" y="1"/>
                  </a:moveTo>
                  <a:lnTo>
                    <a:pt x="1" y="27730"/>
                  </a:lnTo>
                  <a:lnTo>
                    <a:pt x="305" y="27730"/>
                  </a:lnTo>
                  <a:lnTo>
                    <a:pt x="305" y="1"/>
                  </a:lnTo>
                  <a:close/>
                </a:path>
              </a:pathLst>
            </a:custGeom>
            <a:gradFill>
              <a:gsLst>
                <a:gs pos="0">
                  <a:srgbClr val="9900FF">
                    <a:alpha val="46666"/>
                    <a:alpha val="46820"/>
                  </a:srgbClr>
                </a:gs>
                <a:gs pos="100000">
                  <a:srgbClr val="FFFFFF">
                    <a:alpha val="0"/>
                    <a:alpha val="468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19"/>
            <p:cNvSpPr/>
            <p:nvPr/>
          </p:nvSpPr>
          <p:spPr>
            <a:xfrm rot="5400000">
              <a:off x="687063" y="4466709"/>
              <a:ext cx="12510" cy="1137387"/>
            </a:xfrm>
            <a:custGeom>
              <a:avLst/>
              <a:gdLst/>
              <a:ahLst/>
              <a:cxnLst/>
              <a:rect l="l" t="t" r="r" b="b"/>
              <a:pathLst>
                <a:path w="305" h="27731" extrusionOk="0">
                  <a:moveTo>
                    <a:pt x="0" y="1"/>
                  </a:moveTo>
                  <a:lnTo>
                    <a:pt x="0" y="27730"/>
                  </a:lnTo>
                  <a:lnTo>
                    <a:pt x="305" y="27730"/>
                  </a:lnTo>
                  <a:lnTo>
                    <a:pt x="305" y="1"/>
                  </a:lnTo>
                  <a:close/>
                </a:path>
              </a:pathLst>
            </a:custGeom>
            <a:gradFill>
              <a:gsLst>
                <a:gs pos="0">
                  <a:srgbClr val="9900FF">
                    <a:alpha val="46666"/>
                    <a:alpha val="46820"/>
                  </a:srgbClr>
                </a:gs>
                <a:gs pos="100000">
                  <a:srgbClr val="FFFFFF">
                    <a:alpha val="0"/>
                    <a:alpha val="468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6" name="Google Shape;766;p19"/>
          <p:cNvGrpSpPr/>
          <p:nvPr/>
        </p:nvGrpSpPr>
        <p:grpSpPr>
          <a:xfrm>
            <a:off x="6883700" y="1385725"/>
            <a:ext cx="4028179" cy="5283555"/>
            <a:chOff x="6883700" y="1385725"/>
            <a:chExt cx="4028179" cy="5283555"/>
          </a:xfrm>
        </p:grpSpPr>
        <p:sp>
          <p:nvSpPr>
            <p:cNvPr id="767" name="Google Shape;767;p19"/>
            <p:cNvSpPr/>
            <p:nvPr/>
          </p:nvSpPr>
          <p:spPr>
            <a:xfrm>
              <a:off x="6883700" y="1407586"/>
              <a:ext cx="4006263" cy="4749291"/>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19"/>
            <p:cNvSpPr/>
            <p:nvPr/>
          </p:nvSpPr>
          <p:spPr>
            <a:xfrm>
              <a:off x="7842318" y="1385725"/>
              <a:ext cx="2925190" cy="3057668"/>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19"/>
            <p:cNvSpPr/>
            <p:nvPr/>
          </p:nvSpPr>
          <p:spPr>
            <a:xfrm>
              <a:off x="7734200" y="2571774"/>
              <a:ext cx="1421047"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19"/>
            <p:cNvSpPr/>
            <p:nvPr/>
          </p:nvSpPr>
          <p:spPr>
            <a:xfrm>
              <a:off x="7758564" y="1550075"/>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1" name="Google Shape;771;p19"/>
          <p:cNvGrpSpPr/>
          <p:nvPr/>
        </p:nvGrpSpPr>
        <p:grpSpPr>
          <a:xfrm>
            <a:off x="4598006" y="-1699037"/>
            <a:ext cx="5579794" cy="3203424"/>
            <a:chOff x="4521806" y="-1546637"/>
            <a:chExt cx="5579794" cy="3203424"/>
          </a:xfrm>
        </p:grpSpPr>
        <p:grpSp>
          <p:nvGrpSpPr>
            <p:cNvPr id="772" name="Google Shape;772;p19"/>
            <p:cNvGrpSpPr/>
            <p:nvPr/>
          </p:nvGrpSpPr>
          <p:grpSpPr>
            <a:xfrm>
              <a:off x="4619858" y="-154439"/>
              <a:ext cx="916824" cy="700199"/>
              <a:chOff x="4619858" y="-154439"/>
              <a:chExt cx="916824" cy="700199"/>
            </a:xfrm>
          </p:grpSpPr>
          <p:sp>
            <p:nvSpPr>
              <p:cNvPr id="773" name="Google Shape;773;p19"/>
              <p:cNvSpPr/>
              <p:nvPr/>
            </p:nvSpPr>
            <p:spPr>
              <a:xfrm>
                <a:off x="4823308" y="126723"/>
                <a:ext cx="483874" cy="419037"/>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19"/>
              <p:cNvSpPr/>
              <p:nvPr/>
            </p:nvSpPr>
            <p:spPr>
              <a:xfrm>
                <a:off x="4619858" y="-114577"/>
                <a:ext cx="483874" cy="419037"/>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19"/>
              <p:cNvSpPr/>
              <p:nvPr/>
            </p:nvSpPr>
            <p:spPr>
              <a:xfrm>
                <a:off x="5052808" y="-154439"/>
                <a:ext cx="483874" cy="419037"/>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776" name="Google Shape;776;p19"/>
            <p:cNvPicPr preferRelativeResize="0"/>
            <p:nvPr/>
          </p:nvPicPr>
          <p:blipFill rotWithShape="1">
            <a:blip r:embed="rId2">
              <a:alphaModFix/>
            </a:blip>
            <a:srcRect l="16960" t="24718" r="7121" b="26177"/>
            <a:stretch/>
          </p:blipFill>
          <p:spPr>
            <a:xfrm>
              <a:off x="5904350" y="-1546637"/>
              <a:ext cx="4197251" cy="3203424"/>
            </a:xfrm>
            <a:prstGeom prst="rect">
              <a:avLst/>
            </a:prstGeom>
            <a:noFill/>
            <a:ln>
              <a:noFill/>
            </a:ln>
          </p:spPr>
        </p:pic>
        <p:sp>
          <p:nvSpPr>
            <p:cNvPr id="777" name="Google Shape;777;p19"/>
            <p:cNvSpPr/>
            <p:nvPr/>
          </p:nvSpPr>
          <p:spPr>
            <a:xfrm rot="-5400000">
              <a:off x="5282845" y="-1058949"/>
              <a:ext cx="981776" cy="230779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lt2"/>
                </a:gs>
                <a:gs pos="40000">
                  <a:srgbClr val="FF9900">
                    <a:alpha val="40784"/>
                  </a:srgbClr>
                </a:gs>
                <a:gs pos="100000">
                  <a:srgbClr val="FFFFFF">
                    <a:alpha val="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19"/>
            <p:cNvSpPr/>
            <p:nvPr/>
          </p:nvSpPr>
          <p:spPr>
            <a:xfrm rot="-5400000">
              <a:off x="5282230" y="-899603"/>
              <a:ext cx="981776" cy="230779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rgbClr val="9900FF">
                    <a:alpha val="46666"/>
                  </a:srgbClr>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79" name="Google Shape;779;p19"/>
            <p:cNvGrpSpPr/>
            <p:nvPr/>
          </p:nvGrpSpPr>
          <p:grpSpPr>
            <a:xfrm rot="10800000">
              <a:off x="8323180" y="210225"/>
              <a:ext cx="1493503" cy="88125"/>
              <a:chOff x="124624" y="4953514"/>
              <a:chExt cx="1137387" cy="88142"/>
            </a:xfrm>
          </p:grpSpPr>
          <p:sp>
            <p:nvSpPr>
              <p:cNvPr id="780" name="Google Shape;780;p19"/>
              <p:cNvSpPr/>
              <p:nvPr/>
            </p:nvSpPr>
            <p:spPr>
              <a:xfrm rot="5400000">
                <a:off x="687043" y="4391096"/>
                <a:ext cx="12551" cy="1137387"/>
              </a:xfrm>
              <a:custGeom>
                <a:avLst/>
                <a:gdLst/>
                <a:ahLst/>
                <a:cxnLst/>
                <a:rect l="l" t="t" r="r" b="b"/>
                <a:pathLst>
                  <a:path w="306" h="27731" extrusionOk="0">
                    <a:moveTo>
                      <a:pt x="1" y="1"/>
                    </a:moveTo>
                    <a:lnTo>
                      <a:pt x="1" y="27730"/>
                    </a:lnTo>
                    <a:lnTo>
                      <a:pt x="305" y="27730"/>
                    </a:lnTo>
                    <a:lnTo>
                      <a:pt x="305" y="1"/>
                    </a:lnTo>
                    <a:close/>
                  </a:path>
                </a:pathLst>
              </a:custGeom>
              <a:gradFill>
                <a:gsLst>
                  <a:gs pos="0">
                    <a:srgbClr val="9900FF">
                      <a:alpha val="46666"/>
                      <a:alpha val="46820"/>
                    </a:srgbClr>
                  </a:gs>
                  <a:gs pos="100000">
                    <a:srgbClr val="FFFFFF">
                      <a:alpha val="0"/>
                      <a:alpha val="468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19"/>
              <p:cNvSpPr/>
              <p:nvPr/>
            </p:nvSpPr>
            <p:spPr>
              <a:xfrm rot="5400000">
                <a:off x="687063" y="4466709"/>
                <a:ext cx="12510" cy="1137387"/>
              </a:xfrm>
              <a:custGeom>
                <a:avLst/>
                <a:gdLst/>
                <a:ahLst/>
                <a:cxnLst/>
                <a:rect l="l" t="t" r="r" b="b"/>
                <a:pathLst>
                  <a:path w="305" h="27731" extrusionOk="0">
                    <a:moveTo>
                      <a:pt x="0" y="1"/>
                    </a:moveTo>
                    <a:lnTo>
                      <a:pt x="0" y="27730"/>
                    </a:lnTo>
                    <a:lnTo>
                      <a:pt x="305" y="27730"/>
                    </a:lnTo>
                    <a:lnTo>
                      <a:pt x="305" y="1"/>
                    </a:lnTo>
                    <a:close/>
                  </a:path>
                </a:pathLst>
              </a:custGeom>
              <a:gradFill>
                <a:gsLst>
                  <a:gs pos="0">
                    <a:srgbClr val="9900FF">
                      <a:alpha val="46666"/>
                      <a:alpha val="46820"/>
                    </a:srgbClr>
                  </a:gs>
                  <a:gs pos="100000">
                    <a:srgbClr val="FFFFFF">
                      <a:alpha val="0"/>
                      <a:alpha val="468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2" name="Google Shape;782;p19"/>
            <p:cNvGrpSpPr/>
            <p:nvPr/>
          </p:nvGrpSpPr>
          <p:grpSpPr>
            <a:xfrm>
              <a:off x="4619231" y="-32636"/>
              <a:ext cx="254987" cy="255131"/>
              <a:chOff x="3678700" y="407275"/>
              <a:chExt cx="708100" cy="708500"/>
            </a:xfrm>
          </p:grpSpPr>
          <p:sp>
            <p:nvSpPr>
              <p:cNvPr id="783" name="Google Shape;783;p19"/>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19"/>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19"/>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19"/>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19"/>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19"/>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19"/>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0" name="Google Shape;790;p19"/>
            <p:cNvGrpSpPr/>
            <p:nvPr/>
          </p:nvGrpSpPr>
          <p:grpSpPr>
            <a:xfrm>
              <a:off x="4521806" y="126714"/>
              <a:ext cx="254987" cy="255131"/>
              <a:chOff x="3678700" y="407275"/>
              <a:chExt cx="708100" cy="708500"/>
            </a:xfrm>
          </p:grpSpPr>
          <p:sp>
            <p:nvSpPr>
              <p:cNvPr id="791" name="Google Shape;791;p19"/>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19"/>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19"/>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19"/>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19"/>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19"/>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19"/>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wo columns 1">
  <p:cSld name="TITLE_AND_TWO_COLUMNS_1">
    <p:spTree>
      <p:nvGrpSpPr>
        <p:cNvPr id="1" name="Shape 973"/>
        <p:cNvGrpSpPr/>
        <p:nvPr/>
      </p:nvGrpSpPr>
      <p:grpSpPr>
        <a:xfrm>
          <a:off x="0" y="0"/>
          <a:ext cx="0" cy="0"/>
          <a:chOff x="0" y="0"/>
          <a:chExt cx="0" cy="0"/>
        </a:xfrm>
      </p:grpSpPr>
      <p:sp>
        <p:nvSpPr>
          <p:cNvPr id="974" name="Google Shape;974;p2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975" name="Google Shape;975;p23"/>
          <p:cNvSpPr txBox="1">
            <a:spLocks noGrp="1"/>
          </p:cNvSpPr>
          <p:nvPr>
            <p:ph type="subTitle" idx="1"/>
          </p:nvPr>
        </p:nvSpPr>
        <p:spPr>
          <a:xfrm>
            <a:off x="713225" y="2041525"/>
            <a:ext cx="5578500" cy="6066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976" name="Google Shape;976;p23"/>
          <p:cNvSpPr txBox="1">
            <a:spLocks noGrp="1"/>
          </p:cNvSpPr>
          <p:nvPr>
            <p:ph type="subTitle" idx="2"/>
          </p:nvPr>
        </p:nvSpPr>
        <p:spPr>
          <a:xfrm>
            <a:off x="713225" y="3366650"/>
            <a:ext cx="5578500" cy="6426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977" name="Google Shape;977;p23"/>
          <p:cNvSpPr txBox="1">
            <a:spLocks noGrp="1"/>
          </p:cNvSpPr>
          <p:nvPr>
            <p:ph type="subTitle" idx="3"/>
          </p:nvPr>
        </p:nvSpPr>
        <p:spPr>
          <a:xfrm>
            <a:off x="713225" y="1679400"/>
            <a:ext cx="5578500" cy="4023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BM Plex Mono"/>
              <a:buNone/>
              <a:defRPr sz="20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sp>
        <p:nvSpPr>
          <p:cNvPr id="978" name="Google Shape;978;p23"/>
          <p:cNvSpPr txBox="1">
            <a:spLocks noGrp="1"/>
          </p:cNvSpPr>
          <p:nvPr>
            <p:ph type="subTitle" idx="4"/>
          </p:nvPr>
        </p:nvSpPr>
        <p:spPr>
          <a:xfrm>
            <a:off x="713225" y="3040550"/>
            <a:ext cx="5578500" cy="4023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BM Plex Mono"/>
              <a:buNone/>
              <a:defRPr sz="20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grpSp>
        <p:nvGrpSpPr>
          <p:cNvPr id="979" name="Google Shape;979;p23"/>
          <p:cNvGrpSpPr/>
          <p:nvPr/>
        </p:nvGrpSpPr>
        <p:grpSpPr>
          <a:xfrm rot="-5400000" flipH="1">
            <a:off x="6239121" y="1032770"/>
            <a:ext cx="5022035" cy="4764449"/>
            <a:chOff x="4571996" y="2268220"/>
            <a:chExt cx="5022035" cy="4764449"/>
          </a:xfrm>
        </p:grpSpPr>
        <p:pic>
          <p:nvPicPr>
            <p:cNvPr id="980" name="Google Shape;980;p23"/>
            <p:cNvPicPr preferRelativeResize="0"/>
            <p:nvPr/>
          </p:nvPicPr>
          <p:blipFill rotWithShape="1">
            <a:blip r:embed="rId2">
              <a:alphaModFix/>
            </a:blip>
            <a:srcRect l="16960" t="24718" r="7121" b="26177"/>
            <a:stretch/>
          </p:blipFill>
          <p:spPr>
            <a:xfrm flipH="1">
              <a:off x="5978271" y="3376950"/>
              <a:ext cx="3615750" cy="2759625"/>
            </a:xfrm>
            <a:prstGeom prst="rect">
              <a:avLst/>
            </a:prstGeom>
            <a:noFill/>
            <a:ln>
              <a:noFill/>
            </a:ln>
          </p:spPr>
        </p:pic>
        <p:grpSp>
          <p:nvGrpSpPr>
            <p:cNvPr id="981" name="Google Shape;981;p23"/>
            <p:cNvGrpSpPr/>
            <p:nvPr/>
          </p:nvGrpSpPr>
          <p:grpSpPr>
            <a:xfrm rot="10800000">
              <a:off x="4571996" y="2268220"/>
              <a:ext cx="5022035" cy="4764449"/>
              <a:chOff x="-494406" y="-1584825"/>
              <a:chExt cx="4397193" cy="4171657"/>
            </a:xfrm>
          </p:grpSpPr>
          <p:grpSp>
            <p:nvGrpSpPr>
              <p:cNvPr id="982" name="Google Shape;982;p23"/>
              <p:cNvGrpSpPr/>
              <p:nvPr/>
            </p:nvGrpSpPr>
            <p:grpSpPr>
              <a:xfrm>
                <a:off x="245875" y="-51824"/>
                <a:ext cx="208200" cy="1824700"/>
                <a:chOff x="1040050" y="3812126"/>
                <a:chExt cx="208200" cy="1824700"/>
              </a:xfrm>
            </p:grpSpPr>
            <p:sp>
              <p:nvSpPr>
                <p:cNvPr id="983" name="Google Shape;983;p23"/>
                <p:cNvSpPr/>
                <p:nvPr/>
              </p:nvSpPr>
              <p:spPr>
                <a:xfrm>
                  <a:off x="1040050" y="3812126"/>
                  <a:ext cx="12550" cy="1824700"/>
                </a:xfrm>
                <a:custGeom>
                  <a:avLst/>
                  <a:gdLst/>
                  <a:ahLst/>
                  <a:cxnLst/>
                  <a:rect l="l" t="t" r="r" b="b"/>
                  <a:pathLst>
                    <a:path w="306" h="27731" extrusionOk="0">
                      <a:moveTo>
                        <a:pt x="1" y="1"/>
                      </a:moveTo>
                      <a:lnTo>
                        <a:pt x="1" y="27730"/>
                      </a:lnTo>
                      <a:lnTo>
                        <a:pt x="305" y="27730"/>
                      </a:lnTo>
                      <a:lnTo>
                        <a:pt x="305" y="1"/>
                      </a:lnTo>
                      <a:close/>
                    </a:path>
                  </a:pathLst>
                </a:custGeom>
                <a:gradFill>
                  <a:gsLst>
                    <a:gs pos="0">
                      <a:srgbClr val="9900FF">
                        <a:alpha val="46666"/>
                        <a:alpha val="46820"/>
                      </a:srgbClr>
                    </a:gs>
                    <a:gs pos="100000">
                      <a:srgbClr val="FFFFFF">
                        <a:alpha val="0"/>
                        <a:alpha val="468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23"/>
                <p:cNvSpPr/>
                <p:nvPr/>
              </p:nvSpPr>
              <p:spPr>
                <a:xfrm>
                  <a:off x="1235741" y="3812126"/>
                  <a:ext cx="12509" cy="1824700"/>
                </a:xfrm>
                <a:custGeom>
                  <a:avLst/>
                  <a:gdLst/>
                  <a:ahLst/>
                  <a:cxnLst/>
                  <a:rect l="l" t="t" r="r" b="b"/>
                  <a:pathLst>
                    <a:path w="305" h="27731" extrusionOk="0">
                      <a:moveTo>
                        <a:pt x="0" y="1"/>
                      </a:moveTo>
                      <a:lnTo>
                        <a:pt x="0" y="27730"/>
                      </a:lnTo>
                      <a:lnTo>
                        <a:pt x="305" y="27730"/>
                      </a:lnTo>
                      <a:lnTo>
                        <a:pt x="305"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85" name="Google Shape;985;p23"/>
              <p:cNvGrpSpPr/>
              <p:nvPr/>
            </p:nvGrpSpPr>
            <p:grpSpPr>
              <a:xfrm rot="-8100000">
                <a:off x="540898" y="-1172741"/>
                <a:ext cx="2552124" cy="3347490"/>
                <a:chOff x="2976325" y="908175"/>
                <a:chExt cx="4028179" cy="5283555"/>
              </a:xfrm>
            </p:grpSpPr>
            <p:sp>
              <p:nvSpPr>
                <p:cNvPr id="986" name="Google Shape;986;p23"/>
                <p:cNvSpPr/>
                <p:nvPr/>
              </p:nvSpPr>
              <p:spPr>
                <a:xfrm>
                  <a:off x="2976325" y="930036"/>
                  <a:ext cx="4006263" cy="4749291"/>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23"/>
                <p:cNvSpPr/>
                <p:nvPr/>
              </p:nvSpPr>
              <p:spPr>
                <a:xfrm>
                  <a:off x="3934943" y="908175"/>
                  <a:ext cx="2925190" cy="3057668"/>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23"/>
                <p:cNvSpPr/>
                <p:nvPr/>
              </p:nvSpPr>
              <p:spPr>
                <a:xfrm>
                  <a:off x="3851189" y="1072525"/>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89" name="Google Shape;989;p23"/>
              <p:cNvGrpSpPr/>
              <p:nvPr/>
            </p:nvGrpSpPr>
            <p:grpSpPr>
              <a:xfrm>
                <a:off x="-1" y="621223"/>
                <a:ext cx="699940" cy="478601"/>
                <a:chOff x="39722" y="4349021"/>
                <a:chExt cx="1061964" cy="726143"/>
              </a:xfrm>
            </p:grpSpPr>
            <p:grpSp>
              <p:nvGrpSpPr>
                <p:cNvPr id="990" name="Google Shape;990;p23"/>
                <p:cNvGrpSpPr/>
                <p:nvPr/>
              </p:nvGrpSpPr>
              <p:grpSpPr>
                <a:xfrm rot="2700000">
                  <a:off x="140502" y="4460924"/>
                  <a:ext cx="524584" cy="502337"/>
                  <a:chOff x="1189791" y="-1767331"/>
                  <a:chExt cx="904284" cy="865933"/>
                </a:xfrm>
              </p:grpSpPr>
              <p:sp>
                <p:nvSpPr>
                  <p:cNvPr id="991" name="Google Shape;991;p23"/>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92" name="Google Shape;992;p23"/>
                  <p:cNvGrpSpPr/>
                  <p:nvPr/>
                </p:nvGrpSpPr>
                <p:grpSpPr>
                  <a:xfrm>
                    <a:off x="1232795" y="-1740829"/>
                    <a:ext cx="717621" cy="717392"/>
                    <a:chOff x="1483457" y="3953671"/>
                    <a:chExt cx="717621" cy="717392"/>
                  </a:xfrm>
                </p:grpSpPr>
                <p:sp>
                  <p:nvSpPr>
                    <p:cNvPr id="993" name="Google Shape;993;p23"/>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23"/>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23"/>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23"/>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23"/>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998" name="Google Shape;998;p23"/>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9" name="Google Shape;999;p23"/>
              <p:cNvGrpSpPr/>
              <p:nvPr/>
            </p:nvGrpSpPr>
            <p:grpSpPr>
              <a:xfrm>
                <a:off x="955673" y="11"/>
                <a:ext cx="592576" cy="405260"/>
                <a:chOff x="39722" y="4349021"/>
                <a:chExt cx="1061964" cy="726143"/>
              </a:xfrm>
            </p:grpSpPr>
            <p:grpSp>
              <p:nvGrpSpPr>
                <p:cNvPr id="1000" name="Google Shape;1000;p23"/>
                <p:cNvGrpSpPr/>
                <p:nvPr/>
              </p:nvGrpSpPr>
              <p:grpSpPr>
                <a:xfrm rot="2700000">
                  <a:off x="140502" y="4460924"/>
                  <a:ext cx="524584" cy="502337"/>
                  <a:chOff x="1189791" y="-1767331"/>
                  <a:chExt cx="904284" cy="865933"/>
                </a:xfrm>
              </p:grpSpPr>
              <p:sp>
                <p:nvSpPr>
                  <p:cNvPr id="1001" name="Google Shape;1001;p23"/>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02" name="Google Shape;1002;p23"/>
                  <p:cNvGrpSpPr/>
                  <p:nvPr/>
                </p:nvGrpSpPr>
                <p:grpSpPr>
                  <a:xfrm>
                    <a:off x="1232795" y="-1740829"/>
                    <a:ext cx="717621" cy="717392"/>
                    <a:chOff x="1483457" y="3953671"/>
                    <a:chExt cx="717621" cy="717392"/>
                  </a:xfrm>
                </p:grpSpPr>
                <p:sp>
                  <p:nvSpPr>
                    <p:cNvPr id="1003" name="Google Shape;1003;p23"/>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23"/>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23"/>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23"/>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23"/>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008" name="Google Shape;1008;p23"/>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9" name="Google Shape;1009;p23"/>
              <p:cNvGrpSpPr/>
              <p:nvPr/>
            </p:nvGrpSpPr>
            <p:grpSpPr>
              <a:xfrm>
                <a:off x="441574" y="-36652"/>
                <a:ext cx="699940" cy="478601"/>
                <a:chOff x="39722" y="4349021"/>
                <a:chExt cx="1061964" cy="726143"/>
              </a:xfrm>
            </p:grpSpPr>
            <p:grpSp>
              <p:nvGrpSpPr>
                <p:cNvPr id="1010" name="Google Shape;1010;p23"/>
                <p:cNvGrpSpPr/>
                <p:nvPr/>
              </p:nvGrpSpPr>
              <p:grpSpPr>
                <a:xfrm rot="2700000">
                  <a:off x="140502" y="4460924"/>
                  <a:ext cx="524584" cy="502337"/>
                  <a:chOff x="1189791" y="-1767331"/>
                  <a:chExt cx="904284" cy="865933"/>
                </a:xfrm>
              </p:grpSpPr>
              <p:sp>
                <p:nvSpPr>
                  <p:cNvPr id="1011" name="Google Shape;1011;p23"/>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12" name="Google Shape;1012;p23"/>
                  <p:cNvGrpSpPr/>
                  <p:nvPr/>
                </p:nvGrpSpPr>
                <p:grpSpPr>
                  <a:xfrm>
                    <a:off x="1232795" y="-1740829"/>
                    <a:ext cx="717621" cy="717392"/>
                    <a:chOff x="1483457" y="3953671"/>
                    <a:chExt cx="717621" cy="717392"/>
                  </a:xfrm>
                </p:grpSpPr>
                <p:sp>
                  <p:nvSpPr>
                    <p:cNvPr id="1013" name="Google Shape;1013;p23"/>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23"/>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23"/>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23"/>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23"/>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018" name="Google Shape;1018;p23"/>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19" name="Google Shape;1019;p23"/>
              <p:cNvGrpSpPr/>
              <p:nvPr/>
            </p:nvGrpSpPr>
            <p:grpSpPr>
              <a:xfrm>
                <a:off x="-494406" y="-252396"/>
                <a:ext cx="1741563" cy="1288563"/>
                <a:chOff x="-494406" y="-252396"/>
                <a:chExt cx="1741563" cy="1288563"/>
              </a:xfrm>
            </p:grpSpPr>
            <p:sp>
              <p:nvSpPr>
                <p:cNvPr id="1020" name="Google Shape;1020;p23"/>
                <p:cNvSpPr/>
                <p:nvPr/>
              </p:nvSpPr>
              <p:spPr>
                <a:xfrm rot="2700000">
                  <a:off x="137431" y="-53821"/>
                  <a:ext cx="930891" cy="891412"/>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23"/>
                <p:cNvSpPr/>
                <p:nvPr/>
              </p:nvSpPr>
              <p:spPr>
                <a:xfrm rot="2700000">
                  <a:off x="-315569" y="-53821"/>
                  <a:ext cx="930891" cy="891412"/>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022" name="Google Shape;1022;p23"/>
            <p:cNvGrpSpPr/>
            <p:nvPr/>
          </p:nvGrpSpPr>
          <p:grpSpPr>
            <a:xfrm>
              <a:off x="5643425" y="4968525"/>
              <a:ext cx="439200" cy="439100"/>
              <a:chOff x="1101075" y="2142375"/>
              <a:chExt cx="439200" cy="439100"/>
            </a:xfrm>
          </p:grpSpPr>
          <p:sp>
            <p:nvSpPr>
              <p:cNvPr id="1023" name="Google Shape;1023;p23"/>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23"/>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1025" name="Google Shape;1025;p23"/>
          <p:cNvPicPr preferRelativeResize="0"/>
          <p:nvPr/>
        </p:nvPicPr>
        <p:blipFill rotWithShape="1">
          <a:blip r:embed="rId2">
            <a:alphaModFix/>
          </a:blip>
          <a:srcRect l="16960" t="24718" r="7121" b="26177"/>
          <a:stretch/>
        </p:blipFill>
        <p:spPr>
          <a:xfrm rot="5400000">
            <a:off x="-1432850" y="882950"/>
            <a:ext cx="2441950" cy="1863749"/>
          </a:xfrm>
          <a:prstGeom prst="rect">
            <a:avLst/>
          </a:prstGeom>
          <a:noFill/>
          <a:ln>
            <a:noFill/>
          </a:ln>
        </p:spPr>
      </p:pic>
      <p:grpSp>
        <p:nvGrpSpPr>
          <p:cNvPr id="1026" name="Google Shape;1026;p23"/>
          <p:cNvGrpSpPr/>
          <p:nvPr/>
        </p:nvGrpSpPr>
        <p:grpSpPr>
          <a:xfrm rot="10800000">
            <a:off x="6045700" y="237976"/>
            <a:ext cx="4558967" cy="134100"/>
            <a:chOff x="796100" y="3019701"/>
            <a:chExt cx="4558967" cy="134100"/>
          </a:xfrm>
        </p:grpSpPr>
        <p:sp>
          <p:nvSpPr>
            <p:cNvPr id="1027" name="Google Shape;1027;p23"/>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028" name="Google Shape;1028;p23"/>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029" name="Google Shape;1029;p23"/>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0" name="Google Shape;1030;p23"/>
          <p:cNvGrpSpPr/>
          <p:nvPr/>
        </p:nvGrpSpPr>
        <p:grpSpPr>
          <a:xfrm>
            <a:off x="-1143750" y="3925887"/>
            <a:ext cx="4558967" cy="1517787"/>
            <a:chOff x="-1143750" y="3849687"/>
            <a:chExt cx="4558967" cy="1517787"/>
          </a:xfrm>
        </p:grpSpPr>
        <p:grpSp>
          <p:nvGrpSpPr>
            <p:cNvPr id="1031" name="Google Shape;1031;p23"/>
            <p:cNvGrpSpPr/>
            <p:nvPr/>
          </p:nvGrpSpPr>
          <p:grpSpPr>
            <a:xfrm rot="5400000">
              <a:off x="-805838" y="4155104"/>
              <a:ext cx="1517787" cy="906953"/>
              <a:chOff x="-55500" y="4835979"/>
              <a:chExt cx="1517787" cy="906953"/>
            </a:xfrm>
          </p:grpSpPr>
          <p:sp>
            <p:nvSpPr>
              <p:cNvPr id="1032" name="Google Shape;1032;p23"/>
              <p:cNvSpPr/>
              <p:nvPr/>
            </p:nvSpPr>
            <p:spPr>
              <a:xfrm>
                <a:off x="-55500" y="4895154"/>
                <a:ext cx="582037" cy="55735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alpha val="31360"/>
                    </a:schemeClr>
                  </a:gs>
                  <a:gs pos="22000">
                    <a:schemeClr val="lt1">
                      <a:alpha val="31360"/>
                    </a:schemeClr>
                  </a:gs>
                  <a:gs pos="45000">
                    <a:srgbClr val="FFFFFF">
                      <a:alpha val="0"/>
                      <a:alpha val="31360"/>
                    </a:srgbClr>
                  </a:gs>
                  <a:gs pos="100000">
                    <a:srgbClr val="0C0A9E">
                      <a:alpha val="50196"/>
                      <a:alpha val="3136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23"/>
              <p:cNvSpPr/>
              <p:nvPr/>
            </p:nvSpPr>
            <p:spPr>
              <a:xfrm>
                <a:off x="522674" y="4951702"/>
                <a:ext cx="340329" cy="325895"/>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23"/>
              <p:cNvSpPr/>
              <p:nvPr/>
            </p:nvSpPr>
            <p:spPr>
              <a:xfrm>
                <a:off x="401812" y="5185579"/>
                <a:ext cx="582037" cy="55735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alpha val="31360"/>
                    </a:schemeClr>
                  </a:gs>
                  <a:gs pos="22000">
                    <a:schemeClr val="lt1">
                      <a:alpha val="31360"/>
                    </a:schemeClr>
                  </a:gs>
                  <a:gs pos="45000">
                    <a:srgbClr val="FFFFFF">
                      <a:alpha val="0"/>
                      <a:alpha val="31360"/>
                    </a:srgbClr>
                  </a:gs>
                  <a:gs pos="100000">
                    <a:srgbClr val="0C0A9E">
                      <a:alpha val="50196"/>
                      <a:alpha val="3136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23"/>
              <p:cNvSpPr/>
              <p:nvPr/>
            </p:nvSpPr>
            <p:spPr>
              <a:xfrm>
                <a:off x="880250" y="4835979"/>
                <a:ext cx="582037" cy="55735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6" name="Google Shape;1036;p23"/>
            <p:cNvGrpSpPr/>
            <p:nvPr/>
          </p:nvGrpSpPr>
          <p:grpSpPr>
            <a:xfrm>
              <a:off x="-549966" y="3946426"/>
              <a:ext cx="2833357" cy="1421047"/>
              <a:chOff x="-677366" y="4067276"/>
              <a:chExt cx="2833357" cy="1421047"/>
            </a:xfrm>
          </p:grpSpPr>
          <p:sp>
            <p:nvSpPr>
              <p:cNvPr id="1037" name="Google Shape;1037;p23"/>
              <p:cNvSpPr/>
              <p:nvPr/>
            </p:nvSpPr>
            <p:spPr>
              <a:xfrm rot="5400000">
                <a:off x="28789" y="3361120"/>
                <a:ext cx="1421047"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38" name="Google Shape;1038;p23"/>
              <p:cNvGrpSpPr/>
              <p:nvPr/>
            </p:nvGrpSpPr>
            <p:grpSpPr>
              <a:xfrm>
                <a:off x="317735" y="4614472"/>
                <a:ext cx="161977" cy="161940"/>
                <a:chOff x="1101075" y="2142375"/>
                <a:chExt cx="439200" cy="439100"/>
              </a:xfrm>
            </p:grpSpPr>
            <p:sp>
              <p:nvSpPr>
                <p:cNvPr id="1039" name="Google Shape;1039;p23"/>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23"/>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1" name="Google Shape;1041;p23"/>
              <p:cNvGrpSpPr/>
              <p:nvPr/>
            </p:nvGrpSpPr>
            <p:grpSpPr>
              <a:xfrm rot="10800000">
                <a:off x="1700151" y="5032693"/>
                <a:ext cx="161977" cy="161940"/>
                <a:chOff x="1101075" y="2142375"/>
                <a:chExt cx="439200" cy="439100"/>
              </a:xfrm>
            </p:grpSpPr>
            <p:sp>
              <p:nvSpPr>
                <p:cNvPr id="1042" name="Google Shape;1042;p23"/>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23"/>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044" name="Google Shape;1044;p23"/>
            <p:cNvSpPr/>
            <p:nvPr/>
          </p:nvSpPr>
          <p:spPr>
            <a:xfrm rot="-5400000">
              <a:off x="362395" y="3696219"/>
              <a:ext cx="503090" cy="2327806"/>
            </a:xfrm>
            <a:custGeom>
              <a:avLst/>
              <a:gdLst/>
              <a:ahLst/>
              <a:cxnLst/>
              <a:rect l="l" t="t" r="r" b="b"/>
              <a:pathLst>
                <a:path w="12266" h="56755" extrusionOk="0">
                  <a:moveTo>
                    <a:pt x="6811" y="1"/>
                  </a:moveTo>
                  <a:lnTo>
                    <a:pt x="2133" y="4663"/>
                  </a:lnTo>
                  <a:lnTo>
                    <a:pt x="2133" y="16836"/>
                  </a:lnTo>
                  <a:lnTo>
                    <a:pt x="2438" y="16836"/>
                  </a:lnTo>
                  <a:lnTo>
                    <a:pt x="2438" y="4800"/>
                  </a:lnTo>
                  <a:lnTo>
                    <a:pt x="6475" y="747"/>
                  </a:lnTo>
                  <a:lnTo>
                    <a:pt x="6475" y="11793"/>
                  </a:lnTo>
                  <a:lnTo>
                    <a:pt x="11534" y="11793"/>
                  </a:lnTo>
                  <a:lnTo>
                    <a:pt x="8197" y="15130"/>
                  </a:lnTo>
                  <a:lnTo>
                    <a:pt x="11640" y="18573"/>
                  </a:lnTo>
                  <a:lnTo>
                    <a:pt x="5668" y="24546"/>
                  </a:lnTo>
                  <a:lnTo>
                    <a:pt x="5668" y="41686"/>
                  </a:lnTo>
                  <a:lnTo>
                    <a:pt x="0" y="47369"/>
                  </a:lnTo>
                  <a:lnTo>
                    <a:pt x="0" y="56754"/>
                  </a:lnTo>
                  <a:lnTo>
                    <a:pt x="305" y="56754"/>
                  </a:lnTo>
                  <a:lnTo>
                    <a:pt x="305" y="47476"/>
                  </a:lnTo>
                  <a:lnTo>
                    <a:pt x="5973" y="41823"/>
                  </a:lnTo>
                  <a:lnTo>
                    <a:pt x="5973" y="24683"/>
                  </a:lnTo>
                  <a:lnTo>
                    <a:pt x="12082" y="18573"/>
                  </a:lnTo>
                  <a:lnTo>
                    <a:pt x="8639" y="15130"/>
                  </a:lnTo>
                  <a:lnTo>
                    <a:pt x="12265" y="11488"/>
                  </a:lnTo>
                  <a:lnTo>
                    <a:pt x="6811" y="11488"/>
                  </a:lnTo>
                  <a:lnTo>
                    <a:pt x="6811" y="1"/>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45" name="Google Shape;1045;p23"/>
            <p:cNvGrpSpPr/>
            <p:nvPr/>
          </p:nvGrpSpPr>
          <p:grpSpPr>
            <a:xfrm>
              <a:off x="-1143750" y="4741576"/>
              <a:ext cx="4558967" cy="134100"/>
              <a:chOff x="796100" y="3019701"/>
              <a:chExt cx="4558967" cy="134100"/>
            </a:xfrm>
          </p:grpSpPr>
          <p:sp>
            <p:nvSpPr>
              <p:cNvPr id="1046" name="Google Shape;1046;p23"/>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047" name="Google Shape;1047;p23"/>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048" name="Google Shape;1048;p23"/>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2"/>
              </a:buClr>
              <a:buSzPts val="3000"/>
              <a:buFont typeface="IBM Plex Mono"/>
              <a:buNone/>
              <a:defRPr sz="3000" b="1">
                <a:solidFill>
                  <a:schemeClr val="dk2"/>
                </a:solidFill>
                <a:latin typeface="IBM Plex Mono"/>
                <a:ea typeface="IBM Plex Mono"/>
                <a:cs typeface="IBM Plex Mono"/>
                <a:sym typeface="IBM Plex Mono"/>
              </a:defRPr>
            </a:lvl1pPr>
            <a:lvl2pPr lvl="1" rtl="0">
              <a:spcBef>
                <a:spcPts val="0"/>
              </a:spcBef>
              <a:spcAft>
                <a:spcPts val="0"/>
              </a:spcAft>
              <a:buClr>
                <a:schemeClr val="dk2"/>
              </a:buClr>
              <a:buSzPts val="3000"/>
              <a:buFont typeface="IBM Plex Mono"/>
              <a:buNone/>
              <a:defRPr sz="3000" b="1">
                <a:solidFill>
                  <a:schemeClr val="dk2"/>
                </a:solidFill>
                <a:latin typeface="IBM Plex Mono"/>
                <a:ea typeface="IBM Plex Mono"/>
                <a:cs typeface="IBM Plex Mono"/>
                <a:sym typeface="IBM Plex Mono"/>
              </a:defRPr>
            </a:lvl2pPr>
            <a:lvl3pPr lvl="2" rtl="0">
              <a:spcBef>
                <a:spcPts val="0"/>
              </a:spcBef>
              <a:spcAft>
                <a:spcPts val="0"/>
              </a:spcAft>
              <a:buClr>
                <a:schemeClr val="dk2"/>
              </a:buClr>
              <a:buSzPts val="3000"/>
              <a:buFont typeface="IBM Plex Mono"/>
              <a:buNone/>
              <a:defRPr sz="3000" b="1">
                <a:solidFill>
                  <a:schemeClr val="dk2"/>
                </a:solidFill>
                <a:latin typeface="IBM Plex Mono"/>
                <a:ea typeface="IBM Plex Mono"/>
                <a:cs typeface="IBM Plex Mono"/>
                <a:sym typeface="IBM Plex Mono"/>
              </a:defRPr>
            </a:lvl3pPr>
            <a:lvl4pPr lvl="3" rtl="0">
              <a:spcBef>
                <a:spcPts val="0"/>
              </a:spcBef>
              <a:spcAft>
                <a:spcPts val="0"/>
              </a:spcAft>
              <a:buClr>
                <a:schemeClr val="dk2"/>
              </a:buClr>
              <a:buSzPts val="3000"/>
              <a:buFont typeface="IBM Plex Mono"/>
              <a:buNone/>
              <a:defRPr sz="3000" b="1">
                <a:solidFill>
                  <a:schemeClr val="dk2"/>
                </a:solidFill>
                <a:latin typeface="IBM Plex Mono"/>
                <a:ea typeface="IBM Plex Mono"/>
                <a:cs typeface="IBM Plex Mono"/>
                <a:sym typeface="IBM Plex Mono"/>
              </a:defRPr>
            </a:lvl4pPr>
            <a:lvl5pPr lvl="4" rtl="0">
              <a:spcBef>
                <a:spcPts val="0"/>
              </a:spcBef>
              <a:spcAft>
                <a:spcPts val="0"/>
              </a:spcAft>
              <a:buClr>
                <a:schemeClr val="dk2"/>
              </a:buClr>
              <a:buSzPts val="3000"/>
              <a:buFont typeface="IBM Plex Mono"/>
              <a:buNone/>
              <a:defRPr sz="3000" b="1">
                <a:solidFill>
                  <a:schemeClr val="dk2"/>
                </a:solidFill>
                <a:latin typeface="IBM Plex Mono"/>
                <a:ea typeface="IBM Plex Mono"/>
                <a:cs typeface="IBM Plex Mono"/>
                <a:sym typeface="IBM Plex Mono"/>
              </a:defRPr>
            </a:lvl5pPr>
            <a:lvl6pPr lvl="5" rtl="0">
              <a:spcBef>
                <a:spcPts val="0"/>
              </a:spcBef>
              <a:spcAft>
                <a:spcPts val="0"/>
              </a:spcAft>
              <a:buClr>
                <a:schemeClr val="dk2"/>
              </a:buClr>
              <a:buSzPts val="3000"/>
              <a:buFont typeface="IBM Plex Mono"/>
              <a:buNone/>
              <a:defRPr sz="3000" b="1">
                <a:solidFill>
                  <a:schemeClr val="dk2"/>
                </a:solidFill>
                <a:latin typeface="IBM Plex Mono"/>
                <a:ea typeface="IBM Plex Mono"/>
                <a:cs typeface="IBM Plex Mono"/>
                <a:sym typeface="IBM Plex Mono"/>
              </a:defRPr>
            </a:lvl6pPr>
            <a:lvl7pPr lvl="6" rtl="0">
              <a:spcBef>
                <a:spcPts val="0"/>
              </a:spcBef>
              <a:spcAft>
                <a:spcPts val="0"/>
              </a:spcAft>
              <a:buClr>
                <a:schemeClr val="dk2"/>
              </a:buClr>
              <a:buSzPts val="3000"/>
              <a:buFont typeface="IBM Plex Mono"/>
              <a:buNone/>
              <a:defRPr sz="3000" b="1">
                <a:solidFill>
                  <a:schemeClr val="dk2"/>
                </a:solidFill>
                <a:latin typeface="IBM Plex Mono"/>
                <a:ea typeface="IBM Plex Mono"/>
                <a:cs typeface="IBM Plex Mono"/>
                <a:sym typeface="IBM Plex Mono"/>
              </a:defRPr>
            </a:lvl7pPr>
            <a:lvl8pPr lvl="7" rtl="0">
              <a:spcBef>
                <a:spcPts val="0"/>
              </a:spcBef>
              <a:spcAft>
                <a:spcPts val="0"/>
              </a:spcAft>
              <a:buClr>
                <a:schemeClr val="dk2"/>
              </a:buClr>
              <a:buSzPts val="3000"/>
              <a:buFont typeface="IBM Plex Mono"/>
              <a:buNone/>
              <a:defRPr sz="3000" b="1">
                <a:solidFill>
                  <a:schemeClr val="dk2"/>
                </a:solidFill>
                <a:latin typeface="IBM Plex Mono"/>
                <a:ea typeface="IBM Plex Mono"/>
                <a:cs typeface="IBM Plex Mono"/>
                <a:sym typeface="IBM Plex Mono"/>
              </a:defRPr>
            </a:lvl8pPr>
            <a:lvl9pPr lvl="8" rtl="0">
              <a:spcBef>
                <a:spcPts val="0"/>
              </a:spcBef>
              <a:spcAft>
                <a:spcPts val="0"/>
              </a:spcAft>
              <a:buClr>
                <a:schemeClr val="dk2"/>
              </a:buClr>
              <a:buSzPts val="3000"/>
              <a:buFont typeface="IBM Plex Mono"/>
              <a:buNone/>
              <a:defRPr sz="3000" b="1">
                <a:solidFill>
                  <a:schemeClr val="dk2"/>
                </a:solidFill>
                <a:latin typeface="IBM Plex Mono"/>
                <a:ea typeface="IBM Plex Mono"/>
                <a:cs typeface="IBM Plex Mono"/>
                <a:sym typeface="IBM Plex Mono"/>
              </a:defRPr>
            </a:lvl9pPr>
          </a:lstStyle>
          <a:p>
            <a:endParaRPr/>
          </a:p>
        </p:txBody>
      </p:sp>
      <p:sp>
        <p:nvSpPr>
          <p:cNvPr id="7" name="Google Shape;7;p1"/>
          <p:cNvSpPr txBox="1">
            <a:spLocks noGrp="1"/>
          </p:cNvSpPr>
          <p:nvPr>
            <p:ph type="body" idx="1"/>
          </p:nvPr>
        </p:nvSpPr>
        <p:spPr>
          <a:xfrm>
            <a:off x="713225" y="1152475"/>
            <a:ext cx="76818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1pPr>
            <a:lvl2pPr marL="914400" lvl="1"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2pPr>
            <a:lvl3pPr marL="1371600" lvl="2"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3pPr>
            <a:lvl4pPr marL="1828800" lvl="3"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4pPr>
            <a:lvl5pPr marL="2286000" lvl="4"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5pPr>
            <a:lvl6pPr marL="2743200" lvl="5"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6pPr>
            <a:lvl7pPr marL="3200400" lvl="6"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7pPr>
            <a:lvl8pPr marL="3657600" lvl="7"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8pPr>
            <a:lvl9pPr marL="4114800" lvl="8"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3" r:id="rId4"/>
    <p:sldLayoutId id="2147483658" r:id="rId5"/>
    <p:sldLayoutId id="2147483659" r:id="rId6"/>
    <p:sldLayoutId id="2147483661" r:id="rId7"/>
    <p:sldLayoutId id="2147483665" r:id="rId8"/>
    <p:sldLayoutId id="2147483669" r:id="rId9"/>
    <p:sldLayoutId id="2147483670" r:id="rId10"/>
    <p:sldLayoutId id="2147483671" r:id="rId11"/>
    <p:sldLayoutId id="2147483672" r:id="rId12"/>
    <p:sldLayoutId id="2147483673" r:id="rId13"/>
    <p:sldLayoutId id="2147483676" r:id="rId14"/>
    <p:sldLayoutId id="2147483677" r:id="rId1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2.xm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430"/>
        <p:cNvGrpSpPr/>
        <p:nvPr/>
      </p:nvGrpSpPr>
      <p:grpSpPr>
        <a:xfrm>
          <a:off x="0" y="0"/>
          <a:ext cx="0" cy="0"/>
          <a:chOff x="0" y="0"/>
          <a:chExt cx="0" cy="0"/>
        </a:xfrm>
      </p:grpSpPr>
      <p:sp>
        <p:nvSpPr>
          <p:cNvPr id="1431" name="Google Shape;1431;p35"/>
          <p:cNvSpPr txBox="1">
            <a:spLocks noGrp="1"/>
          </p:cNvSpPr>
          <p:nvPr>
            <p:ph type="subTitle" idx="1"/>
          </p:nvPr>
        </p:nvSpPr>
        <p:spPr>
          <a:xfrm>
            <a:off x="1096850" y="3456250"/>
            <a:ext cx="4882500" cy="475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Disruptive Technologies-1 23ECH-102</a:t>
            </a:r>
            <a:endParaRPr dirty="0"/>
          </a:p>
        </p:txBody>
      </p:sp>
      <p:sp>
        <p:nvSpPr>
          <p:cNvPr id="1432" name="Google Shape;1432;p35"/>
          <p:cNvSpPr txBox="1">
            <a:spLocks noGrp="1"/>
          </p:cNvSpPr>
          <p:nvPr>
            <p:ph type="ctrTitle"/>
          </p:nvPr>
        </p:nvSpPr>
        <p:spPr>
          <a:xfrm>
            <a:off x="1096850" y="816324"/>
            <a:ext cx="6974700" cy="2326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solidFill>
                  <a:schemeClr val="dk2"/>
                </a:solidFill>
              </a:rPr>
              <a:t>Fake Currency Detector</a:t>
            </a:r>
            <a:endParaRPr dirty="0">
              <a:solidFill>
                <a:schemeClr val="dk1"/>
              </a:solidFill>
            </a:endParaRPr>
          </a:p>
        </p:txBody>
      </p:sp>
      <p:grpSp>
        <p:nvGrpSpPr>
          <p:cNvPr id="1433" name="Google Shape;1433;p35"/>
          <p:cNvGrpSpPr/>
          <p:nvPr/>
        </p:nvGrpSpPr>
        <p:grpSpPr>
          <a:xfrm>
            <a:off x="1096850" y="3242811"/>
            <a:ext cx="3936683" cy="134070"/>
            <a:chOff x="1096850" y="3242811"/>
            <a:chExt cx="3936683" cy="134070"/>
          </a:xfrm>
        </p:grpSpPr>
        <p:cxnSp>
          <p:nvCxnSpPr>
            <p:cNvPr id="1434" name="Google Shape;1434;p35"/>
            <p:cNvCxnSpPr/>
            <p:nvPr/>
          </p:nvCxnSpPr>
          <p:spPr>
            <a:xfrm>
              <a:off x="1096850" y="3309850"/>
              <a:ext cx="3840600" cy="0"/>
            </a:xfrm>
            <a:prstGeom prst="straightConnector1">
              <a:avLst/>
            </a:prstGeom>
            <a:noFill/>
            <a:ln w="9525" cap="flat" cmpd="sng">
              <a:solidFill>
                <a:schemeClr val="dk2"/>
              </a:solidFill>
              <a:prstDash val="solid"/>
              <a:round/>
              <a:headEnd type="none" w="med" len="med"/>
              <a:tailEnd type="none" w="med" len="med"/>
            </a:ln>
          </p:spPr>
        </p:cxnSp>
        <p:grpSp>
          <p:nvGrpSpPr>
            <p:cNvPr id="1435" name="Google Shape;1435;p35"/>
            <p:cNvGrpSpPr/>
            <p:nvPr/>
          </p:nvGrpSpPr>
          <p:grpSpPr>
            <a:xfrm>
              <a:off x="4899464" y="3242811"/>
              <a:ext cx="134070" cy="134070"/>
              <a:chOff x="8382514" y="1084976"/>
              <a:chExt cx="265800" cy="265800"/>
            </a:xfrm>
          </p:grpSpPr>
          <p:sp>
            <p:nvSpPr>
              <p:cNvPr id="1436" name="Google Shape;1436;p35"/>
              <p:cNvSpPr/>
              <p:nvPr/>
            </p:nvSpPr>
            <p:spPr>
              <a:xfrm>
                <a:off x="8442213" y="1144734"/>
                <a:ext cx="146400" cy="1464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35"/>
              <p:cNvSpPr/>
              <p:nvPr/>
            </p:nvSpPr>
            <p:spPr>
              <a:xfrm>
                <a:off x="8382514" y="1084976"/>
                <a:ext cx="265800" cy="2658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438" name="Google Shape;1438;p35"/>
          <p:cNvGrpSpPr/>
          <p:nvPr/>
        </p:nvGrpSpPr>
        <p:grpSpPr>
          <a:xfrm>
            <a:off x="8017432" y="-313900"/>
            <a:ext cx="134070" cy="1891362"/>
            <a:chOff x="8017432" y="-313900"/>
            <a:chExt cx="134070" cy="1891362"/>
          </a:xfrm>
        </p:grpSpPr>
        <p:sp>
          <p:nvSpPr>
            <p:cNvPr id="1439" name="Google Shape;1439;p35"/>
            <p:cNvSpPr/>
            <p:nvPr/>
          </p:nvSpPr>
          <p:spPr>
            <a:xfrm rot="5400000">
              <a:off x="8017432" y="1443393"/>
              <a:ext cx="134070" cy="13407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440" name="Google Shape;1440;p35"/>
            <p:cNvCxnSpPr/>
            <p:nvPr/>
          </p:nvCxnSpPr>
          <p:spPr>
            <a:xfrm>
              <a:off x="8084450" y="-313900"/>
              <a:ext cx="0" cy="1795200"/>
            </a:xfrm>
            <a:prstGeom prst="straightConnector1">
              <a:avLst/>
            </a:prstGeom>
            <a:noFill/>
            <a:ln w="9525" cap="flat" cmpd="sng">
              <a:solidFill>
                <a:schemeClr val="dk2"/>
              </a:solidFill>
              <a:prstDash val="solid"/>
              <a:round/>
              <a:headEnd type="none" w="med" len="med"/>
              <a:tailEnd type="none" w="med" len="med"/>
            </a:ln>
          </p:spPr>
        </p:cxnSp>
        <p:sp>
          <p:nvSpPr>
            <p:cNvPr id="1441" name="Google Shape;1441;p35"/>
            <p:cNvSpPr/>
            <p:nvPr/>
          </p:nvSpPr>
          <p:spPr>
            <a:xfrm rot="5400000">
              <a:off x="8047515" y="1473505"/>
              <a:ext cx="73844" cy="73844"/>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42" name="Google Shape;1442;p35"/>
          <p:cNvGrpSpPr/>
          <p:nvPr/>
        </p:nvGrpSpPr>
        <p:grpSpPr>
          <a:xfrm>
            <a:off x="6309526" y="957475"/>
            <a:ext cx="3504715" cy="5119205"/>
            <a:chOff x="6309526" y="836950"/>
            <a:chExt cx="3504715" cy="5119205"/>
          </a:xfrm>
        </p:grpSpPr>
        <p:sp>
          <p:nvSpPr>
            <p:cNvPr id="1443" name="Google Shape;1443;p35"/>
            <p:cNvSpPr/>
            <p:nvPr/>
          </p:nvSpPr>
          <p:spPr>
            <a:xfrm>
              <a:off x="6309526" y="836950"/>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44" name="Google Shape;1444;p35"/>
            <p:cNvGrpSpPr/>
            <p:nvPr/>
          </p:nvGrpSpPr>
          <p:grpSpPr>
            <a:xfrm>
              <a:off x="7728436" y="3524084"/>
              <a:ext cx="134004" cy="134004"/>
              <a:chOff x="8356813" y="1074288"/>
              <a:chExt cx="351900" cy="351900"/>
            </a:xfrm>
          </p:grpSpPr>
          <p:sp>
            <p:nvSpPr>
              <p:cNvPr id="1445" name="Google Shape;1445;p35"/>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35"/>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47" name="Google Shape;1447;p35"/>
            <p:cNvGrpSpPr/>
            <p:nvPr/>
          </p:nvGrpSpPr>
          <p:grpSpPr>
            <a:xfrm>
              <a:off x="7344361" y="3150259"/>
              <a:ext cx="134004" cy="134004"/>
              <a:chOff x="8356813" y="1074288"/>
              <a:chExt cx="351900" cy="351900"/>
            </a:xfrm>
          </p:grpSpPr>
          <p:sp>
            <p:nvSpPr>
              <p:cNvPr id="1448" name="Google Shape;1448;p35"/>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35"/>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0" name="Google Shape;1450;p35"/>
            <p:cNvGrpSpPr/>
            <p:nvPr/>
          </p:nvGrpSpPr>
          <p:grpSpPr>
            <a:xfrm>
              <a:off x="8337811" y="2464059"/>
              <a:ext cx="134004" cy="134004"/>
              <a:chOff x="8356813" y="1074288"/>
              <a:chExt cx="351900" cy="351900"/>
            </a:xfrm>
          </p:grpSpPr>
          <p:sp>
            <p:nvSpPr>
              <p:cNvPr id="1451" name="Google Shape;1451;p35"/>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35"/>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53" name="Google Shape;1453;p35"/>
            <p:cNvSpPr/>
            <p:nvPr/>
          </p:nvSpPr>
          <p:spPr>
            <a:xfrm rot="5400000">
              <a:off x="7687039" y="1023058"/>
              <a:ext cx="1421047"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66"/>
        <p:cNvGrpSpPr/>
        <p:nvPr/>
      </p:nvGrpSpPr>
      <p:grpSpPr>
        <a:xfrm>
          <a:off x="0" y="0"/>
          <a:ext cx="0" cy="0"/>
          <a:chOff x="0" y="0"/>
          <a:chExt cx="0" cy="0"/>
        </a:xfrm>
      </p:grpSpPr>
      <p:sp>
        <p:nvSpPr>
          <p:cNvPr id="1667" name="Google Shape;1667;p4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Python Libraries Used:</a:t>
            </a:r>
            <a:endParaRPr dirty="0"/>
          </a:p>
        </p:txBody>
      </p:sp>
      <p:sp>
        <p:nvSpPr>
          <p:cNvPr id="1668" name="Google Shape;1668;p42"/>
          <p:cNvSpPr txBox="1">
            <a:spLocks noGrp="1"/>
          </p:cNvSpPr>
          <p:nvPr>
            <p:ph type="subTitle" idx="6"/>
          </p:nvPr>
        </p:nvSpPr>
        <p:spPr>
          <a:xfrm>
            <a:off x="6448972" y="2323875"/>
            <a:ext cx="1981800" cy="402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Matplotlib</a:t>
            </a:r>
            <a:endParaRPr dirty="0"/>
          </a:p>
        </p:txBody>
      </p:sp>
      <p:sp>
        <p:nvSpPr>
          <p:cNvPr id="1669" name="Google Shape;1669;p42"/>
          <p:cNvSpPr txBox="1">
            <a:spLocks noGrp="1"/>
          </p:cNvSpPr>
          <p:nvPr>
            <p:ph type="subTitle" idx="1"/>
          </p:nvPr>
        </p:nvSpPr>
        <p:spPr>
          <a:xfrm>
            <a:off x="720000" y="2649975"/>
            <a:ext cx="1981800" cy="1088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600" dirty="0"/>
              <a:t>Open source computer vision library</a:t>
            </a:r>
            <a:endParaRPr sz="1600" dirty="0"/>
          </a:p>
        </p:txBody>
      </p:sp>
      <p:sp>
        <p:nvSpPr>
          <p:cNvPr id="1670" name="Google Shape;1670;p42"/>
          <p:cNvSpPr txBox="1">
            <a:spLocks noGrp="1"/>
          </p:cNvSpPr>
          <p:nvPr>
            <p:ph type="subTitle" idx="2"/>
          </p:nvPr>
        </p:nvSpPr>
        <p:spPr>
          <a:xfrm>
            <a:off x="3584484" y="2649975"/>
            <a:ext cx="1981800" cy="1088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600" dirty="0"/>
              <a:t>Numerical Python library for arrays</a:t>
            </a:r>
            <a:endParaRPr sz="1600" dirty="0"/>
          </a:p>
        </p:txBody>
      </p:sp>
      <p:sp>
        <p:nvSpPr>
          <p:cNvPr id="1671" name="Google Shape;1671;p42"/>
          <p:cNvSpPr txBox="1">
            <a:spLocks noGrp="1"/>
          </p:cNvSpPr>
          <p:nvPr>
            <p:ph type="subTitle" idx="3"/>
          </p:nvPr>
        </p:nvSpPr>
        <p:spPr>
          <a:xfrm>
            <a:off x="6448975" y="2649975"/>
            <a:ext cx="1981800" cy="1088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sz="1600" dirty="0"/>
              <a:t>Plotting and visualization library</a:t>
            </a:r>
            <a:endParaRPr sz="1600" dirty="0"/>
          </a:p>
        </p:txBody>
      </p:sp>
      <p:sp>
        <p:nvSpPr>
          <p:cNvPr id="1672" name="Google Shape;1672;p42"/>
          <p:cNvSpPr txBox="1">
            <a:spLocks noGrp="1"/>
          </p:cNvSpPr>
          <p:nvPr>
            <p:ph type="subTitle" idx="4"/>
          </p:nvPr>
        </p:nvSpPr>
        <p:spPr>
          <a:xfrm>
            <a:off x="720000" y="2323875"/>
            <a:ext cx="1981800" cy="402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OpenCV</a:t>
            </a:r>
            <a:endParaRPr dirty="0"/>
          </a:p>
        </p:txBody>
      </p:sp>
      <p:sp>
        <p:nvSpPr>
          <p:cNvPr id="1673" name="Google Shape;1673;p42"/>
          <p:cNvSpPr txBox="1">
            <a:spLocks noGrp="1"/>
          </p:cNvSpPr>
          <p:nvPr>
            <p:ph type="subTitle" idx="5"/>
          </p:nvPr>
        </p:nvSpPr>
        <p:spPr>
          <a:xfrm>
            <a:off x="3584483" y="2323875"/>
            <a:ext cx="1981800" cy="402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Numpy</a:t>
            </a:r>
            <a:endParaRPr dirty="0"/>
          </a:p>
        </p:txBody>
      </p:sp>
      <p:grpSp>
        <p:nvGrpSpPr>
          <p:cNvPr id="1674" name="Google Shape;1674;p42"/>
          <p:cNvGrpSpPr/>
          <p:nvPr/>
        </p:nvGrpSpPr>
        <p:grpSpPr>
          <a:xfrm>
            <a:off x="812448" y="1849801"/>
            <a:ext cx="341227" cy="302177"/>
            <a:chOff x="713167" y="740543"/>
            <a:chExt cx="476707" cy="422153"/>
          </a:xfrm>
        </p:grpSpPr>
        <p:sp>
          <p:nvSpPr>
            <p:cNvPr id="1675" name="Google Shape;1675;p42"/>
            <p:cNvSpPr/>
            <p:nvPr/>
          </p:nvSpPr>
          <p:spPr>
            <a:xfrm>
              <a:off x="713167" y="740543"/>
              <a:ext cx="476707" cy="422153"/>
            </a:xfrm>
            <a:custGeom>
              <a:avLst/>
              <a:gdLst/>
              <a:ahLst/>
              <a:cxnLst/>
              <a:rect l="l" t="t" r="r" b="b"/>
              <a:pathLst>
                <a:path w="12583" h="11143" extrusionOk="0">
                  <a:moveTo>
                    <a:pt x="3671" y="1967"/>
                  </a:moveTo>
                  <a:lnTo>
                    <a:pt x="3671" y="4501"/>
                  </a:lnTo>
                  <a:cubicBezTo>
                    <a:pt x="3671" y="4596"/>
                    <a:pt x="3740" y="4681"/>
                    <a:pt x="3835" y="4691"/>
                  </a:cubicBezTo>
                  <a:cubicBezTo>
                    <a:pt x="3840" y="4691"/>
                    <a:pt x="3846" y="4691"/>
                    <a:pt x="3851" y="4691"/>
                  </a:cubicBezTo>
                  <a:cubicBezTo>
                    <a:pt x="3951" y="4691"/>
                    <a:pt x="4032" y="4609"/>
                    <a:pt x="4032" y="4507"/>
                  </a:cubicBezTo>
                  <a:lnTo>
                    <a:pt x="4032" y="1968"/>
                  </a:lnTo>
                  <a:lnTo>
                    <a:pt x="12223" y="1968"/>
                  </a:lnTo>
                  <a:lnTo>
                    <a:pt x="12223" y="10529"/>
                  </a:lnTo>
                  <a:lnTo>
                    <a:pt x="12222" y="10529"/>
                  </a:lnTo>
                  <a:cubicBezTo>
                    <a:pt x="12222" y="10667"/>
                    <a:pt x="12109" y="10780"/>
                    <a:pt x="11971" y="10780"/>
                  </a:cubicBezTo>
                  <a:lnTo>
                    <a:pt x="4030" y="10780"/>
                  </a:lnTo>
                  <a:lnTo>
                    <a:pt x="4030" y="5342"/>
                  </a:lnTo>
                  <a:cubicBezTo>
                    <a:pt x="4030" y="5254"/>
                    <a:pt x="3973" y="5174"/>
                    <a:pt x="3886" y="5157"/>
                  </a:cubicBezTo>
                  <a:cubicBezTo>
                    <a:pt x="3873" y="5154"/>
                    <a:pt x="3861" y="5153"/>
                    <a:pt x="3849" y="5153"/>
                  </a:cubicBezTo>
                  <a:cubicBezTo>
                    <a:pt x="3750" y="5153"/>
                    <a:pt x="3670" y="5236"/>
                    <a:pt x="3670" y="5337"/>
                  </a:cubicBezTo>
                  <a:lnTo>
                    <a:pt x="3670" y="10780"/>
                  </a:lnTo>
                  <a:lnTo>
                    <a:pt x="614" y="10780"/>
                  </a:lnTo>
                  <a:cubicBezTo>
                    <a:pt x="475" y="10780"/>
                    <a:pt x="362" y="10667"/>
                    <a:pt x="362" y="10529"/>
                  </a:cubicBezTo>
                  <a:lnTo>
                    <a:pt x="362" y="1967"/>
                  </a:lnTo>
                  <a:close/>
                  <a:moveTo>
                    <a:pt x="8476" y="1"/>
                  </a:moveTo>
                  <a:cubicBezTo>
                    <a:pt x="8476" y="1"/>
                    <a:pt x="8475" y="1"/>
                    <a:pt x="8474" y="1"/>
                  </a:cubicBezTo>
                  <a:lnTo>
                    <a:pt x="637" y="1"/>
                  </a:lnTo>
                  <a:cubicBezTo>
                    <a:pt x="295" y="1"/>
                    <a:pt x="16" y="278"/>
                    <a:pt x="0" y="622"/>
                  </a:cubicBezTo>
                  <a:lnTo>
                    <a:pt x="33" y="10521"/>
                  </a:lnTo>
                  <a:cubicBezTo>
                    <a:pt x="33" y="10865"/>
                    <a:pt x="310" y="11142"/>
                    <a:pt x="654" y="11142"/>
                  </a:cubicBezTo>
                  <a:lnTo>
                    <a:pt x="11961" y="11142"/>
                  </a:lnTo>
                  <a:cubicBezTo>
                    <a:pt x="12305" y="11142"/>
                    <a:pt x="12582" y="10865"/>
                    <a:pt x="12582" y="10521"/>
                  </a:cubicBezTo>
                  <a:lnTo>
                    <a:pt x="12582" y="623"/>
                  </a:lnTo>
                  <a:cubicBezTo>
                    <a:pt x="12582" y="278"/>
                    <a:pt x="12305" y="1"/>
                    <a:pt x="11964" y="1"/>
                  </a:cubicBezTo>
                  <a:lnTo>
                    <a:pt x="9348" y="1"/>
                  </a:lnTo>
                  <a:cubicBezTo>
                    <a:pt x="9253" y="1"/>
                    <a:pt x="9168" y="71"/>
                    <a:pt x="9159" y="165"/>
                  </a:cubicBezTo>
                  <a:cubicBezTo>
                    <a:pt x="9150" y="272"/>
                    <a:pt x="9234" y="361"/>
                    <a:pt x="9339" y="361"/>
                  </a:cubicBezTo>
                  <a:lnTo>
                    <a:pt x="11969" y="361"/>
                  </a:lnTo>
                  <a:cubicBezTo>
                    <a:pt x="12108" y="361"/>
                    <a:pt x="12221" y="474"/>
                    <a:pt x="12221" y="612"/>
                  </a:cubicBezTo>
                  <a:lnTo>
                    <a:pt x="12221" y="1574"/>
                  </a:lnTo>
                  <a:lnTo>
                    <a:pt x="360" y="1571"/>
                  </a:lnTo>
                  <a:lnTo>
                    <a:pt x="360" y="612"/>
                  </a:lnTo>
                  <a:cubicBezTo>
                    <a:pt x="360" y="474"/>
                    <a:pt x="472" y="361"/>
                    <a:pt x="611" y="361"/>
                  </a:cubicBezTo>
                  <a:lnTo>
                    <a:pt x="8474" y="361"/>
                  </a:lnTo>
                  <a:cubicBezTo>
                    <a:pt x="8474" y="361"/>
                    <a:pt x="8660" y="287"/>
                    <a:pt x="8660" y="184"/>
                  </a:cubicBezTo>
                  <a:cubicBezTo>
                    <a:pt x="8660" y="83"/>
                    <a:pt x="8578" y="1"/>
                    <a:pt x="84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1676;p42"/>
            <p:cNvSpPr/>
            <p:nvPr/>
          </p:nvSpPr>
          <p:spPr>
            <a:xfrm>
              <a:off x="756621" y="834914"/>
              <a:ext cx="37468" cy="13676"/>
            </a:xfrm>
            <a:custGeom>
              <a:avLst/>
              <a:gdLst/>
              <a:ahLst/>
              <a:cxnLst/>
              <a:rect l="l" t="t" r="r" b="b"/>
              <a:pathLst>
                <a:path w="989" h="361" extrusionOk="0">
                  <a:moveTo>
                    <a:pt x="198" y="0"/>
                  </a:moveTo>
                  <a:cubicBezTo>
                    <a:pt x="103" y="0"/>
                    <a:pt x="17" y="69"/>
                    <a:pt x="10" y="164"/>
                  </a:cubicBezTo>
                  <a:cubicBezTo>
                    <a:pt x="0" y="272"/>
                    <a:pt x="84" y="361"/>
                    <a:pt x="189" y="361"/>
                  </a:cubicBezTo>
                  <a:lnTo>
                    <a:pt x="791" y="361"/>
                  </a:lnTo>
                  <a:cubicBezTo>
                    <a:pt x="886" y="361"/>
                    <a:pt x="972" y="290"/>
                    <a:pt x="979" y="196"/>
                  </a:cubicBezTo>
                  <a:cubicBezTo>
                    <a:pt x="989" y="89"/>
                    <a:pt x="905" y="0"/>
                    <a:pt x="8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 name="Google Shape;1677;p42"/>
            <p:cNvSpPr/>
            <p:nvPr/>
          </p:nvSpPr>
          <p:spPr>
            <a:xfrm>
              <a:off x="756583" y="869617"/>
              <a:ext cx="37506" cy="13714"/>
            </a:xfrm>
            <a:custGeom>
              <a:avLst/>
              <a:gdLst/>
              <a:ahLst/>
              <a:cxnLst/>
              <a:rect l="l" t="t" r="r" b="b"/>
              <a:pathLst>
                <a:path w="990" h="362" extrusionOk="0">
                  <a:moveTo>
                    <a:pt x="198" y="1"/>
                  </a:moveTo>
                  <a:cubicBezTo>
                    <a:pt x="102" y="1"/>
                    <a:pt x="17" y="70"/>
                    <a:pt x="10" y="164"/>
                  </a:cubicBezTo>
                  <a:cubicBezTo>
                    <a:pt x="0" y="272"/>
                    <a:pt x="84" y="361"/>
                    <a:pt x="189" y="361"/>
                  </a:cubicBezTo>
                  <a:lnTo>
                    <a:pt x="792" y="361"/>
                  </a:lnTo>
                  <a:cubicBezTo>
                    <a:pt x="887" y="361"/>
                    <a:pt x="973" y="291"/>
                    <a:pt x="980" y="197"/>
                  </a:cubicBezTo>
                  <a:cubicBezTo>
                    <a:pt x="990" y="91"/>
                    <a:pt x="906" y="1"/>
                    <a:pt x="80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 name="Google Shape;1678;p42"/>
            <p:cNvSpPr/>
            <p:nvPr/>
          </p:nvSpPr>
          <p:spPr>
            <a:xfrm>
              <a:off x="756583" y="904395"/>
              <a:ext cx="37506" cy="13676"/>
            </a:xfrm>
            <a:custGeom>
              <a:avLst/>
              <a:gdLst/>
              <a:ahLst/>
              <a:cxnLst/>
              <a:rect l="l" t="t" r="r" b="b"/>
              <a:pathLst>
                <a:path w="990" h="361" extrusionOk="0">
                  <a:moveTo>
                    <a:pt x="198" y="0"/>
                  </a:moveTo>
                  <a:cubicBezTo>
                    <a:pt x="102" y="0"/>
                    <a:pt x="17" y="69"/>
                    <a:pt x="10" y="164"/>
                  </a:cubicBezTo>
                  <a:cubicBezTo>
                    <a:pt x="0" y="271"/>
                    <a:pt x="84" y="360"/>
                    <a:pt x="189" y="360"/>
                  </a:cubicBezTo>
                  <a:lnTo>
                    <a:pt x="792" y="360"/>
                  </a:lnTo>
                  <a:cubicBezTo>
                    <a:pt x="887" y="360"/>
                    <a:pt x="973" y="290"/>
                    <a:pt x="980" y="196"/>
                  </a:cubicBezTo>
                  <a:cubicBezTo>
                    <a:pt x="990" y="90"/>
                    <a:pt x="906" y="0"/>
                    <a:pt x="80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 name="Google Shape;1679;p42"/>
            <p:cNvSpPr/>
            <p:nvPr/>
          </p:nvSpPr>
          <p:spPr>
            <a:xfrm>
              <a:off x="756621" y="939136"/>
              <a:ext cx="37468" cy="13676"/>
            </a:xfrm>
            <a:custGeom>
              <a:avLst/>
              <a:gdLst/>
              <a:ahLst/>
              <a:cxnLst/>
              <a:rect l="l" t="t" r="r" b="b"/>
              <a:pathLst>
                <a:path w="989" h="361" extrusionOk="0">
                  <a:moveTo>
                    <a:pt x="198" y="1"/>
                  </a:moveTo>
                  <a:cubicBezTo>
                    <a:pt x="103" y="1"/>
                    <a:pt x="17" y="71"/>
                    <a:pt x="10" y="165"/>
                  </a:cubicBezTo>
                  <a:cubicBezTo>
                    <a:pt x="0" y="272"/>
                    <a:pt x="84" y="361"/>
                    <a:pt x="189" y="361"/>
                  </a:cubicBezTo>
                  <a:lnTo>
                    <a:pt x="791" y="361"/>
                  </a:lnTo>
                  <a:cubicBezTo>
                    <a:pt x="886" y="361"/>
                    <a:pt x="972" y="292"/>
                    <a:pt x="979" y="198"/>
                  </a:cubicBezTo>
                  <a:cubicBezTo>
                    <a:pt x="989" y="90"/>
                    <a:pt x="905" y="1"/>
                    <a:pt x="80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1680;p42"/>
            <p:cNvSpPr/>
            <p:nvPr/>
          </p:nvSpPr>
          <p:spPr>
            <a:xfrm>
              <a:off x="756583" y="975164"/>
              <a:ext cx="37506" cy="13676"/>
            </a:xfrm>
            <a:custGeom>
              <a:avLst/>
              <a:gdLst/>
              <a:ahLst/>
              <a:cxnLst/>
              <a:rect l="l" t="t" r="r" b="b"/>
              <a:pathLst>
                <a:path w="990" h="361" extrusionOk="0">
                  <a:moveTo>
                    <a:pt x="198" y="1"/>
                  </a:moveTo>
                  <a:cubicBezTo>
                    <a:pt x="102" y="1"/>
                    <a:pt x="17" y="70"/>
                    <a:pt x="10" y="164"/>
                  </a:cubicBezTo>
                  <a:cubicBezTo>
                    <a:pt x="0" y="272"/>
                    <a:pt x="84" y="361"/>
                    <a:pt x="189" y="361"/>
                  </a:cubicBezTo>
                  <a:lnTo>
                    <a:pt x="792" y="361"/>
                  </a:lnTo>
                  <a:cubicBezTo>
                    <a:pt x="887" y="361"/>
                    <a:pt x="973" y="291"/>
                    <a:pt x="980" y="195"/>
                  </a:cubicBezTo>
                  <a:cubicBezTo>
                    <a:pt x="990" y="90"/>
                    <a:pt x="906" y="1"/>
                    <a:pt x="80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1681;p42"/>
            <p:cNvSpPr/>
            <p:nvPr/>
          </p:nvSpPr>
          <p:spPr>
            <a:xfrm>
              <a:off x="756621" y="1009905"/>
              <a:ext cx="37468" cy="13676"/>
            </a:xfrm>
            <a:custGeom>
              <a:avLst/>
              <a:gdLst/>
              <a:ahLst/>
              <a:cxnLst/>
              <a:rect l="l" t="t" r="r" b="b"/>
              <a:pathLst>
                <a:path w="989" h="361" extrusionOk="0">
                  <a:moveTo>
                    <a:pt x="198" y="0"/>
                  </a:moveTo>
                  <a:cubicBezTo>
                    <a:pt x="103" y="0"/>
                    <a:pt x="17" y="69"/>
                    <a:pt x="10" y="164"/>
                  </a:cubicBezTo>
                  <a:cubicBezTo>
                    <a:pt x="0" y="271"/>
                    <a:pt x="84" y="360"/>
                    <a:pt x="189" y="360"/>
                  </a:cubicBezTo>
                  <a:lnTo>
                    <a:pt x="791" y="360"/>
                  </a:lnTo>
                  <a:cubicBezTo>
                    <a:pt x="886" y="360"/>
                    <a:pt x="972" y="290"/>
                    <a:pt x="979" y="196"/>
                  </a:cubicBezTo>
                  <a:cubicBezTo>
                    <a:pt x="989" y="90"/>
                    <a:pt x="905" y="0"/>
                    <a:pt x="8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1682;p42"/>
            <p:cNvSpPr/>
            <p:nvPr/>
          </p:nvSpPr>
          <p:spPr>
            <a:xfrm>
              <a:off x="756583" y="1044645"/>
              <a:ext cx="37506" cy="13714"/>
            </a:xfrm>
            <a:custGeom>
              <a:avLst/>
              <a:gdLst/>
              <a:ahLst/>
              <a:cxnLst/>
              <a:rect l="l" t="t" r="r" b="b"/>
              <a:pathLst>
                <a:path w="990" h="362" extrusionOk="0">
                  <a:moveTo>
                    <a:pt x="198" y="1"/>
                  </a:moveTo>
                  <a:cubicBezTo>
                    <a:pt x="102" y="1"/>
                    <a:pt x="17" y="70"/>
                    <a:pt x="10" y="166"/>
                  </a:cubicBezTo>
                  <a:cubicBezTo>
                    <a:pt x="0" y="273"/>
                    <a:pt x="84" y="362"/>
                    <a:pt x="189" y="362"/>
                  </a:cubicBezTo>
                  <a:lnTo>
                    <a:pt x="792" y="362"/>
                  </a:lnTo>
                  <a:cubicBezTo>
                    <a:pt x="887" y="362"/>
                    <a:pt x="973" y="293"/>
                    <a:pt x="980" y="199"/>
                  </a:cubicBezTo>
                  <a:cubicBezTo>
                    <a:pt x="990" y="91"/>
                    <a:pt x="906" y="1"/>
                    <a:pt x="80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1683;p42"/>
            <p:cNvSpPr/>
            <p:nvPr/>
          </p:nvSpPr>
          <p:spPr>
            <a:xfrm>
              <a:off x="756621" y="1079424"/>
              <a:ext cx="37468" cy="13676"/>
            </a:xfrm>
            <a:custGeom>
              <a:avLst/>
              <a:gdLst/>
              <a:ahLst/>
              <a:cxnLst/>
              <a:rect l="l" t="t" r="r" b="b"/>
              <a:pathLst>
                <a:path w="989" h="361" extrusionOk="0">
                  <a:moveTo>
                    <a:pt x="198" y="0"/>
                  </a:moveTo>
                  <a:cubicBezTo>
                    <a:pt x="103" y="0"/>
                    <a:pt x="17" y="70"/>
                    <a:pt x="10" y="165"/>
                  </a:cubicBezTo>
                  <a:cubicBezTo>
                    <a:pt x="0" y="271"/>
                    <a:pt x="84" y="360"/>
                    <a:pt x="189" y="360"/>
                  </a:cubicBezTo>
                  <a:lnTo>
                    <a:pt x="791" y="360"/>
                  </a:lnTo>
                  <a:cubicBezTo>
                    <a:pt x="886" y="360"/>
                    <a:pt x="972" y="291"/>
                    <a:pt x="979" y="197"/>
                  </a:cubicBezTo>
                  <a:cubicBezTo>
                    <a:pt x="989" y="89"/>
                    <a:pt x="905" y="0"/>
                    <a:pt x="8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 name="Google Shape;1684;p42"/>
            <p:cNvSpPr/>
            <p:nvPr/>
          </p:nvSpPr>
          <p:spPr>
            <a:xfrm>
              <a:off x="756621" y="1114202"/>
              <a:ext cx="37468" cy="13639"/>
            </a:xfrm>
            <a:custGeom>
              <a:avLst/>
              <a:gdLst/>
              <a:ahLst/>
              <a:cxnLst/>
              <a:rect l="l" t="t" r="r" b="b"/>
              <a:pathLst>
                <a:path w="989" h="360" extrusionOk="0">
                  <a:moveTo>
                    <a:pt x="198" y="1"/>
                  </a:moveTo>
                  <a:cubicBezTo>
                    <a:pt x="103" y="1"/>
                    <a:pt x="17" y="70"/>
                    <a:pt x="10" y="164"/>
                  </a:cubicBezTo>
                  <a:cubicBezTo>
                    <a:pt x="0" y="271"/>
                    <a:pt x="84" y="360"/>
                    <a:pt x="189" y="360"/>
                  </a:cubicBezTo>
                  <a:lnTo>
                    <a:pt x="791" y="360"/>
                  </a:lnTo>
                  <a:cubicBezTo>
                    <a:pt x="886" y="360"/>
                    <a:pt x="972" y="291"/>
                    <a:pt x="979" y="196"/>
                  </a:cubicBezTo>
                  <a:cubicBezTo>
                    <a:pt x="989" y="90"/>
                    <a:pt x="905" y="1"/>
                    <a:pt x="80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 name="Google Shape;1685;p42"/>
            <p:cNvSpPr/>
            <p:nvPr/>
          </p:nvSpPr>
          <p:spPr>
            <a:xfrm>
              <a:off x="931309" y="834497"/>
              <a:ext cx="43681" cy="84029"/>
            </a:xfrm>
            <a:custGeom>
              <a:avLst/>
              <a:gdLst/>
              <a:ahLst/>
              <a:cxnLst/>
              <a:rect l="l" t="t" r="r" b="b"/>
              <a:pathLst>
                <a:path w="1153" h="2218" extrusionOk="0">
                  <a:moveTo>
                    <a:pt x="944" y="0"/>
                  </a:moveTo>
                  <a:cubicBezTo>
                    <a:pt x="870" y="0"/>
                    <a:pt x="800" y="45"/>
                    <a:pt x="772" y="117"/>
                  </a:cubicBezTo>
                  <a:lnTo>
                    <a:pt x="37" y="1965"/>
                  </a:lnTo>
                  <a:cubicBezTo>
                    <a:pt x="1" y="2059"/>
                    <a:pt x="46" y="2166"/>
                    <a:pt x="140" y="2204"/>
                  </a:cubicBezTo>
                  <a:cubicBezTo>
                    <a:pt x="163" y="2213"/>
                    <a:pt x="186" y="2217"/>
                    <a:pt x="208" y="2217"/>
                  </a:cubicBezTo>
                  <a:cubicBezTo>
                    <a:pt x="281" y="2217"/>
                    <a:pt x="352" y="2173"/>
                    <a:pt x="380" y="2101"/>
                  </a:cubicBezTo>
                  <a:lnTo>
                    <a:pt x="1114" y="253"/>
                  </a:lnTo>
                  <a:cubicBezTo>
                    <a:pt x="1153" y="159"/>
                    <a:pt x="1106" y="52"/>
                    <a:pt x="1011" y="13"/>
                  </a:cubicBezTo>
                  <a:cubicBezTo>
                    <a:pt x="989" y="5"/>
                    <a:pt x="966" y="0"/>
                    <a:pt x="94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 name="Google Shape;1686;p42"/>
            <p:cNvSpPr/>
            <p:nvPr/>
          </p:nvSpPr>
          <p:spPr>
            <a:xfrm>
              <a:off x="985598" y="837869"/>
              <a:ext cx="34097" cy="77248"/>
            </a:xfrm>
            <a:custGeom>
              <a:avLst/>
              <a:gdLst/>
              <a:ahLst/>
              <a:cxnLst/>
              <a:rect l="l" t="t" r="r" b="b"/>
              <a:pathLst>
                <a:path w="900" h="2039" extrusionOk="0">
                  <a:moveTo>
                    <a:pt x="212" y="0"/>
                  </a:moveTo>
                  <a:cubicBezTo>
                    <a:pt x="180" y="0"/>
                    <a:pt x="147" y="9"/>
                    <a:pt x="118" y="27"/>
                  </a:cubicBezTo>
                  <a:cubicBezTo>
                    <a:pt x="30" y="79"/>
                    <a:pt x="3" y="193"/>
                    <a:pt x="55" y="279"/>
                  </a:cubicBezTo>
                  <a:lnTo>
                    <a:pt x="492" y="1004"/>
                  </a:lnTo>
                  <a:lnTo>
                    <a:pt x="53" y="1762"/>
                  </a:lnTo>
                  <a:cubicBezTo>
                    <a:pt x="0" y="1850"/>
                    <a:pt x="31" y="1964"/>
                    <a:pt x="119" y="2014"/>
                  </a:cubicBezTo>
                  <a:cubicBezTo>
                    <a:pt x="147" y="2032"/>
                    <a:pt x="181" y="2039"/>
                    <a:pt x="212" y="2039"/>
                  </a:cubicBezTo>
                  <a:cubicBezTo>
                    <a:pt x="276" y="2039"/>
                    <a:pt x="338" y="2007"/>
                    <a:pt x="371" y="1948"/>
                  </a:cubicBezTo>
                  <a:lnTo>
                    <a:pt x="865" y="1095"/>
                  </a:lnTo>
                  <a:cubicBezTo>
                    <a:pt x="899" y="1038"/>
                    <a:pt x="898" y="965"/>
                    <a:pt x="863" y="908"/>
                  </a:cubicBezTo>
                  <a:lnTo>
                    <a:pt x="370" y="90"/>
                  </a:lnTo>
                  <a:cubicBezTo>
                    <a:pt x="336" y="32"/>
                    <a:pt x="275" y="0"/>
                    <a:pt x="21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 name="Google Shape;1687;p42"/>
            <p:cNvSpPr/>
            <p:nvPr/>
          </p:nvSpPr>
          <p:spPr>
            <a:xfrm>
              <a:off x="886605" y="837869"/>
              <a:ext cx="34021" cy="77248"/>
            </a:xfrm>
            <a:custGeom>
              <a:avLst/>
              <a:gdLst/>
              <a:ahLst/>
              <a:cxnLst/>
              <a:rect l="l" t="t" r="r" b="b"/>
              <a:pathLst>
                <a:path w="898" h="2039" extrusionOk="0">
                  <a:moveTo>
                    <a:pt x="687" y="0"/>
                  </a:moveTo>
                  <a:cubicBezTo>
                    <a:pt x="624" y="0"/>
                    <a:pt x="564" y="32"/>
                    <a:pt x="529" y="90"/>
                  </a:cubicBezTo>
                  <a:lnTo>
                    <a:pt x="36" y="908"/>
                  </a:lnTo>
                  <a:cubicBezTo>
                    <a:pt x="2" y="965"/>
                    <a:pt x="0" y="1038"/>
                    <a:pt x="35" y="1095"/>
                  </a:cubicBezTo>
                  <a:lnTo>
                    <a:pt x="528" y="1948"/>
                  </a:lnTo>
                  <a:cubicBezTo>
                    <a:pt x="563" y="2007"/>
                    <a:pt x="623" y="2039"/>
                    <a:pt x="688" y="2039"/>
                  </a:cubicBezTo>
                  <a:cubicBezTo>
                    <a:pt x="720" y="2039"/>
                    <a:pt x="751" y="2031"/>
                    <a:pt x="780" y="2014"/>
                  </a:cubicBezTo>
                  <a:cubicBezTo>
                    <a:pt x="868" y="1964"/>
                    <a:pt x="898" y="1850"/>
                    <a:pt x="847" y="1762"/>
                  </a:cubicBezTo>
                  <a:lnTo>
                    <a:pt x="408" y="1005"/>
                  </a:lnTo>
                  <a:lnTo>
                    <a:pt x="846" y="279"/>
                  </a:lnTo>
                  <a:cubicBezTo>
                    <a:pt x="898" y="191"/>
                    <a:pt x="870" y="79"/>
                    <a:pt x="783" y="27"/>
                  </a:cubicBezTo>
                  <a:cubicBezTo>
                    <a:pt x="753" y="9"/>
                    <a:pt x="719" y="0"/>
                    <a:pt x="68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 name="Google Shape;1688;p42"/>
            <p:cNvSpPr/>
            <p:nvPr/>
          </p:nvSpPr>
          <p:spPr>
            <a:xfrm>
              <a:off x="886643" y="939136"/>
              <a:ext cx="173097" cy="13676"/>
            </a:xfrm>
            <a:custGeom>
              <a:avLst/>
              <a:gdLst/>
              <a:ahLst/>
              <a:cxnLst/>
              <a:rect l="l" t="t" r="r" b="b"/>
              <a:pathLst>
                <a:path w="4569" h="361" extrusionOk="0">
                  <a:moveTo>
                    <a:pt x="200" y="1"/>
                  </a:moveTo>
                  <a:cubicBezTo>
                    <a:pt x="104" y="1"/>
                    <a:pt x="19" y="71"/>
                    <a:pt x="10" y="165"/>
                  </a:cubicBezTo>
                  <a:cubicBezTo>
                    <a:pt x="0" y="272"/>
                    <a:pt x="87" y="361"/>
                    <a:pt x="193" y="361"/>
                  </a:cubicBezTo>
                  <a:lnTo>
                    <a:pt x="4370" y="361"/>
                  </a:lnTo>
                  <a:cubicBezTo>
                    <a:pt x="4465" y="361"/>
                    <a:pt x="4550" y="292"/>
                    <a:pt x="4559" y="198"/>
                  </a:cubicBezTo>
                  <a:cubicBezTo>
                    <a:pt x="4569" y="90"/>
                    <a:pt x="4484" y="1"/>
                    <a:pt x="4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 name="Google Shape;1689;p42"/>
            <p:cNvSpPr/>
            <p:nvPr/>
          </p:nvSpPr>
          <p:spPr>
            <a:xfrm>
              <a:off x="887135" y="975126"/>
              <a:ext cx="44629" cy="13714"/>
            </a:xfrm>
            <a:custGeom>
              <a:avLst/>
              <a:gdLst/>
              <a:ahLst/>
              <a:cxnLst/>
              <a:rect l="l" t="t" r="r" b="b"/>
              <a:pathLst>
                <a:path w="1178" h="362" extrusionOk="0">
                  <a:moveTo>
                    <a:pt x="199" y="1"/>
                  </a:moveTo>
                  <a:cubicBezTo>
                    <a:pt x="104" y="1"/>
                    <a:pt x="18" y="70"/>
                    <a:pt x="10" y="164"/>
                  </a:cubicBezTo>
                  <a:cubicBezTo>
                    <a:pt x="1" y="273"/>
                    <a:pt x="85" y="362"/>
                    <a:pt x="190" y="362"/>
                  </a:cubicBezTo>
                  <a:lnTo>
                    <a:pt x="979" y="362"/>
                  </a:lnTo>
                  <a:cubicBezTo>
                    <a:pt x="1075" y="362"/>
                    <a:pt x="1159" y="292"/>
                    <a:pt x="1168" y="196"/>
                  </a:cubicBezTo>
                  <a:cubicBezTo>
                    <a:pt x="1177" y="90"/>
                    <a:pt x="1093" y="1"/>
                    <a:pt x="98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 name="Google Shape;1690;p42"/>
            <p:cNvSpPr/>
            <p:nvPr/>
          </p:nvSpPr>
          <p:spPr>
            <a:xfrm>
              <a:off x="954608" y="975164"/>
              <a:ext cx="44591" cy="13676"/>
            </a:xfrm>
            <a:custGeom>
              <a:avLst/>
              <a:gdLst/>
              <a:ahLst/>
              <a:cxnLst/>
              <a:rect l="l" t="t" r="r" b="b"/>
              <a:pathLst>
                <a:path w="1177" h="361" extrusionOk="0">
                  <a:moveTo>
                    <a:pt x="198" y="1"/>
                  </a:moveTo>
                  <a:cubicBezTo>
                    <a:pt x="103" y="1"/>
                    <a:pt x="17" y="70"/>
                    <a:pt x="10" y="164"/>
                  </a:cubicBezTo>
                  <a:cubicBezTo>
                    <a:pt x="0" y="272"/>
                    <a:pt x="84" y="361"/>
                    <a:pt x="189" y="361"/>
                  </a:cubicBezTo>
                  <a:lnTo>
                    <a:pt x="979" y="361"/>
                  </a:lnTo>
                  <a:cubicBezTo>
                    <a:pt x="1074" y="361"/>
                    <a:pt x="1159" y="291"/>
                    <a:pt x="1167" y="195"/>
                  </a:cubicBezTo>
                  <a:cubicBezTo>
                    <a:pt x="1177" y="90"/>
                    <a:pt x="1093" y="1"/>
                    <a:pt x="98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 name="Google Shape;1691;p42"/>
            <p:cNvSpPr/>
            <p:nvPr/>
          </p:nvSpPr>
          <p:spPr>
            <a:xfrm>
              <a:off x="999199" y="1009943"/>
              <a:ext cx="44553" cy="13676"/>
            </a:xfrm>
            <a:custGeom>
              <a:avLst/>
              <a:gdLst/>
              <a:ahLst/>
              <a:cxnLst/>
              <a:rect l="l" t="t" r="r" b="b"/>
              <a:pathLst>
                <a:path w="1176" h="361" extrusionOk="0">
                  <a:moveTo>
                    <a:pt x="199" y="0"/>
                  </a:moveTo>
                  <a:cubicBezTo>
                    <a:pt x="102" y="0"/>
                    <a:pt x="17" y="69"/>
                    <a:pt x="10" y="164"/>
                  </a:cubicBezTo>
                  <a:cubicBezTo>
                    <a:pt x="1" y="270"/>
                    <a:pt x="84" y="360"/>
                    <a:pt x="189" y="360"/>
                  </a:cubicBezTo>
                  <a:lnTo>
                    <a:pt x="979" y="360"/>
                  </a:lnTo>
                  <a:cubicBezTo>
                    <a:pt x="1074" y="360"/>
                    <a:pt x="1159" y="290"/>
                    <a:pt x="1167" y="197"/>
                  </a:cubicBezTo>
                  <a:cubicBezTo>
                    <a:pt x="1176" y="89"/>
                    <a:pt x="1092" y="0"/>
                    <a:pt x="98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42"/>
            <p:cNvSpPr/>
            <p:nvPr/>
          </p:nvSpPr>
          <p:spPr>
            <a:xfrm>
              <a:off x="999199" y="1079424"/>
              <a:ext cx="44553" cy="13676"/>
            </a:xfrm>
            <a:custGeom>
              <a:avLst/>
              <a:gdLst/>
              <a:ahLst/>
              <a:cxnLst/>
              <a:rect l="l" t="t" r="r" b="b"/>
              <a:pathLst>
                <a:path w="1176" h="361" extrusionOk="0">
                  <a:moveTo>
                    <a:pt x="199" y="0"/>
                  </a:moveTo>
                  <a:cubicBezTo>
                    <a:pt x="102" y="0"/>
                    <a:pt x="17" y="70"/>
                    <a:pt x="10" y="165"/>
                  </a:cubicBezTo>
                  <a:cubicBezTo>
                    <a:pt x="1" y="271"/>
                    <a:pt x="84" y="360"/>
                    <a:pt x="189" y="360"/>
                  </a:cubicBezTo>
                  <a:lnTo>
                    <a:pt x="979" y="360"/>
                  </a:lnTo>
                  <a:cubicBezTo>
                    <a:pt x="1074" y="360"/>
                    <a:pt x="1159" y="291"/>
                    <a:pt x="1167" y="197"/>
                  </a:cubicBezTo>
                  <a:cubicBezTo>
                    <a:pt x="1176" y="89"/>
                    <a:pt x="1092" y="0"/>
                    <a:pt x="98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42"/>
            <p:cNvSpPr/>
            <p:nvPr/>
          </p:nvSpPr>
          <p:spPr>
            <a:xfrm>
              <a:off x="887741" y="1114202"/>
              <a:ext cx="95432" cy="13639"/>
            </a:xfrm>
            <a:custGeom>
              <a:avLst/>
              <a:gdLst/>
              <a:ahLst/>
              <a:cxnLst/>
              <a:rect l="l" t="t" r="r" b="b"/>
              <a:pathLst>
                <a:path w="2519" h="360" extrusionOk="0">
                  <a:moveTo>
                    <a:pt x="199" y="1"/>
                  </a:moveTo>
                  <a:cubicBezTo>
                    <a:pt x="103" y="1"/>
                    <a:pt x="17" y="70"/>
                    <a:pt x="10" y="164"/>
                  </a:cubicBezTo>
                  <a:cubicBezTo>
                    <a:pt x="1" y="271"/>
                    <a:pt x="84" y="360"/>
                    <a:pt x="189" y="360"/>
                  </a:cubicBezTo>
                  <a:lnTo>
                    <a:pt x="2321" y="360"/>
                  </a:lnTo>
                  <a:cubicBezTo>
                    <a:pt x="2416" y="360"/>
                    <a:pt x="2502" y="291"/>
                    <a:pt x="2509" y="196"/>
                  </a:cubicBezTo>
                  <a:cubicBezTo>
                    <a:pt x="2519" y="90"/>
                    <a:pt x="2435" y="1"/>
                    <a:pt x="233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42"/>
            <p:cNvSpPr/>
            <p:nvPr/>
          </p:nvSpPr>
          <p:spPr>
            <a:xfrm>
              <a:off x="887741" y="1009943"/>
              <a:ext cx="95394" cy="13676"/>
            </a:xfrm>
            <a:custGeom>
              <a:avLst/>
              <a:gdLst/>
              <a:ahLst/>
              <a:cxnLst/>
              <a:rect l="l" t="t" r="r" b="b"/>
              <a:pathLst>
                <a:path w="2518" h="361" extrusionOk="0">
                  <a:moveTo>
                    <a:pt x="199" y="0"/>
                  </a:moveTo>
                  <a:cubicBezTo>
                    <a:pt x="103" y="0"/>
                    <a:pt x="17" y="69"/>
                    <a:pt x="10" y="164"/>
                  </a:cubicBezTo>
                  <a:cubicBezTo>
                    <a:pt x="1" y="270"/>
                    <a:pt x="84" y="360"/>
                    <a:pt x="189" y="360"/>
                  </a:cubicBezTo>
                  <a:lnTo>
                    <a:pt x="2320" y="360"/>
                  </a:lnTo>
                  <a:cubicBezTo>
                    <a:pt x="2415" y="360"/>
                    <a:pt x="2500" y="290"/>
                    <a:pt x="2508" y="197"/>
                  </a:cubicBezTo>
                  <a:cubicBezTo>
                    <a:pt x="2517" y="89"/>
                    <a:pt x="2433" y="0"/>
                    <a:pt x="232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42"/>
            <p:cNvSpPr/>
            <p:nvPr/>
          </p:nvSpPr>
          <p:spPr>
            <a:xfrm>
              <a:off x="1059777" y="1009943"/>
              <a:ext cx="95432" cy="13676"/>
            </a:xfrm>
            <a:custGeom>
              <a:avLst/>
              <a:gdLst/>
              <a:ahLst/>
              <a:cxnLst/>
              <a:rect l="l" t="t" r="r" b="b"/>
              <a:pathLst>
                <a:path w="2519" h="361" extrusionOk="0">
                  <a:moveTo>
                    <a:pt x="200" y="0"/>
                  </a:moveTo>
                  <a:cubicBezTo>
                    <a:pt x="105" y="0"/>
                    <a:pt x="20" y="69"/>
                    <a:pt x="11" y="164"/>
                  </a:cubicBezTo>
                  <a:cubicBezTo>
                    <a:pt x="1" y="270"/>
                    <a:pt x="87" y="360"/>
                    <a:pt x="192" y="360"/>
                  </a:cubicBezTo>
                  <a:lnTo>
                    <a:pt x="2321" y="360"/>
                  </a:lnTo>
                  <a:cubicBezTo>
                    <a:pt x="2416" y="360"/>
                    <a:pt x="2502" y="290"/>
                    <a:pt x="2509" y="197"/>
                  </a:cubicBezTo>
                  <a:cubicBezTo>
                    <a:pt x="2519" y="89"/>
                    <a:pt x="2435" y="0"/>
                    <a:pt x="23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42"/>
            <p:cNvSpPr/>
            <p:nvPr/>
          </p:nvSpPr>
          <p:spPr>
            <a:xfrm>
              <a:off x="886984" y="1044645"/>
              <a:ext cx="32695" cy="13714"/>
            </a:xfrm>
            <a:custGeom>
              <a:avLst/>
              <a:gdLst/>
              <a:ahLst/>
              <a:cxnLst/>
              <a:rect l="l" t="t" r="r" b="b"/>
              <a:pathLst>
                <a:path w="863" h="362" extrusionOk="0">
                  <a:moveTo>
                    <a:pt x="202" y="1"/>
                  </a:moveTo>
                  <a:cubicBezTo>
                    <a:pt x="106" y="1"/>
                    <a:pt x="21" y="70"/>
                    <a:pt x="13" y="164"/>
                  </a:cubicBezTo>
                  <a:cubicBezTo>
                    <a:pt x="1" y="272"/>
                    <a:pt x="85" y="362"/>
                    <a:pt x="191" y="362"/>
                  </a:cubicBezTo>
                  <a:lnTo>
                    <a:pt x="665" y="362"/>
                  </a:lnTo>
                  <a:cubicBezTo>
                    <a:pt x="760" y="362"/>
                    <a:pt x="846" y="293"/>
                    <a:pt x="853" y="197"/>
                  </a:cubicBezTo>
                  <a:cubicBezTo>
                    <a:pt x="863" y="90"/>
                    <a:pt x="779" y="1"/>
                    <a:pt x="6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1697;p42"/>
            <p:cNvSpPr/>
            <p:nvPr/>
          </p:nvSpPr>
          <p:spPr>
            <a:xfrm>
              <a:off x="935325" y="1044645"/>
              <a:ext cx="161996" cy="13714"/>
            </a:xfrm>
            <a:custGeom>
              <a:avLst/>
              <a:gdLst/>
              <a:ahLst/>
              <a:cxnLst/>
              <a:rect l="l" t="t" r="r" b="b"/>
              <a:pathLst>
                <a:path w="4276" h="362" extrusionOk="0">
                  <a:moveTo>
                    <a:pt x="198" y="1"/>
                  </a:moveTo>
                  <a:cubicBezTo>
                    <a:pt x="102" y="1"/>
                    <a:pt x="17" y="70"/>
                    <a:pt x="10" y="166"/>
                  </a:cubicBezTo>
                  <a:cubicBezTo>
                    <a:pt x="0" y="273"/>
                    <a:pt x="84" y="362"/>
                    <a:pt x="189" y="362"/>
                  </a:cubicBezTo>
                  <a:lnTo>
                    <a:pt x="4077" y="362"/>
                  </a:lnTo>
                  <a:cubicBezTo>
                    <a:pt x="4173" y="362"/>
                    <a:pt x="4258" y="293"/>
                    <a:pt x="4265" y="199"/>
                  </a:cubicBezTo>
                  <a:cubicBezTo>
                    <a:pt x="4276" y="91"/>
                    <a:pt x="4191" y="1"/>
                    <a:pt x="408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1698;p42"/>
            <p:cNvSpPr/>
            <p:nvPr/>
          </p:nvSpPr>
          <p:spPr>
            <a:xfrm>
              <a:off x="887741" y="1079424"/>
              <a:ext cx="95394" cy="13676"/>
            </a:xfrm>
            <a:custGeom>
              <a:avLst/>
              <a:gdLst/>
              <a:ahLst/>
              <a:cxnLst/>
              <a:rect l="l" t="t" r="r" b="b"/>
              <a:pathLst>
                <a:path w="2518" h="361" extrusionOk="0">
                  <a:moveTo>
                    <a:pt x="199" y="0"/>
                  </a:moveTo>
                  <a:cubicBezTo>
                    <a:pt x="103" y="0"/>
                    <a:pt x="17" y="70"/>
                    <a:pt x="10" y="165"/>
                  </a:cubicBezTo>
                  <a:cubicBezTo>
                    <a:pt x="1" y="271"/>
                    <a:pt x="84" y="360"/>
                    <a:pt x="189" y="360"/>
                  </a:cubicBezTo>
                  <a:lnTo>
                    <a:pt x="2320" y="360"/>
                  </a:lnTo>
                  <a:cubicBezTo>
                    <a:pt x="2415" y="360"/>
                    <a:pt x="2500" y="291"/>
                    <a:pt x="2508" y="197"/>
                  </a:cubicBezTo>
                  <a:cubicBezTo>
                    <a:pt x="2517" y="89"/>
                    <a:pt x="2433" y="0"/>
                    <a:pt x="232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9" name="Google Shape;1699;p42"/>
          <p:cNvGrpSpPr/>
          <p:nvPr/>
        </p:nvGrpSpPr>
        <p:grpSpPr>
          <a:xfrm>
            <a:off x="3677207" y="1855441"/>
            <a:ext cx="341661" cy="290896"/>
            <a:chOff x="2335403" y="748460"/>
            <a:chExt cx="477313" cy="406392"/>
          </a:xfrm>
        </p:grpSpPr>
        <p:sp>
          <p:nvSpPr>
            <p:cNvPr id="1700" name="Google Shape;1700;p42"/>
            <p:cNvSpPr/>
            <p:nvPr/>
          </p:nvSpPr>
          <p:spPr>
            <a:xfrm>
              <a:off x="2419697" y="928793"/>
              <a:ext cx="35044" cy="13676"/>
            </a:xfrm>
            <a:custGeom>
              <a:avLst/>
              <a:gdLst/>
              <a:ahLst/>
              <a:cxnLst/>
              <a:rect l="l" t="t" r="r" b="b"/>
              <a:pathLst>
                <a:path w="925" h="361" extrusionOk="0">
                  <a:moveTo>
                    <a:pt x="199" y="0"/>
                  </a:moveTo>
                  <a:cubicBezTo>
                    <a:pt x="102" y="0"/>
                    <a:pt x="17" y="69"/>
                    <a:pt x="10" y="164"/>
                  </a:cubicBezTo>
                  <a:cubicBezTo>
                    <a:pt x="1" y="272"/>
                    <a:pt x="85" y="361"/>
                    <a:pt x="189" y="361"/>
                  </a:cubicBezTo>
                  <a:lnTo>
                    <a:pt x="728" y="361"/>
                  </a:lnTo>
                  <a:cubicBezTo>
                    <a:pt x="823" y="361"/>
                    <a:pt x="908" y="291"/>
                    <a:pt x="916" y="197"/>
                  </a:cubicBezTo>
                  <a:cubicBezTo>
                    <a:pt x="924" y="89"/>
                    <a:pt x="841" y="0"/>
                    <a:pt x="73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1701;p42"/>
            <p:cNvSpPr/>
            <p:nvPr/>
          </p:nvSpPr>
          <p:spPr>
            <a:xfrm>
              <a:off x="2466106" y="928793"/>
              <a:ext cx="51713" cy="13676"/>
            </a:xfrm>
            <a:custGeom>
              <a:avLst/>
              <a:gdLst/>
              <a:ahLst/>
              <a:cxnLst/>
              <a:rect l="l" t="t" r="r" b="b"/>
              <a:pathLst>
                <a:path w="1365" h="361" extrusionOk="0">
                  <a:moveTo>
                    <a:pt x="197" y="0"/>
                  </a:moveTo>
                  <a:cubicBezTo>
                    <a:pt x="102" y="0"/>
                    <a:pt x="17" y="69"/>
                    <a:pt x="8" y="164"/>
                  </a:cubicBezTo>
                  <a:cubicBezTo>
                    <a:pt x="0" y="272"/>
                    <a:pt x="84" y="361"/>
                    <a:pt x="189" y="361"/>
                  </a:cubicBezTo>
                  <a:lnTo>
                    <a:pt x="1166" y="361"/>
                  </a:lnTo>
                  <a:cubicBezTo>
                    <a:pt x="1262" y="361"/>
                    <a:pt x="1347" y="291"/>
                    <a:pt x="1354" y="197"/>
                  </a:cubicBezTo>
                  <a:cubicBezTo>
                    <a:pt x="1365" y="89"/>
                    <a:pt x="1281" y="0"/>
                    <a:pt x="117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42"/>
            <p:cNvSpPr/>
            <p:nvPr/>
          </p:nvSpPr>
          <p:spPr>
            <a:xfrm>
              <a:off x="2420152" y="900266"/>
              <a:ext cx="80354" cy="13676"/>
            </a:xfrm>
            <a:custGeom>
              <a:avLst/>
              <a:gdLst/>
              <a:ahLst/>
              <a:cxnLst/>
              <a:rect l="l" t="t" r="r" b="b"/>
              <a:pathLst>
                <a:path w="2121" h="361" extrusionOk="0">
                  <a:moveTo>
                    <a:pt x="198" y="0"/>
                  </a:moveTo>
                  <a:cubicBezTo>
                    <a:pt x="103" y="0"/>
                    <a:pt x="17" y="70"/>
                    <a:pt x="10" y="165"/>
                  </a:cubicBezTo>
                  <a:cubicBezTo>
                    <a:pt x="0" y="270"/>
                    <a:pt x="84" y="361"/>
                    <a:pt x="189" y="361"/>
                  </a:cubicBezTo>
                  <a:lnTo>
                    <a:pt x="1922" y="361"/>
                  </a:lnTo>
                  <a:cubicBezTo>
                    <a:pt x="2017" y="361"/>
                    <a:pt x="2103" y="291"/>
                    <a:pt x="2111" y="197"/>
                  </a:cubicBezTo>
                  <a:cubicBezTo>
                    <a:pt x="2120" y="89"/>
                    <a:pt x="2036" y="0"/>
                    <a:pt x="193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1703;p42"/>
            <p:cNvSpPr/>
            <p:nvPr/>
          </p:nvSpPr>
          <p:spPr>
            <a:xfrm>
              <a:off x="2419659" y="871700"/>
              <a:ext cx="35044" cy="13676"/>
            </a:xfrm>
            <a:custGeom>
              <a:avLst/>
              <a:gdLst/>
              <a:ahLst/>
              <a:cxnLst/>
              <a:rect l="l" t="t" r="r" b="b"/>
              <a:pathLst>
                <a:path w="925" h="361" extrusionOk="0">
                  <a:moveTo>
                    <a:pt x="198" y="0"/>
                  </a:moveTo>
                  <a:cubicBezTo>
                    <a:pt x="102" y="0"/>
                    <a:pt x="17" y="70"/>
                    <a:pt x="9" y="165"/>
                  </a:cubicBezTo>
                  <a:cubicBezTo>
                    <a:pt x="1" y="271"/>
                    <a:pt x="84" y="360"/>
                    <a:pt x="189" y="360"/>
                  </a:cubicBezTo>
                  <a:lnTo>
                    <a:pt x="726" y="360"/>
                  </a:lnTo>
                  <a:cubicBezTo>
                    <a:pt x="823" y="360"/>
                    <a:pt x="908" y="291"/>
                    <a:pt x="915" y="197"/>
                  </a:cubicBezTo>
                  <a:cubicBezTo>
                    <a:pt x="924" y="89"/>
                    <a:pt x="841" y="0"/>
                    <a:pt x="73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1704;p42"/>
            <p:cNvSpPr/>
            <p:nvPr/>
          </p:nvSpPr>
          <p:spPr>
            <a:xfrm>
              <a:off x="2466485" y="871700"/>
              <a:ext cx="84597" cy="13676"/>
            </a:xfrm>
            <a:custGeom>
              <a:avLst/>
              <a:gdLst/>
              <a:ahLst/>
              <a:cxnLst/>
              <a:rect l="l" t="t" r="r" b="b"/>
              <a:pathLst>
                <a:path w="2233" h="361" extrusionOk="0">
                  <a:moveTo>
                    <a:pt x="197" y="0"/>
                  </a:moveTo>
                  <a:cubicBezTo>
                    <a:pt x="102" y="0"/>
                    <a:pt x="17" y="70"/>
                    <a:pt x="9" y="165"/>
                  </a:cubicBezTo>
                  <a:cubicBezTo>
                    <a:pt x="1" y="271"/>
                    <a:pt x="83" y="360"/>
                    <a:pt x="188" y="360"/>
                  </a:cubicBezTo>
                  <a:lnTo>
                    <a:pt x="2035" y="360"/>
                  </a:lnTo>
                  <a:cubicBezTo>
                    <a:pt x="2130" y="360"/>
                    <a:pt x="2216" y="291"/>
                    <a:pt x="2223" y="197"/>
                  </a:cubicBezTo>
                  <a:cubicBezTo>
                    <a:pt x="2232" y="89"/>
                    <a:pt x="2149" y="0"/>
                    <a:pt x="204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42"/>
            <p:cNvSpPr/>
            <p:nvPr/>
          </p:nvSpPr>
          <p:spPr>
            <a:xfrm>
              <a:off x="2428714" y="978953"/>
              <a:ext cx="61828" cy="72171"/>
            </a:xfrm>
            <a:custGeom>
              <a:avLst/>
              <a:gdLst/>
              <a:ahLst/>
              <a:cxnLst/>
              <a:rect l="l" t="t" r="r" b="b"/>
              <a:pathLst>
                <a:path w="1632" h="1905" extrusionOk="0">
                  <a:moveTo>
                    <a:pt x="821" y="648"/>
                  </a:moveTo>
                  <a:lnTo>
                    <a:pt x="1015" y="1167"/>
                  </a:lnTo>
                  <a:lnTo>
                    <a:pt x="623" y="1167"/>
                  </a:lnTo>
                  <a:lnTo>
                    <a:pt x="821" y="648"/>
                  </a:lnTo>
                  <a:close/>
                  <a:moveTo>
                    <a:pt x="820" y="0"/>
                  </a:moveTo>
                  <a:cubicBezTo>
                    <a:pt x="730" y="0"/>
                    <a:pt x="650" y="54"/>
                    <a:pt x="616" y="136"/>
                  </a:cubicBezTo>
                  <a:cubicBezTo>
                    <a:pt x="616" y="137"/>
                    <a:pt x="615" y="138"/>
                    <a:pt x="615" y="141"/>
                  </a:cubicBezTo>
                  <a:lnTo>
                    <a:pt x="37" y="1655"/>
                  </a:lnTo>
                  <a:cubicBezTo>
                    <a:pt x="0" y="1757"/>
                    <a:pt x="60" y="1855"/>
                    <a:pt x="146" y="1891"/>
                  </a:cubicBezTo>
                  <a:cubicBezTo>
                    <a:pt x="166" y="1899"/>
                    <a:pt x="187" y="1903"/>
                    <a:pt x="208" y="1903"/>
                  </a:cubicBezTo>
                  <a:cubicBezTo>
                    <a:pt x="282" y="1903"/>
                    <a:pt x="357" y="1856"/>
                    <a:pt x="383" y="1786"/>
                  </a:cubicBezTo>
                  <a:lnTo>
                    <a:pt x="481" y="1528"/>
                  </a:lnTo>
                  <a:lnTo>
                    <a:pt x="1155" y="1528"/>
                  </a:lnTo>
                  <a:lnTo>
                    <a:pt x="1251" y="1786"/>
                  </a:lnTo>
                  <a:cubicBezTo>
                    <a:pt x="1279" y="1860"/>
                    <a:pt x="1349" y="1905"/>
                    <a:pt x="1423" y="1905"/>
                  </a:cubicBezTo>
                  <a:cubicBezTo>
                    <a:pt x="1444" y="1905"/>
                    <a:pt x="1466" y="1901"/>
                    <a:pt x="1488" y="1893"/>
                  </a:cubicBezTo>
                  <a:cubicBezTo>
                    <a:pt x="1584" y="1858"/>
                    <a:pt x="1631" y="1750"/>
                    <a:pt x="1596" y="1656"/>
                  </a:cubicBezTo>
                  <a:lnTo>
                    <a:pt x="1024" y="142"/>
                  </a:lnTo>
                  <a:cubicBezTo>
                    <a:pt x="1024" y="139"/>
                    <a:pt x="1022" y="137"/>
                    <a:pt x="1022" y="136"/>
                  </a:cubicBezTo>
                  <a:cubicBezTo>
                    <a:pt x="988" y="54"/>
                    <a:pt x="909" y="0"/>
                    <a:pt x="82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1706;p42"/>
            <p:cNvSpPr/>
            <p:nvPr/>
          </p:nvSpPr>
          <p:spPr>
            <a:xfrm>
              <a:off x="2492701" y="998388"/>
              <a:ext cx="48265" cy="52660"/>
            </a:xfrm>
            <a:custGeom>
              <a:avLst/>
              <a:gdLst/>
              <a:ahLst/>
              <a:cxnLst/>
              <a:rect l="l" t="t" r="r" b="b"/>
              <a:pathLst>
                <a:path w="1274" h="1390" extrusionOk="0">
                  <a:moveTo>
                    <a:pt x="654" y="430"/>
                  </a:moveTo>
                  <a:cubicBezTo>
                    <a:pt x="801" y="430"/>
                    <a:pt x="919" y="549"/>
                    <a:pt x="919" y="696"/>
                  </a:cubicBezTo>
                  <a:cubicBezTo>
                    <a:pt x="919" y="842"/>
                    <a:pt x="801" y="961"/>
                    <a:pt x="654" y="961"/>
                  </a:cubicBezTo>
                  <a:cubicBezTo>
                    <a:pt x="508" y="961"/>
                    <a:pt x="388" y="842"/>
                    <a:pt x="388" y="696"/>
                  </a:cubicBezTo>
                  <a:cubicBezTo>
                    <a:pt x="388" y="549"/>
                    <a:pt x="508" y="430"/>
                    <a:pt x="654" y="430"/>
                  </a:cubicBezTo>
                  <a:close/>
                  <a:moveTo>
                    <a:pt x="1089" y="1"/>
                  </a:moveTo>
                  <a:cubicBezTo>
                    <a:pt x="1008" y="1"/>
                    <a:pt x="941" y="52"/>
                    <a:pt x="916" y="123"/>
                  </a:cubicBezTo>
                  <a:cubicBezTo>
                    <a:pt x="832" y="83"/>
                    <a:pt x="736" y="59"/>
                    <a:pt x="635" y="59"/>
                  </a:cubicBezTo>
                  <a:cubicBezTo>
                    <a:pt x="623" y="59"/>
                    <a:pt x="611" y="59"/>
                    <a:pt x="599" y="60"/>
                  </a:cubicBezTo>
                  <a:cubicBezTo>
                    <a:pt x="267" y="81"/>
                    <a:pt x="1" y="366"/>
                    <a:pt x="5" y="699"/>
                  </a:cubicBezTo>
                  <a:cubicBezTo>
                    <a:pt x="7" y="1049"/>
                    <a:pt x="291" y="1331"/>
                    <a:pt x="640" y="1331"/>
                  </a:cubicBezTo>
                  <a:cubicBezTo>
                    <a:pt x="739" y="1331"/>
                    <a:pt x="831" y="1309"/>
                    <a:pt x="916" y="1267"/>
                  </a:cubicBezTo>
                  <a:cubicBezTo>
                    <a:pt x="941" y="1339"/>
                    <a:pt x="1009" y="1389"/>
                    <a:pt x="1088" y="1389"/>
                  </a:cubicBezTo>
                  <a:cubicBezTo>
                    <a:pt x="1101" y="1389"/>
                    <a:pt x="1114" y="1388"/>
                    <a:pt x="1128" y="1385"/>
                  </a:cubicBezTo>
                  <a:cubicBezTo>
                    <a:pt x="1214" y="1367"/>
                    <a:pt x="1273" y="1288"/>
                    <a:pt x="1273" y="1200"/>
                  </a:cubicBezTo>
                  <a:lnTo>
                    <a:pt x="1273" y="190"/>
                  </a:lnTo>
                  <a:cubicBezTo>
                    <a:pt x="1273" y="102"/>
                    <a:pt x="1214" y="22"/>
                    <a:pt x="1128" y="5"/>
                  </a:cubicBezTo>
                  <a:cubicBezTo>
                    <a:pt x="1115" y="2"/>
                    <a:pt x="1101" y="1"/>
                    <a:pt x="108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07;p42"/>
            <p:cNvSpPr/>
            <p:nvPr/>
          </p:nvSpPr>
          <p:spPr>
            <a:xfrm>
              <a:off x="2597264" y="977437"/>
              <a:ext cx="36635" cy="75164"/>
            </a:xfrm>
            <a:custGeom>
              <a:avLst/>
              <a:gdLst/>
              <a:ahLst/>
              <a:cxnLst/>
              <a:rect l="l" t="t" r="r" b="b"/>
              <a:pathLst>
                <a:path w="967" h="1984" extrusionOk="0">
                  <a:moveTo>
                    <a:pt x="771" y="0"/>
                  </a:moveTo>
                  <a:cubicBezTo>
                    <a:pt x="467" y="0"/>
                    <a:pt x="217" y="223"/>
                    <a:pt x="217" y="497"/>
                  </a:cubicBezTo>
                  <a:lnTo>
                    <a:pt x="217" y="731"/>
                  </a:lnTo>
                  <a:cubicBezTo>
                    <a:pt x="205" y="788"/>
                    <a:pt x="181" y="807"/>
                    <a:pt x="142" y="820"/>
                  </a:cubicBezTo>
                  <a:cubicBezTo>
                    <a:pt x="83" y="841"/>
                    <a:pt x="35" y="890"/>
                    <a:pt x="23" y="950"/>
                  </a:cubicBezTo>
                  <a:cubicBezTo>
                    <a:pt x="1" y="1042"/>
                    <a:pt x="53" y="1134"/>
                    <a:pt x="139" y="1162"/>
                  </a:cubicBezTo>
                  <a:cubicBezTo>
                    <a:pt x="180" y="1177"/>
                    <a:pt x="205" y="1194"/>
                    <a:pt x="217" y="1252"/>
                  </a:cubicBezTo>
                  <a:lnTo>
                    <a:pt x="217" y="1487"/>
                  </a:lnTo>
                  <a:cubicBezTo>
                    <a:pt x="217" y="1758"/>
                    <a:pt x="462" y="1979"/>
                    <a:pt x="764" y="1983"/>
                  </a:cubicBezTo>
                  <a:cubicBezTo>
                    <a:pt x="765" y="1983"/>
                    <a:pt x="766" y="1983"/>
                    <a:pt x="766" y="1983"/>
                  </a:cubicBezTo>
                  <a:cubicBezTo>
                    <a:pt x="854" y="1983"/>
                    <a:pt x="934" y="1921"/>
                    <a:pt x="948" y="1833"/>
                  </a:cubicBezTo>
                  <a:cubicBezTo>
                    <a:pt x="966" y="1719"/>
                    <a:pt x="880" y="1623"/>
                    <a:pt x="770" y="1623"/>
                  </a:cubicBezTo>
                  <a:cubicBezTo>
                    <a:pt x="666" y="1623"/>
                    <a:pt x="578" y="1561"/>
                    <a:pt x="578" y="1487"/>
                  </a:cubicBezTo>
                  <a:lnTo>
                    <a:pt x="578" y="1235"/>
                  </a:lnTo>
                  <a:cubicBezTo>
                    <a:pt x="578" y="1225"/>
                    <a:pt x="577" y="1214"/>
                    <a:pt x="576" y="1204"/>
                  </a:cubicBezTo>
                  <a:cubicBezTo>
                    <a:pt x="560" y="1116"/>
                    <a:pt x="530" y="1047"/>
                    <a:pt x="490" y="992"/>
                  </a:cubicBezTo>
                  <a:cubicBezTo>
                    <a:pt x="530" y="937"/>
                    <a:pt x="560" y="868"/>
                    <a:pt x="576" y="780"/>
                  </a:cubicBezTo>
                  <a:cubicBezTo>
                    <a:pt x="577" y="769"/>
                    <a:pt x="578" y="759"/>
                    <a:pt x="578" y="748"/>
                  </a:cubicBezTo>
                  <a:lnTo>
                    <a:pt x="578" y="497"/>
                  </a:lnTo>
                  <a:cubicBezTo>
                    <a:pt x="578" y="425"/>
                    <a:pt x="661" y="365"/>
                    <a:pt x="764" y="361"/>
                  </a:cubicBezTo>
                  <a:cubicBezTo>
                    <a:pt x="859" y="359"/>
                    <a:pt x="944" y="287"/>
                    <a:pt x="951" y="192"/>
                  </a:cubicBezTo>
                  <a:cubicBezTo>
                    <a:pt x="958" y="87"/>
                    <a:pt x="875" y="0"/>
                    <a:pt x="77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42"/>
            <p:cNvSpPr/>
            <p:nvPr/>
          </p:nvSpPr>
          <p:spPr>
            <a:xfrm>
              <a:off x="2692507" y="977513"/>
              <a:ext cx="36673" cy="75126"/>
            </a:xfrm>
            <a:custGeom>
              <a:avLst/>
              <a:gdLst/>
              <a:ahLst/>
              <a:cxnLst/>
              <a:rect l="l" t="t" r="r" b="b"/>
              <a:pathLst>
                <a:path w="968" h="1983" extrusionOk="0">
                  <a:moveTo>
                    <a:pt x="200" y="0"/>
                  </a:moveTo>
                  <a:cubicBezTo>
                    <a:pt x="113" y="0"/>
                    <a:pt x="34" y="63"/>
                    <a:pt x="20" y="149"/>
                  </a:cubicBezTo>
                  <a:cubicBezTo>
                    <a:pt x="0" y="263"/>
                    <a:pt x="88" y="360"/>
                    <a:pt x="198" y="360"/>
                  </a:cubicBezTo>
                  <a:cubicBezTo>
                    <a:pt x="303" y="360"/>
                    <a:pt x="390" y="422"/>
                    <a:pt x="390" y="496"/>
                  </a:cubicBezTo>
                  <a:lnTo>
                    <a:pt x="390" y="749"/>
                  </a:lnTo>
                  <a:cubicBezTo>
                    <a:pt x="390" y="760"/>
                    <a:pt x="392" y="770"/>
                    <a:pt x="393" y="781"/>
                  </a:cubicBezTo>
                  <a:cubicBezTo>
                    <a:pt x="409" y="868"/>
                    <a:pt x="439" y="936"/>
                    <a:pt x="478" y="991"/>
                  </a:cubicBezTo>
                  <a:cubicBezTo>
                    <a:pt x="440" y="1045"/>
                    <a:pt x="409" y="1114"/>
                    <a:pt x="393" y="1202"/>
                  </a:cubicBezTo>
                  <a:cubicBezTo>
                    <a:pt x="390" y="1211"/>
                    <a:pt x="390" y="1222"/>
                    <a:pt x="390" y="1232"/>
                  </a:cubicBezTo>
                  <a:lnTo>
                    <a:pt x="390" y="1485"/>
                  </a:lnTo>
                  <a:cubicBezTo>
                    <a:pt x="390" y="1557"/>
                    <a:pt x="305" y="1618"/>
                    <a:pt x="204" y="1621"/>
                  </a:cubicBezTo>
                  <a:cubicBezTo>
                    <a:pt x="109" y="1623"/>
                    <a:pt x="23" y="1694"/>
                    <a:pt x="18" y="1789"/>
                  </a:cubicBezTo>
                  <a:cubicBezTo>
                    <a:pt x="12" y="1894"/>
                    <a:pt x="95" y="1982"/>
                    <a:pt x="198" y="1982"/>
                  </a:cubicBezTo>
                  <a:cubicBezTo>
                    <a:pt x="503" y="1982"/>
                    <a:pt x="751" y="1759"/>
                    <a:pt x="751" y="1486"/>
                  </a:cubicBezTo>
                  <a:lnTo>
                    <a:pt x="751" y="1251"/>
                  </a:lnTo>
                  <a:cubicBezTo>
                    <a:pt x="765" y="1196"/>
                    <a:pt x="788" y="1176"/>
                    <a:pt x="828" y="1162"/>
                  </a:cubicBezTo>
                  <a:cubicBezTo>
                    <a:pt x="886" y="1141"/>
                    <a:pt x="933" y="1093"/>
                    <a:pt x="947" y="1033"/>
                  </a:cubicBezTo>
                  <a:cubicBezTo>
                    <a:pt x="968" y="940"/>
                    <a:pt x="916" y="850"/>
                    <a:pt x="829" y="821"/>
                  </a:cubicBezTo>
                  <a:cubicBezTo>
                    <a:pt x="788" y="806"/>
                    <a:pt x="764" y="788"/>
                    <a:pt x="750" y="730"/>
                  </a:cubicBezTo>
                  <a:lnTo>
                    <a:pt x="750" y="496"/>
                  </a:lnTo>
                  <a:cubicBezTo>
                    <a:pt x="750" y="226"/>
                    <a:pt x="505" y="4"/>
                    <a:pt x="204" y="0"/>
                  </a:cubicBezTo>
                  <a:cubicBezTo>
                    <a:pt x="203" y="0"/>
                    <a:pt x="202" y="0"/>
                    <a:pt x="2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42"/>
            <p:cNvSpPr/>
            <p:nvPr/>
          </p:nvSpPr>
          <p:spPr>
            <a:xfrm>
              <a:off x="2643749" y="978536"/>
              <a:ext cx="39249" cy="72891"/>
            </a:xfrm>
            <a:custGeom>
              <a:avLst/>
              <a:gdLst/>
              <a:ahLst/>
              <a:cxnLst/>
              <a:rect l="l" t="t" r="r" b="b"/>
              <a:pathLst>
                <a:path w="1036" h="1924" extrusionOk="0">
                  <a:moveTo>
                    <a:pt x="826" y="0"/>
                  </a:moveTo>
                  <a:cubicBezTo>
                    <a:pt x="753" y="0"/>
                    <a:pt x="683" y="44"/>
                    <a:pt x="655" y="117"/>
                  </a:cubicBezTo>
                  <a:lnTo>
                    <a:pt x="37" y="1671"/>
                  </a:lnTo>
                  <a:cubicBezTo>
                    <a:pt x="0" y="1765"/>
                    <a:pt x="46" y="1872"/>
                    <a:pt x="140" y="1911"/>
                  </a:cubicBezTo>
                  <a:cubicBezTo>
                    <a:pt x="162" y="1919"/>
                    <a:pt x="186" y="1924"/>
                    <a:pt x="208" y="1924"/>
                  </a:cubicBezTo>
                  <a:cubicBezTo>
                    <a:pt x="282" y="1924"/>
                    <a:pt x="351" y="1880"/>
                    <a:pt x="380" y="1807"/>
                  </a:cubicBezTo>
                  <a:lnTo>
                    <a:pt x="998" y="253"/>
                  </a:lnTo>
                  <a:cubicBezTo>
                    <a:pt x="1036" y="159"/>
                    <a:pt x="990" y="52"/>
                    <a:pt x="894" y="13"/>
                  </a:cubicBezTo>
                  <a:cubicBezTo>
                    <a:pt x="872" y="4"/>
                    <a:pt x="849" y="0"/>
                    <a:pt x="82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42"/>
            <p:cNvSpPr/>
            <p:nvPr/>
          </p:nvSpPr>
          <p:spPr>
            <a:xfrm>
              <a:off x="2335403" y="748460"/>
              <a:ext cx="477313" cy="406392"/>
            </a:xfrm>
            <a:custGeom>
              <a:avLst/>
              <a:gdLst/>
              <a:ahLst/>
              <a:cxnLst/>
              <a:rect l="l" t="t" r="r" b="b"/>
              <a:pathLst>
                <a:path w="12599" h="10727" extrusionOk="0">
                  <a:moveTo>
                    <a:pt x="10849" y="378"/>
                  </a:moveTo>
                  <a:cubicBezTo>
                    <a:pt x="10913" y="378"/>
                    <a:pt x="10994" y="438"/>
                    <a:pt x="11079" y="499"/>
                  </a:cubicBezTo>
                  <a:cubicBezTo>
                    <a:pt x="11240" y="616"/>
                    <a:pt x="11385" y="675"/>
                    <a:pt x="11582" y="707"/>
                  </a:cubicBezTo>
                  <a:cubicBezTo>
                    <a:pt x="11680" y="723"/>
                    <a:pt x="11781" y="740"/>
                    <a:pt x="11823" y="781"/>
                  </a:cubicBezTo>
                  <a:cubicBezTo>
                    <a:pt x="11864" y="823"/>
                    <a:pt x="11882" y="925"/>
                    <a:pt x="11898" y="1022"/>
                  </a:cubicBezTo>
                  <a:cubicBezTo>
                    <a:pt x="11929" y="1211"/>
                    <a:pt x="11994" y="1371"/>
                    <a:pt x="12105" y="1525"/>
                  </a:cubicBezTo>
                  <a:cubicBezTo>
                    <a:pt x="12167" y="1611"/>
                    <a:pt x="12226" y="1692"/>
                    <a:pt x="12226" y="1755"/>
                  </a:cubicBezTo>
                  <a:cubicBezTo>
                    <a:pt x="12226" y="1820"/>
                    <a:pt x="12167" y="1901"/>
                    <a:pt x="12105" y="1986"/>
                  </a:cubicBezTo>
                  <a:cubicBezTo>
                    <a:pt x="11993" y="2142"/>
                    <a:pt x="11929" y="2300"/>
                    <a:pt x="11898" y="2489"/>
                  </a:cubicBezTo>
                  <a:cubicBezTo>
                    <a:pt x="11880" y="2587"/>
                    <a:pt x="11864" y="2688"/>
                    <a:pt x="11823" y="2730"/>
                  </a:cubicBezTo>
                  <a:cubicBezTo>
                    <a:pt x="11781" y="2771"/>
                    <a:pt x="11680" y="2789"/>
                    <a:pt x="11582" y="2805"/>
                  </a:cubicBezTo>
                  <a:cubicBezTo>
                    <a:pt x="11385" y="2837"/>
                    <a:pt x="11241" y="2895"/>
                    <a:pt x="11079" y="3012"/>
                  </a:cubicBezTo>
                  <a:cubicBezTo>
                    <a:pt x="10994" y="3074"/>
                    <a:pt x="10913" y="3133"/>
                    <a:pt x="10849" y="3133"/>
                  </a:cubicBezTo>
                  <a:cubicBezTo>
                    <a:pt x="10785" y="3133"/>
                    <a:pt x="10704" y="3074"/>
                    <a:pt x="10618" y="3012"/>
                  </a:cubicBezTo>
                  <a:cubicBezTo>
                    <a:pt x="10459" y="2897"/>
                    <a:pt x="10311" y="2837"/>
                    <a:pt x="10115" y="2805"/>
                  </a:cubicBezTo>
                  <a:cubicBezTo>
                    <a:pt x="10018" y="2787"/>
                    <a:pt x="9916" y="2771"/>
                    <a:pt x="9875" y="2730"/>
                  </a:cubicBezTo>
                  <a:cubicBezTo>
                    <a:pt x="9833" y="2688"/>
                    <a:pt x="9816" y="2587"/>
                    <a:pt x="9800" y="2489"/>
                  </a:cubicBezTo>
                  <a:cubicBezTo>
                    <a:pt x="9769" y="2300"/>
                    <a:pt x="9705" y="2141"/>
                    <a:pt x="9592" y="1986"/>
                  </a:cubicBezTo>
                  <a:cubicBezTo>
                    <a:pt x="9531" y="1901"/>
                    <a:pt x="9472" y="1820"/>
                    <a:pt x="9472" y="1755"/>
                  </a:cubicBezTo>
                  <a:cubicBezTo>
                    <a:pt x="9472" y="1691"/>
                    <a:pt x="9531" y="1611"/>
                    <a:pt x="9592" y="1525"/>
                  </a:cubicBezTo>
                  <a:cubicBezTo>
                    <a:pt x="9709" y="1365"/>
                    <a:pt x="9768" y="1218"/>
                    <a:pt x="9800" y="1022"/>
                  </a:cubicBezTo>
                  <a:cubicBezTo>
                    <a:pt x="9816" y="925"/>
                    <a:pt x="9833" y="823"/>
                    <a:pt x="9875" y="781"/>
                  </a:cubicBezTo>
                  <a:cubicBezTo>
                    <a:pt x="9916" y="740"/>
                    <a:pt x="10018" y="723"/>
                    <a:pt x="10115" y="707"/>
                  </a:cubicBezTo>
                  <a:cubicBezTo>
                    <a:pt x="10309" y="675"/>
                    <a:pt x="10459" y="614"/>
                    <a:pt x="10618" y="499"/>
                  </a:cubicBezTo>
                  <a:cubicBezTo>
                    <a:pt x="10704" y="438"/>
                    <a:pt x="10785" y="378"/>
                    <a:pt x="10849" y="378"/>
                  </a:cubicBezTo>
                  <a:close/>
                  <a:moveTo>
                    <a:pt x="2977" y="2945"/>
                  </a:moveTo>
                  <a:cubicBezTo>
                    <a:pt x="4233" y="2945"/>
                    <a:pt x="6113" y="2946"/>
                    <a:pt x="6113" y="2946"/>
                  </a:cubicBezTo>
                  <a:lnTo>
                    <a:pt x="6113" y="5416"/>
                  </a:lnTo>
                  <a:lnTo>
                    <a:pt x="1788" y="5416"/>
                  </a:lnTo>
                  <a:lnTo>
                    <a:pt x="1788" y="3053"/>
                  </a:lnTo>
                  <a:cubicBezTo>
                    <a:pt x="1788" y="3002"/>
                    <a:pt x="1824" y="2957"/>
                    <a:pt x="1875" y="2946"/>
                  </a:cubicBezTo>
                  <a:cubicBezTo>
                    <a:pt x="1877" y="2946"/>
                    <a:pt x="2349" y="2945"/>
                    <a:pt x="2977" y="2945"/>
                  </a:cubicBezTo>
                  <a:close/>
                  <a:moveTo>
                    <a:pt x="9578" y="2959"/>
                  </a:moveTo>
                  <a:cubicBezTo>
                    <a:pt x="9585" y="2968"/>
                    <a:pt x="9595" y="2979"/>
                    <a:pt x="9604" y="2988"/>
                  </a:cubicBezTo>
                  <a:cubicBezTo>
                    <a:pt x="9730" y="3112"/>
                    <a:pt x="9898" y="3140"/>
                    <a:pt x="10045" y="3164"/>
                  </a:cubicBezTo>
                  <a:cubicBezTo>
                    <a:pt x="10186" y="3188"/>
                    <a:pt x="10277" y="3224"/>
                    <a:pt x="10393" y="3307"/>
                  </a:cubicBezTo>
                  <a:cubicBezTo>
                    <a:pt x="10501" y="3384"/>
                    <a:pt x="10633" y="3478"/>
                    <a:pt x="10796" y="3494"/>
                  </a:cubicBezTo>
                  <a:lnTo>
                    <a:pt x="10796" y="4467"/>
                  </a:lnTo>
                  <a:lnTo>
                    <a:pt x="9910" y="3523"/>
                  </a:lnTo>
                  <a:cubicBezTo>
                    <a:pt x="9874" y="3485"/>
                    <a:pt x="9824" y="3465"/>
                    <a:pt x="9775" y="3465"/>
                  </a:cubicBezTo>
                  <a:cubicBezTo>
                    <a:pt x="9730" y="3465"/>
                    <a:pt x="9685" y="3481"/>
                    <a:pt x="9649" y="3514"/>
                  </a:cubicBezTo>
                  <a:lnTo>
                    <a:pt x="8559" y="4515"/>
                  </a:lnTo>
                  <a:lnTo>
                    <a:pt x="8448" y="4396"/>
                  </a:lnTo>
                  <a:cubicBezTo>
                    <a:pt x="8416" y="4362"/>
                    <a:pt x="8373" y="4344"/>
                    <a:pt x="8328" y="4344"/>
                  </a:cubicBezTo>
                  <a:cubicBezTo>
                    <a:pt x="8316" y="4344"/>
                    <a:pt x="8303" y="4346"/>
                    <a:pt x="8290" y="4349"/>
                  </a:cubicBezTo>
                  <a:cubicBezTo>
                    <a:pt x="8134" y="4387"/>
                    <a:pt x="8097" y="4557"/>
                    <a:pt x="8189" y="4656"/>
                  </a:cubicBezTo>
                  <a:lnTo>
                    <a:pt x="8731" y="5233"/>
                  </a:lnTo>
                  <a:cubicBezTo>
                    <a:pt x="8767" y="5272"/>
                    <a:pt x="8816" y="5292"/>
                    <a:pt x="8866" y="5292"/>
                  </a:cubicBezTo>
                  <a:cubicBezTo>
                    <a:pt x="8944" y="5292"/>
                    <a:pt x="9023" y="5242"/>
                    <a:pt x="9050" y="5143"/>
                  </a:cubicBezTo>
                  <a:cubicBezTo>
                    <a:pt x="9064" y="5095"/>
                    <a:pt x="9042" y="5028"/>
                    <a:pt x="9009" y="4994"/>
                  </a:cubicBezTo>
                  <a:lnTo>
                    <a:pt x="8811" y="4784"/>
                  </a:lnTo>
                  <a:lnTo>
                    <a:pt x="9767" y="3907"/>
                  </a:lnTo>
                  <a:lnTo>
                    <a:pt x="10798" y="5005"/>
                  </a:lnTo>
                  <a:lnTo>
                    <a:pt x="10798" y="5418"/>
                  </a:lnTo>
                  <a:lnTo>
                    <a:pt x="6473" y="5418"/>
                  </a:lnTo>
                  <a:lnTo>
                    <a:pt x="6473" y="4835"/>
                  </a:lnTo>
                  <a:lnTo>
                    <a:pt x="7483" y="3907"/>
                  </a:lnTo>
                  <a:lnTo>
                    <a:pt x="7606" y="4038"/>
                  </a:lnTo>
                  <a:cubicBezTo>
                    <a:pt x="7642" y="4077"/>
                    <a:pt x="7692" y="4096"/>
                    <a:pt x="7741" y="4096"/>
                  </a:cubicBezTo>
                  <a:cubicBezTo>
                    <a:pt x="7786" y="4096"/>
                    <a:pt x="7831" y="4080"/>
                    <a:pt x="7867" y="4047"/>
                  </a:cubicBezTo>
                  <a:cubicBezTo>
                    <a:pt x="7941" y="3978"/>
                    <a:pt x="7945" y="3863"/>
                    <a:pt x="7876" y="3787"/>
                  </a:cubicBezTo>
                  <a:lnTo>
                    <a:pt x="7627" y="3523"/>
                  </a:lnTo>
                  <a:cubicBezTo>
                    <a:pt x="7591" y="3485"/>
                    <a:pt x="7541" y="3465"/>
                    <a:pt x="7492" y="3465"/>
                  </a:cubicBezTo>
                  <a:cubicBezTo>
                    <a:pt x="7447" y="3465"/>
                    <a:pt x="7402" y="3481"/>
                    <a:pt x="7366" y="3514"/>
                  </a:cubicBezTo>
                  <a:lnTo>
                    <a:pt x="6473" y="4335"/>
                  </a:lnTo>
                  <a:lnTo>
                    <a:pt x="6473" y="2959"/>
                  </a:lnTo>
                  <a:close/>
                  <a:moveTo>
                    <a:pt x="6113" y="5809"/>
                  </a:moveTo>
                  <a:lnTo>
                    <a:pt x="6113" y="8266"/>
                  </a:lnTo>
                  <a:lnTo>
                    <a:pt x="1903" y="8266"/>
                  </a:lnTo>
                  <a:cubicBezTo>
                    <a:pt x="1840" y="8266"/>
                    <a:pt x="1790" y="8216"/>
                    <a:pt x="1790" y="8153"/>
                  </a:cubicBezTo>
                  <a:lnTo>
                    <a:pt x="1790" y="5809"/>
                  </a:lnTo>
                  <a:close/>
                  <a:moveTo>
                    <a:pt x="10799" y="5809"/>
                  </a:moveTo>
                  <a:lnTo>
                    <a:pt x="10799" y="8153"/>
                  </a:lnTo>
                  <a:cubicBezTo>
                    <a:pt x="10799" y="8216"/>
                    <a:pt x="10748" y="8266"/>
                    <a:pt x="10685" y="8266"/>
                  </a:cubicBezTo>
                  <a:lnTo>
                    <a:pt x="6475" y="8266"/>
                  </a:lnTo>
                  <a:lnTo>
                    <a:pt x="6475" y="5809"/>
                  </a:lnTo>
                  <a:close/>
                  <a:moveTo>
                    <a:pt x="9197" y="2108"/>
                  </a:moveTo>
                  <a:cubicBezTo>
                    <a:pt x="9223" y="2147"/>
                    <a:pt x="9250" y="2184"/>
                    <a:pt x="9275" y="2219"/>
                  </a:cubicBezTo>
                  <a:cubicBezTo>
                    <a:pt x="9362" y="2336"/>
                    <a:pt x="9395" y="2415"/>
                    <a:pt x="9420" y="2557"/>
                  </a:cubicBezTo>
                  <a:cubicBezTo>
                    <a:pt x="9422" y="2571"/>
                    <a:pt x="9425" y="2586"/>
                    <a:pt x="9427" y="2599"/>
                  </a:cubicBezTo>
                  <a:lnTo>
                    <a:pt x="1910" y="2599"/>
                  </a:lnTo>
                  <a:cubicBezTo>
                    <a:pt x="1775" y="2599"/>
                    <a:pt x="1665" y="2644"/>
                    <a:pt x="1570" y="2739"/>
                  </a:cubicBezTo>
                  <a:cubicBezTo>
                    <a:pt x="1478" y="2828"/>
                    <a:pt x="1429" y="2957"/>
                    <a:pt x="1429" y="3084"/>
                  </a:cubicBezTo>
                  <a:lnTo>
                    <a:pt x="1429" y="8178"/>
                  </a:lnTo>
                  <a:cubicBezTo>
                    <a:pt x="1429" y="8445"/>
                    <a:pt x="1644" y="8661"/>
                    <a:pt x="1912" y="8661"/>
                  </a:cubicBezTo>
                  <a:lnTo>
                    <a:pt x="10690" y="8661"/>
                  </a:lnTo>
                  <a:cubicBezTo>
                    <a:pt x="10690" y="8661"/>
                    <a:pt x="11174" y="8424"/>
                    <a:pt x="11160" y="8157"/>
                  </a:cubicBezTo>
                  <a:lnTo>
                    <a:pt x="11160" y="3396"/>
                  </a:lnTo>
                  <a:cubicBezTo>
                    <a:pt x="11217" y="3368"/>
                    <a:pt x="11259" y="3339"/>
                    <a:pt x="11297" y="3313"/>
                  </a:cubicBezTo>
                  <a:cubicBezTo>
                    <a:pt x="11391" y="3245"/>
                    <a:pt x="11475" y="3199"/>
                    <a:pt x="11586" y="3178"/>
                  </a:cubicBezTo>
                  <a:lnTo>
                    <a:pt x="11586" y="8675"/>
                  </a:lnTo>
                  <a:lnTo>
                    <a:pt x="11585" y="8675"/>
                  </a:lnTo>
                  <a:cubicBezTo>
                    <a:pt x="11589" y="8934"/>
                    <a:pt x="11120" y="9152"/>
                    <a:pt x="11120" y="9152"/>
                  </a:cubicBezTo>
                  <a:lnTo>
                    <a:pt x="1471" y="9152"/>
                  </a:lnTo>
                  <a:cubicBezTo>
                    <a:pt x="1211" y="9152"/>
                    <a:pt x="1001" y="8942"/>
                    <a:pt x="1001" y="8683"/>
                  </a:cubicBezTo>
                  <a:lnTo>
                    <a:pt x="1001" y="2577"/>
                  </a:lnTo>
                  <a:cubicBezTo>
                    <a:pt x="1001" y="2318"/>
                    <a:pt x="1211" y="2108"/>
                    <a:pt x="1471" y="2108"/>
                  </a:cubicBezTo>
                  <a:close/>
                  <a:moveTo>
                    <a:pt x="7424" y="9511"/>
                  </a:moveTo>
                  <a:lnTo>
                    <a:pt x="7424" y="9558"/>
                  </a:lnTo>
                  <a:cubicBezTo>
                    <a:pt x="7425" y="9660"/>
                    <a:pt x="7343" y="9740"/>
                    <a:pt x="7243" y="9740"/>
                  </a:cubicBezTo>
                  <a:lnTo>
                    <a:pt x="5378" y="9740"/>
                  </a:lnTo>
                  <a:cubicBezTo>
                    <a:pt x="5278" y="9740"/>
                    <a:pt x="5196" y="9660"/>
                    <a:pt x="5196" y="9558"/>
                  </a:cubicBezTo>
                  <a:lnTo>
                    <a:pt x="5196" y="9511"/>
                  </a:lnTo>
                  <a:close/>
                  <a:moveTo>
                    <a:pt x="10836" y="0"/>
                  </a:moveTo>
                  <a:cubicBezTo>
                    <a:pt x="10652" y="0"/>
                    <a:pt x="10506" y="106"/>
                    <a:pt x="10390" y="190"/>
                  </a:cubicBezTo>
                  <a:cubicBezTo>
                    <a:pt x="10280" y="270"/>
                    <a:pt x="10176" y="312"/>
                    <a:pt x="10042" y="334"/>
                  </a:cubicBezTo>
                  <a:cubicBezTo>
                    <a:pt x="9894" y="358"/>
                    <a:pt x="9727" y="387"/>
                    <a:pt x="9602" y="512"/>
                  </a:cubicBezTo>
                  <a:cubicBezTo>
                    <a:pt x="9393" y="722"/>
                    <a:pt x="9452" y="1064"/>
                    <a:pt x="9282" y="1302"/>
                  </a:cubicBezTo>
                  <a:cubicBezTo>
                    <a:pt x="9203" y="1412"/>
                    <a:pt x="9105" y="1546"/>
                    <a:pt x="9093" y="1714"/>
                  </a:cubicBezTo>
                  <a:lnTo>
                    <a:pt x="1479" y="1714"/>
                  </a:lnTo>
                  <a:cubicBezTo>
                    <a:pt x="1017" y="1714"/>
                    <a:pt x="641" y="2089"/>
                    <a:pt x="641" y="2551"/>
                  </a:cubicBezTo>
                  <a:lnTo>
                    <a:pt x="641" y="8678"/>
                  </a:lnTo>
                  <a:cubicBezTo>
                    <a:pt x="641" y="8854"/>
                    <a:pt x="695" y="9017"/>
                    <a:pt x="787" y="9152"/>
                  </a:cubicBezTo>
                  <a:lnTo>
                    <a:pt x="492" y="9152"/>
                  </a:lnTo>
                  <a:cubicBezTo>
                    <a:pt x="221" y="9152"/>
                    <a:pt x="0" y="9373"/>
                    <a:pt x="0" y="9644"/>
                  </a:cubicBezTo>
                  <a:cubicBezTo>
                    <a:pt x="0" y="10239"/>
                    <a:pt x="484" y="10725"/>
                    <a:pt x="1081" y="10725"/>
                  </a:cubicBezTo>
                  <a:lnTo>
                    <a:pt x="2934" y="10725"/>
                  </a:lnTo>
                  <a:cubicBezTo>
                    <a:pt x="3009" y="10725"/>
                    <a:pt x="3080" y="10682"/>
                    <a:pt x="3109" y="10613"/>
                  </a:cubicBezTo>
                  <a:cubicBezTo>
                    <a:pt x="3169" y="10469"/>
                    <a:pt x="3066" y="10332"/>
                    <a:pt x="2930" y="10332"/>
                  </a:cubicBezTo>
                  <a:lnTo>
                    <a:pt x="1084" y="10332"/>
                  </a:lnTo>
                  <a:cubicBezTo>
                    <a:pt x="698" y="10332"/>
                    <a:pt x="382" y="10017"/>
                    <a:pt x="383" y="9631"/>
                  </a:cubicBezTo>
                  <a:cubicBezTo>
                    <a:pt x="383" y="9566"/>
                    <a:pt x="438" y="9514"/>
                    <a:pt x="504" y="9514"/>
                  </a:cubicBezTo>
                  <a:lnTo>
                    <a:pt x="4835" y="9514"/>
                  </a:lnTo>
                  <a:lnTo>
                    <a:pt x="4835" y="9553"/>
                  </a:lnTo>
                  <a:cubicBezTo>
                    <a:pt x="4835" y="9857"/>
                    <a:pt x="5081" y="10103"/>
                    <a:pt x="5385" y="10103"/>
                  </a:cubicBezTo>
                  <a:lnTo>
                    <a:pt x="7233" y="10103"/>
                  </a:lnTo>
                  <a:cubicBezTo>
                    <a:pt x="7537" y="10103"/>
                    <a:pt x="7783" y="9857"/>
                    <a:pt x="7783" y="9553"/>
                  </a:cubicBezTo>
                  <a:lnTo>
                    <a:pt x="7783" y="9514"/>
                  </a:lnTo>
                  <a:lnTo>
                    <a:pt x="12077" y="9514"/>
                  </a:lnTo>
                  <a:cubicBezTo>
                    <a:pt x="12142" y="9514"/>
                    <a:pt x="12196" y="9568"/>
                    <a:pt x="12196" y="9634"/>
                  </a:cubicBezTo>
                  <a:cubicBezTo>
                    <a:pt x="12196" y="10019"/>
                    <a:pt x="11882" y="10333"/>
                    <a:pt x="11496" y="10333"/>
                  </a:cubicBezTo>
                  <a:lnTo>
                    <a:pt x="3783" y="10333"/>
                  </a:lnTo>
                  <a:cubicBezTo>
                    <a:pt x="3708" y="10333"/>
                    <a:pt x="3637" y="10377"/>
                    <a:pt x="3608" y="10446"/>
                  </a:cubicBezTo>
                  <a:cubicBezTo>
                    <a:pt x="3547" y="10589"/>
                    <a:pt x="3651" y="10726"/>
                    <a:pt x="3787" y="10726"/>
                  </a:cubicBezTo>
                  <a:lnTo>
                    <a:pt x="11516" y="10726"/>
                  </a:lnTo>
                  <a:cubicBezTo>
                    <a:pt x="12111" y="10726"/>
                    <a:pt x="12597" y="10242"/>
                    <a:pt x="12597" y="9645"/>
                  </a:cubicBezTo>
                  <a:cubicBezTo>
                    <a:pt x="12599" y="9372"/>
                    <a:pt x="12377" y="9152"/>
                    <a:pt x="12105" y="9152"/>
                  </a:cubicBezTo>
                  <a:lnTo>
                    <a:pt x="11801" y="9152"/>
                  </a:lnTo>
                  <a:cubicBezTo>
                    <a:pt x="11891" y="9018"/>
                    <a:pt x="11945" y="8855"/>
                    <a:pt x="11945" y="8682"/>
                  </a:cubicBezTo>
                  <a:lnTo>
                    <a:pt x="11945" y="3077"/>
                  </a:lnTo>
                  <a:cubicBezTo>
                    <a:pt x="11989" y="3053"/>
                    <a:pt x="12032" y="3025"/>
                    <a:pt x="12071" y="2986"/>
                  </a:cubicBezTo>
                  <a:cubicBezTo>
                    <a:pt x="12196" y="2860"/>
                    <a:pt x="12224" y="2693"/>
                    <a:pt x="12249" y="2545"/>
                  </a:cubicBezTo>
                  <a:cubicBezTo>
                    <a:pt x="12271" y="2410"/>
                    <a:pt x="12312" y="2308"/>
                    <a:pt x="12392" y="2197"/>
                  </a:cubicBezTo>
                  <a:cubicBezTo>
                    <a:pt x="12478" y="2079"/>
                    <a:pt x="12583" y="1934"/>
                    <a:pt x="12583" y="1749"/>
                  </a:cubicBezTo>
                  <a:cubicBezTo>
                    <a:pt x="12583" y="1565"/>
                    <a:pt x="12478" y="1419"/>
                    <a:pt x="12392" y="1302"/>
                  </a:cubicBezTo>
                  <a:cubicBezTo>
                    <a:pt x="12312" y="1189"/>
                    <a:pt x="12272" y="1089"/>
                    <a:pt x="12249" y="953"/>
                  </a:cubicBezTo>
                  <a:cubicBezTo>
                    <a:pt x="12224" y="806"/>
                    <a:pt x="12196" y="638"/>
                    <a:pt x="12071" y="512"/>
                  </a:cubicBezTo>
                  <a:cubicBezTo>
                    <a:pt x="11945" y="387"/>
                    <a:pt x="11778" y="359"/>
                    <a:pt x="11631" y="334"/>
                  </a:cubicBezTo>
                  <a:cubicBezTo>
                    <a:pt x="11486" y="310"/>
                    <a:pt x="11400" y="276"/>
                    <a:pt x="11282" y="190"/>
                  </a:cubicBezTo>
                  <a:cubicBezTo>
                    <a:pt x="11166" y="105"/>
                    <a:pt x="11020" y="0"/>
                    <a:pt x="1083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42"/>
            <p:cNvSpPr/>
            <p:nvPr/>
          </p:nvSpPr>
          <p:spPr>
            <a:xfrm>
              <a:off x="2716147" y="788278"/>
              <a:ext cx="60540" cy="53418"/>
            </a:xfrm>
            <a:custGeom>
              <a:avLst/>
              <a:gdLst/>
              <a:ahLst/>
              <a:cxnLst/>
              <a:rect l="l" t="t" r="r" b="b"/>
              <a:pathLst>
                <a:path w="1598" h="1410" extrusionOk="0">
                  <a:moveTo>
                    <a:pt x="1390" y="0"/>
                  </a:moveTo>
                  <a:cubicBezTo>
                    <a:pt x="1332" y="0"/>
                    <a:pt x="1275" y="28"/>
                    <a:pt x="1238" y="78"/>
                  </a:cubicBezTo>
                  <a:lnTo>
                    <a:pt x="635" y="923"/>
                  </a:lnTo>
                  <a:lnTo>
                    <a:pt x="348" y="578"/>
                  </a:lnTo>
                  <a:cubicBezTo>
                    <a:pt x="312" y="534"/>
                    <a:pt x="260" y="511"/>
                    <a:pt x="208" y="511"/>
                  </a:cubicBezTo>
                  <a:cubicBezTo>
                    <a:pt x="166" y="511"/>
                    <a:pt x="124" y="526"/>
                    <a:pt x="89" y="555"/>
                  </a:cubicBezTo>
                  <a:cubicBezTo>
                    <a:pt x="11" y="620"/>
                    <a:pt x="0" y="735"/>
                    <a:pt x="65" y="813"/>
                  </a:cubicBezTo>
                  <a:lnTo>
                    <a:pt x="506" y="1342"/>
                  </a:lnTo>
                  <a:cubicBezTo>
                    <a:pt x="541" y="1384"/>
                    <a:pt x="592" y="1409"/>
                    <a:pt x="648" y="1409"/>
                  </a:cubicBezTo>
                  <a:lnTo>
                    <a:pt x="654" y="1409"/>
                  </a:lnTo>
                  <a:cubicBezTo>
                    <a:pt x="712" y="1406"/>
                    <a:pt x="764" y="1379"/>
                    <a:pt x="796" y="1332"/>
                  </a:cubicBezTo>
                  <a:lnTo>
                    <a:pt x="1539" y="291"/>
                  </a:lnTo>
                  <a:cubicBezTo>
                    <a:pt x="1598" y="209"/>
                    <a:pt x="1580" y="94"/>
                    <a:pt x="1495" y="34"/>
                  </a:cubicBezTo>
                  <a:cubicBezTo>
                    <a:pt x="1463" y="11"/>
                    <a:pt x="1427" y="0"/>
                    <a:pt x="139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12" name="Google Shape;1712;p42"/>
          <p:cNvGrpSpPr/>
          <p:nvPr/>
        </p:nvGrpSpPr>
        <p:grpSpPr>
          <a:xfrm>
            <a:off x="6542379" y="1830303"/>
            <a:ext cx="340332" cy="341173"/>
            <a:chOff x="1558836" y="713303"/>
            <a:chExt cx="475457" cy="476631"/>
          </a:xfrm>
        </p:grpSpPr>
        <p:sp>
          <p:nvSpPr>
            <p:cNvPr id="1713" name="Google Shape;1713;p42"/>
            <p:cNvSpPr/>
            <p:nvPr/>
          </p:nvSpPr>
          <p:spPr>
            <a:xfrm>
              <a:off x="1611458" y="819874"/>
              <a:ext cx="39855" cy="85128"/>
            </a:xfrm>
            <a:custGeom>
              <a:avLst/>
              <a:gdLst/>
              <a:ahLst/>
              <a:cxnLst/>
              <a:rect l="l" t="t" r="r" b="b"/>
              <a:pathLst>
                <a:path w="1052" h="2247" extrusionOk="0">
                  <a:moveTo>
                    <a:pt x="865" y="0"/>
                  </a:moveTo>
                  <a:cubicBezTo>
                    <a:pt x="526" y="0"/>
                    <a:pt x="252" y="246"/>
                    <a:pt x="252" y="548"/>
                  </a:cubicBezTo>
                  <a:lnTo>
                    <a:pt x="252" y="824"/>
                  </a:lnTo>
                  <a:cubicBezTo>
                    <a:pt x="235" y="902"/>
                    <a:pt x="199" y="931"/>
                    <a:pt x="147" y="951"/>
                  </a:cubicBezTo>
                  <a:cubicBezTo>
                    <a:pt x="86" y="973"/>
                    <a:pt x="37" y="1020"/>
                    <a:pt x="22" y="1082"/>
                  </a:cubicBezTo>
                  <a:cubicBezTo>
                    <a:pt x="0" y="1174"/>
                    <a:pt x="54" y="1266"/>
                    <a:pt x="139" y="1294"/>
                  </a:cubicBezTo>
                  <a:cubicBezTo>
                    <a:pt x="195" y="1314"/>
                    <a:pt x="232" y="1341"/>
                    <a:pt x="251" y="1424"/>
                  </a:cubicBezTo>
                  <a:lnTo>
                    <a:pt x="251" y="1700"/>
                  </a:lnTo>
                  <a:cubicBezTo>
                    <a:pt x="251" y="1999"/>
                    <a:pt x="520" y="2242"/>
                    <a:pt x="854" y="2247"/>
                  </a:cubicBezTo>
                  <a:cubicBezTo>
                    <a:pt x="855" y="2247"/>
                    <a:pt x="855" y="2247"/>
                    <a:pt x="856" y="2247"/>
                  </a:cubicBezTo>
                  <a:cubicBezTo>
                    <a:pt x="951" y="2247"/>
                    <a:pt x="1038" y="2176"/>
                    <a:pt x="1044" y="2078"/>
                  </a:cubicBezTo>
                  <a:cubicBezTo>
                    <a:pt x="1052" y="1974"/>
                    <a:pt x="969" y="1886"/>
                    <a:pt x="865" y="1886"/>
                  </a:cubicBezTo>
                  <a:cubicBezTo>
                    <a:pt x="728" y="1886"/>
                    <a:pt x="612" y="1801"/>
                    <a:pt x="612" y="1698"/>
                  </a:cubicBezTo>
                  <a:lnTo>
                    <a:pt x="612" y="1405"/>
                  </a:lnTo>
                  <a:cubicBezTo>
                    <a:pt x="612" y="1394"/>
                    <a:pt x="610" y="1384"/>
                    <a:pt x="609" y="1376"/>
                  </a:cubicBezTo>
                  <a:cubicBezTo>
                    <a:pt x="589" y="1268"/>
                    <a:pt x="551" y="1187"/>
                    <a:pt x="502" y="1124"/>
                  </a:cubicBezTo>
                  <a:cubicBezTo>
                    <a:pt x="550" y="1061"/>
                    <a:pt x="589" y="980"/>
                    <a:pt x="608" y="874"/>
                  </a:cubicBezTo>
                  <a:cubicBezTo>
                    <a:pt x="610" y="863"/>
                    <a:pt x="612" y="853"/>
                    <a:pt x="612" y="842"/>
                  </a:cubicBezTo>
                  <a:lnTo>
                    <a:pt x="612" y="549"/>
                  </a:lnTo>
                  <a:cubicBezTo>
                    <a:pt x="612" y="449"/>
                    <a:pt x="727" y="363"/>
                    <a:pt x="863" y="362"/>
                  </a:cubicBezTo>
                  <a:cubicBezTo>
                    <a:pt x="956" y="361"/>
                    <a:pt x="1039" y="287"/>
                    <a:pt x="1044" y="192"/>
                  </a:cubicBezTo>
                  <a:cubicBezTo>
                    <a:pt x="1052" y="87"/>
                    <a:pt x="968" y="0"/>
                    <a:pt x="86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42"/>
            <p:cNvSpPr/>
            <p:nvPr/>
          </p:nvSpPr>
          <p:spPr>
            <a:xfrm>
              <a:off x="1874873" y="849235"/>
              <a:ext cx="39817" cy="85165"/>
            </a:xfrm>
            <a:custGeom>
              <a:avLst/>
              <a:gdLst/>
              <a:ahLst/>
              <a:cxnLst/>
              <a:rect l="l" t="t" r="r" b="b"/>
              <a:pathLst>
                <a:path w="1051" h="2248" extrusionOk="0">
                  <a:moveTo>
                    <a:pt x="186" y="0"/>
                  </a:moveTo>
                  <a:cubicBezTo>
                    <a:pt x="82" y="0"/>
                    <a:pt x="1" y="87"/>
                    <a:pt x="7" y="192"/>
                  </a:cubicBezTo>
                  <a:cubicBezTo>
                    <a:pt x="12" y="286"/>
                    <a:pt x="95" y="361"/>
                    <a:pt x="189" y="362"/>
                  </a:cubicBezTo>
                  <a:cubicBezTo>
                    <a:pt x="325" y="363"/>
                    <a:pt x="440" y="449"/>
                    <a:pt x="440" y="549"/>
                  </a:cubicBezTo>
                  <a:lnTo>
                    <a:pt x="440" y="842"/>
                  </a:lnTo>
                  <a:cubicBezTo>
                    <a:pt x="440" y="853"/>
                    <a:pt x="442" y="863"/>
                    <a:pt x="443" y="874"/>
                  </a:cubicBezTo>
                  <a:cubicBezTo>
                    <a:pt x="462" y="981"/>
                    <a:pt x="501" y="1062"/>
                    <a:pt x="550" y="1125"/>
                  </a:cubicBezTo>
                  <a:cubicBezTo>
                    <a:pt x="501" y="1188"/>
                    <a:pt x="462" y="1269"/>
                    <a:pt x="443" y="1377"/>
                  </a:cubicBezTo>
                  <a:cubicBezTo>
                    <a:pt x="442" y="1387"/>
                    <a:pt x="440" y="1398"/>
                    <a:pt x="440" y="1408"/>
                  </a:cubicBezTo>
                  <a:lnTo>
                    <a:pt x="440" y="1701"/>
                  </a:lnTo>
                  <a:cubicBezTo>
                    <a:pt x="440" y="1802"/>
                    <a:pt x="325" y="1887"/>
                    <a:pt x="189" y="1888"/>
                  </a:cubicBezTo>
                  <a:cubicBezTo>
                    <a:pt x="95" y="1890"/>
                    <a:pt x="12" y="1963"/>
                    <a:pt x="7" y="2058"/>
                  </a:cubicBezTo>
                  <a:cubicBezTo>
                    <a:pt x="2" y="2163"/>
                    <a:pt x="84" y="2248"/>
                    <a:pt x="186" y="2248"/>
                  </a:cubicBezTo>
                  <a:cubicBezTo>
                    <a:pt x="525" y="2248"/>
                    <a:pt x="800" y="2002"/>
                    <a:pt x="800" y="1701"/>
                  </a:cubicBezTo>
                  <a:lnTo>
                    <a:pt x="800" y="1425"/>
                  </a:lnTo>
                  <a:cubicBezTo>
                    <a:pt x="818" y="1346"/>
                    <a:pt x="852" y="1317"/>
                    <a:pt x="904" y="1298"/>
                  </a:cubicBezTo>
                  <a:cubicBezTo>
                    <a:pt x="965" y="1275"/>
                    <a:pt x="1014" y="1228"/>
                    <a:pt x="1029" y="1167"/>
                  </a:cubicBezTo>
                  <a:cubicBezTo>
                    <a:pt x="1050" y="1074"/>
                    <a:pt x="998" y="984"/>
                    <a:pt x="912" y="955"/>
                  </a:cubicBezTo>
                  <a:cubicBezTo>
                    <a:pt x="855" y="935"/>
                    <a:pt x="819" y="907"/>
                    <a:pt x="800" y="825"/>
                  </a:cubicBezTo>
                  <a:lnTo>
                    <a:pt x="800" y="549"/>
                  </a:lnTo>
                  <a:cubicBezTo>
                    <a:pt x="800" y="247"/>
                    <a:pt x="525" y="0"/>
                    <a:pt x="18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42"/>
            <p:cNvSpPr/>
            <p:nvPr/>
          </p:nvSpPr>
          <p:spPr>
            <a:xfrm>
              <a:off x="1673476" y="818813"/>
              <a:ext cx="36067" cy="13639"/>
            </a:xfrm>
            <a:custGeom>
              <a:avLst/>
              <a:gdLst/>
              <a:ahLst/>
              <a:cxnLst/>
              <a:rect l="l" t="t" r="r" b="b"/>
              <a:pathLst>
                <a:path w="952" h="360" extrusionOk="0">
                  <a:moveTo>
                    <a:pt x="198" y="0"/>
                  </a:moveTo>
                  <a:cubicBezTo>
                    <a:pt x="103" y="0"/>
                    <a:pt x="18" y="69"/>
                    <a:pt x="10" y="163"/>
                  </a:cubicBezTo>
                  <a:cubicBezTo>
                    <a:pt x="0" y="269"/>
                    <a:pt x="85" y="359"/>
                    <a:pt x="190" y="359"/>
                  </a:cubicBezTo>
                  <a:lnTo>
                    <a:pt x="753" y="359"/>
                  </a:lnTo>
                  <a:cubicBezTo>
                    <a:pt x="850" y="359"/>
                    <a:pt x="935" y="290"/>
                    <a:pt x="942" y="196"/>
                  </a:cubicBezTo>
                  <a:cubicBezTo>
                    <a:pt x="951" y="89"/>
                    <a:pt x="867" y="0"/>
                    <a:pt x="76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42"/>
            <p:cNvSpPr/>
            <p:nvPr/>
          </p:nvSpPr>
          <p:spPr>
            <a:xfrm>
              <a:off x="1674348" y="966489"/>
              <a:ext cx="113011" cy="13676"/>
            </a:xfrm>
            <a:custGeom>
              <a:avLst/>
              <a:gdLst/>
              <a:ahLst/>
              <a:cxnLst/>
              <a:rect l="l" t="t" r="r" b="b"/>
              <a:pathLst>
                <a:path w="2983" h="361" extrusionOk="0">
                  <a:moveTo>
                    <a:pt x="198" y="0"/>
                  </a:moveTo>
                  <a:cubicBezTo>
                    <a:pt x="102" y="0"/>
                    <a:pt x="17" y="69"/>
                    <a:pt x="10" y="164"/>
                  </a:cubicBezTo>
                  <a:cubicBezTo>
                    <a:pt x="0" y="271"/>
                    <a:pt x="84" y="361"/>
                    <a:pt x="189" y="361"/>
                  </a:cubicBezTo>
                  <a:lnTo>
                    <a:pt x="2785" y="361"/>
                  </a:lnTo>
                  <a:cubicBezTo>
                    <a:pt x="2881" y="361"/>
                    <a:pt x="2965" y="291"/>
                    <a:pt x="2974" y="197"/>
                  </a:cubicBezTo>
                  <a:cubicBezTo>
                    <a:pt x="2982" y="89"/>
                    <a:pt x="2898" y="0"/>
                    <a:pt x="279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717;p42"/>
            <p:cNvSpPr/>
            <p:nvPr/>
          </p:nvSpPr>
          <p:spPr>
            <a:xfrm>
              <a:off x="1673476" y="878368"/>
              <a:ext cx="36067" cy="13639"/>
            </a:xfrm>
            <a:custGeom>
              <a:avLst/>
              <a:gdLst/>
              <a:ahLst/>
              <a:cxnLst/>
              <a:rect l="l" t="t" r="r" b="b"/>
              <a:pathLst>
                <a:path w="952" h="360" extrusionOk="0">
                  <a:moveTo>
                    <a:pt x="198" y="0"/>
                  </a:moveTo>
                  <a:cubicBezTo>
                    <a:pt x="103" y="0"/>
                    <a:pt x="18" y="69"/>
                    <a:pt x="10" y="164"/>
                  </a:cubicBezTo>
                  <a:cubicBezTo>
                    <a:pt x="0" y="269"/>
                    <a:pt x="85" y="359"/>
                    <a:pt x="190" y="359"/>
                  </a:cubicBezTo>
                  <a:lnTo>
                    <a:pt x="753" y="359"/>
                  </a:lnTo>
                  <a:cubicBezTo>
                    <a:pt x="850" y="359"/>
                    <a:pt x="935" y="290"/>
                    <a:pt x="942" y="196"/>
                  </a:cubicBezTo>
                  <a:cubicBezTo>
                    <a:pt x="951" y="89"/>
                    <a:pt x="867" y="0"/>
                    <a:pt x="76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1718;p42"/>
            <p:cNvSpPr/>
            <p:nvPr/>
          </p:nvSpPr>
          <p:spPr>
            <a:xfrm>
              <a:off x="1673476" y="906933"/>
              <a:ext cx="36067" cy="13676"/>
            </a:xfrm>
            <a:custGeom>
              <a:avLst/>
              <a:gdLst/>
              <a:ahLst/>
              <a:cxnLst/>
              <a:rect l="l" t="t" r="r" b="b"/>
              <a:pathLst>
                <a:path w="952" h="361" extrusionOk="0">
                  <a:moveTo>
                    <a:pt x="198" y="0"/>
                  </a:moveTo>
                  <a:cubicBezTo>
                    <a:pt x="103" y="0"/>
                    <a:pt x="18" y="69"/>
                    <a:pt x="10" y="164"/>
                  </a:cubicBezTo>
                  <a:cubicBezTo>
                    <a:pt x="0" y="269"/>
                    <a:pt x="85" y="361"/>
                    <a:pt x="190" y="361"/>
                  </a:cubicBezTo>
                  <a:lnTo>
                    <a:pt x="753" y="361"/>
                  </a:lnTo>
                  <a:cubicBezTo>
                    <a:pt x="850" y="361"/>
                    <a:pt x="935" y="290"/>
                    <a:pt x="942" y="196"/>
                  </a:cubicBezTo>
                  <a:cubicBezTo>
                    <a:pt x="951" y="89"/>
                    <a:pt x="867" y="0"/>
                    <a:pt x="76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 name="Google Shape;1719;p42"/>
            <p:cNvSpPr/>
            <p:nvPr/>
          </p:nvSpPr>
          <p:spPr>
            <a:xfrm>
              <a:off x="1771901" y="936673"/>
              <a:ext cx="25156" cy="13714"/>
            </a:xfrm>
            <a:custGeom>
              <a:avLst/>
              <a:gdLst/>
              <a:ahLst/>
              <a:cxnLst/>
              <a:rect l="l" t="t" r="r" b="b"/>
              <a:pathLst>
                <a:path w="664" h="362" extrusionOk="0">
                  <a:moveTo>
                    <a:pt x="189" y="1"/>
                  </a:moveTo>
                  <a:cubicBezTo>
                    <a:pt x="85" y="1"/>
                    <a:pt x="1" y="90"/>
                    <a:pt x="9" y="197"/>
                  </a:cubicBezTo>
                  <a:cubicBezTo>
                    <a:pt x="17" y="291"/>
                    <a:pt x="103" y="361"/>
                    <a:pt x="198" y="361"/>
                  </a:cubicBezTo>
                  <a:lnTo>
                    <a:pt x="467" y="361"/>
                  </a:lnTo>
                  <a:cubicBezTo>
                    <a:pt x="562" y="361"/>
                    <a:pt x="647" y="291"/>
                    <a:pt x="655" y="197"/>
                  </a:cubicBezTo>
                  <a:cubicBezTo>
                    <a:pt x="664" y="90"/>
                    <a:pt x="580" y="1"/>
                    <a:pt x="4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1720;p42"/>
            <p:cNvSpPr/>
            <p:nvPr/>
          </p:nvSpPr>
          <p:spPr>
            <a:xfrm>
              <a:off x="1673931" y="936673"/>
              <a:ext cx="78801" cy="13714"/>
            </a:xfrm>
            <a:custGeom>
              <a:avLst/>
              <a:gdLst/>
              <a:ahLst/>
              <a:cxnLst/>
              <a:rect l="l" t="t" r="r" b="b"/>
              <a:pathLst>
                <a:path w="2080" h="362" extrusionOk="0">
                  <a:moveTo>
                    <a:pt x="199" y="1"/>
                  </a:moveTo>
                  <a:cubicBezTo>
                    <a:pt x="102" y="1"/>
                    <a:pt x="18" y="70"/>
                    <a:pt x="10" y="164"/>
                  </a:cubicBezTo>
                  <a:cubicBezTo>
                    <a:pt x="1" y="272"/>
                    <a:pt x="85" y="361"/>
                    <a:pt x="189" y="361"/>
                  </a:cubicBezTo>
                  <a:lnTo>
                    <a:pt x="1882" y="361"/>
                  </a:lnTo>
                  <a:cubicBezTo>
                    <a:pt x="1977" y="361"/>
                    <a:pt x="2063" y="291"/>
                    <a:pt x="2070" y="197"/>
                  </a:cubicBezTo>
                  <a:cubicBezTo>
                    <a:pt x="2080" y="90"/>
                    <a:pt x="1996" y="1"/>
                    <a:pt x="189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1721;p42"/>
            <p:cNvSpPr/>
            <p:nvPr/>
          </p:nvSpPr>
          <p:spPr>
            <a:xfrm>
              <a:off x="1728447" y="878368"/>
              <a:ext cx="36029" cy="13639"/>
            </a:xfrm>
            <a:custGeom>
              <a:avLst/>
              <a:gdLst/>
              <a:ahLst/>
              <a:cxnLst/>
              <a:rect l="l" t="t" r="r" b="b"/>
              <a:pathLst>
                <a:path w="951" h="360" extrusionOk="0">
                  <a:moveTo>
                    <a:pt x="189" y="0"/>
                  </a:moveTo>
                  <a:cubicBezTo>
                    <a:pt x="85" y="0"/>
                    <a:pt x="1" y="89"/>
                    <a:pt x="9" y="196"/>
                  </a:cubicBezTo>
                  <a:cubicBezTo>
                    <a:pt x="18" y="290"/>
                    <a:pt x="104" y="359"/>
                    <a:pt x="198" y="359"/>
                  </a:cubicBezTo>
                  <a:lnTo>
                    <a:pt x="753" y="359"/>
                  </a:lnTo>
                  <a:cubicBezTo>
                    <a:pt x="849" y="359"/>
                    <a:pt x="934" y="290"/>
                    <a:pt x="941" y="196"/>
                  </a:cubicBezTo>
                  <a:cubicBezTo>
                    <a:pt x="951" y="89"/>
                    <a:pt x="867" y="0"/>
                    <a:pt x="76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 name="Google Shape;1722;p42"/>
            <p:cNvSpPr/>
            <p:nvPr/>
          </p:nvSpPr>
          <p:spPr>
            <a:xfrm>
              <a:off x="1778152" y="878330"/>
              <a:ext cx="75429" cy="13639"/>
            </a:xfrm>
            <a:custGeom>
              <a:avLst/>
              <a:gdLst/>
              <a:ahLst/>
              <a:cxnLst/>
              <a:rect l="l" t="t" r="r" b="b"/>
              <a:pathLst>
                <a:path w="1991" h="360" extrusionOk="0">
                  <a:moveTo>
                    <a:pt x="198" y="0"/>
                  </a:moveTo>
                  <a:cubicBezTo>
                    <a:pt x="102" y="0"/>
                    <a:pt x="17" y="69"/>
                    <a:pt x="10" y="163"/>
                  </a:cubicBezTo>
                  <a:cubicBezTo>
                    <a:pt x="0" y="270"/>
                    <a:pt x="84" y="359"/>
                    <a:pt x="189" y="359"/>
                  </a:cubicBezTo>
                  <a:lnTo>
                    <a:pt x="1809" y="359"/>
                  </a:lnTo>
                  <a:cubicBezTo>
                    <a:pt x="1810" y="359"/>
                    <a:pt x="1810" y="359"/>
                    <a:pt x="1811" y="359"/>
                  </a:cubicBezTo>
                  <a:cubicBezTo>
                    <a:pt x="1911" y="359"/>
                    <a:pt x="1990" y="279"/>
                    <a:pt x="1990" y="180"/>
                  </a:cubicBezTo>
                  <a:cubicBezTo>
                    <a:pt x="1990" y="81"/>
                    <a:pt x="1909" y="0"/>
                    <a:pt x="180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 name="Google Shape;1723;p42"/>
            <p:cNvSpPr/>
            <p:nvPr/>
          </p:nvSpPr>
          <p:spPr>
            <a:xfrm>
              <a:off x="1729773" y="818699"/>
              <a:ext cx="164383" cy="13714"/>
            </a:xfrm>
            <a:custGeom>
              <a:avLst/>
              <a:gdLst/>
              <a:ahLst/>
              <a:cxnLst/>
              <a:rect l="l" t="t" r="r" b="b"/>
              <a:pathLst>
                <a:path w="4339" h="362" extrusionOk="0">
                  <a:moveTo>
                    <a:pt x="198" y="1"/>
                  </a:moveTo>
                  <a:cubicBezTo>
                    <a:pt x="103" y="1"/>
                    <a:pt x="18" y="71"/>
                    <a:pt x="10" y="165"/>
                  </a:cubicBezTo>
                  <a:cubicBezTo>
                    <a:pt x="0" y="272"/>
                    <a:pt x="84" y="361"/>
                    <a:pt x="189" y="361"/>
                  </a:cubicBezTo>
                  <a:lnTo>
                    <a:pt x="4137" y="361"/>
                  </a:lnTo>
                  <a:cubicBezTo>
                    <a:pt x="4234" y="361"/>
                    <a:pt x="4319" y="292"/>
                    <a:pt x="4326" y="198"/>
                  </a:cubicBezTo>
                  <a:cubicBezTo>
                    <a:pt x="4339" y="92"/>
                    <a:pt x="4255" y="1"/>
                    <a:pt x="414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1724;p42"/>
            <p:cNvSpPr/>
            <p:nvPr/>
          </p:nvSpPr>
          <p:spPr>
            <a:xfrm>
              <a:off x="1673097" y="848553"/>
              <a:ext cx="182000" cy="13639"/>
            </a:xfrm>
            <a:custGeom>
              <a:avLst/>
              <a:gdLst/>
              <a:ahLst/>
              <a:cxnLst/>
              <a:rect l="l" t="t" r="r" b="b"/>
              <a:pathLst>
                <a:path w="4804" h="360" extrusionOk="0">
                  <a:moveTo>
                    <a:pt x="199" y="1"/>
                  </a:moveTo>
                  <a:cubicBezTo>
                    <a:pt x="103" y="1"/>
                    <a:pt x="19" y="70"/>
                    <a:pt x="9" y="164"/>
                  </a:cubicBezTo>
                  <a:cubicBezTo>
                    <a:pt x="1" y="271"/>
                    <a:pt x="87" y="360"/>
                    <a:pt x="193" y="360"/>
                  </a:cubicBezTo>
                  <a:lnTo>
                    <a:pt x="4595" y="360"/>
                  </a:lnTo>
                  <a:cubicBezTo>
                    <a:pt x="4681" y="360"/>
                    <a:pt x="4763" y="302"/>
                    <a:pt x="4780" y="216"/>
                  </a:cubicBezTo>
                  <a:cubicBezTo>
                    <a:pt x="4804" y="101"/>
                    <a:pt x="4713" y="1"/>
                    <a:pt x="460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1725;p42"/>
            <p:cNvSpPr/>
            <p:nvPr/>
          </p:nvSpPr>
          <p:spPr>
            <a:xfrm>
              <a:off x="1558836" y="713303"/>
              <a:ext cx="475457" cy="476631"/>
            </a:xfrm>
            <a:custGeom>
              <a:avLst/>
              <a:gdLst/>
              <a:ahLst/>
              <a:cxnLst/>
              <a:rect l="l" t="t" r="r" b="b"/>
              <a:pathLst>
                <a:path w="12550" h="12581" extrusionOk="0">
                  <a:moveTo>
                    <a:pt x="10487" y="358"/>
                  </a:moveTo>
                  <a:cubicBezTo>
                    <a:pt x="10595" y="358"/>
                    <a:pt x="10684" y="446"/>
                    <a:pt x="10684" y="556"/>
                  </a:cubicBezTo>
                  <a:lnTo>
                    <a:pt x="10684" y="1374"/>
                  </a:lnTo>
                  <a:lnTo>
                    <a:pt x="363" y="1374"/>
                  </a:lnTo>
                  <a:lnTo>
                    <a:pt x="363" y="556"/>
                  </a:lnTo>
                  <a:cubicBezTo>
                    <a:pt x="363" y="447"/>
                    <a:pt x="451" y="358"/>
                    <a:pt x="561" y="358"/>
                  </a:cubicBezTo>
                  <a:close/>
                  <a:moveTo>
                    <a:pt x="11338" y="6826"/>
                  </a:moveTo>
                  <a:lnTo>
                    <a:pt x="11956" y="7535"/>
                  </a:lnTo>
                  <a:lnTo>
                    <a:pt x="11338" y="7535"/>
                  </a:lnTo>
                  <a:lnTo>
                    <a:pt x="11338" y="6826"/>
                  </a:lnTo>
                  <a:close/>
                  <a:moveTo>
                    <a:pt x="192" y="0"/>
                  </a:moveTo>
                  <a:cubicBezTo>
                    <a:pt x="86" y="0"/>
                    <a:pt x="2" y="86"/>
                    <a:pt x="2" y="191"/>
                  </a:cubicBezTo>
                  <a:lnTo>
                    <a:pt x="2" y="7202"/>
                  </a:lnTo>
                  <a:cubicBezTo>
                    <a:pt x="2" y="7220"/>
                    <a:pt x="9" y="7237"/>
                    <a:pt x="22" y="7249"/>
                  </a:cubicBezTo>
                  <a:cubicBezTo>
                    <a:pt x="75" y="7301"/>
                    <a:pt x="131" y="7323"/>
                    <a:pt x="183" y="7323"/>
                  </a:cubicBezTo>
                  <a:cubicBezTo>
                    <a:pt x="282" y="7323"/>
                    <a:pt x="363" y="7241"/>
                    <a:pt x="363" y="7139"/>
                  </a:cubicBezTo>
                  <a:lnTo>
                    <a:pt x="363" y="1736"/>
                  </a:lnTo>
                  <a:lnTo>
                    <a:pt x="10683" y="1736"/>
                  </a:lnTo>
                  <a:lnTo>
                    <a:pt x="10683" y="6160"/>
                  </a:lnTo>
                  <a:lnTo>
                    <a:pt x="9249" y="6160"/>
                  </a:lnTo>
                  <a:cubicBezTo>
                    <a:pt x="9152" y="6160"/>
                    <a:pt x="9067" y="6229"/>
                    <a:pt x="9060" y="6323"/>
                  </a:cubicBezTo>
                  <a:cubicBezTo>
                    <a:pt x="9051" y="6431"/>
                    <a:pt x="9134" y="6520"/>
                    <a:pt x="9239" y="6520"/>
                  </a:cubicBezTo>
                  <a:lnTo>
                    <a:pt x="10978" y="6520"/>
                  </a:lnTo>
                  <a:lnTo>
                    <a:pt x="10978" y="7713"/>
                  </a:lnTo>
                  <a:cubicBezTo>
                    <a:pt x="10978" y="7814"/>
                    <a:pt x="11060" y="7897"/>
                    <a:pt x="11162" y="7897"/>
                  </a:cubicBezTo>
                  <a:lnTo>
                    <a:pt x="12190" y="7897"/>
                  </a:lnTo>
                  <a:lnTo>
                    <a:pt x="12190" y="12223"/>
                  </a:lnTo>
                  <a:lnTo>
                    <a:pt x="7537" y="12223"/>
                  </a:lnTo>
                  <a:lnTo>
                    <a:pt x="7537" y="6519"/>
                  </a:lnTo>
                  <a:lnTo>
                    <a:pt x="8330" y="6519"/>
                  </a:lnTo>
                  <a:cubicBezTo>
                    <a:pt x="8426" y="6519"/>
                    <a:pt x="8511" y="6449"/>
                    <a:pt x="8519" y="6354"/>
                  </a:cubicBezTo>
                  <a:cubicBezTo>
                    <a:pt x="8528" y="6248"/>
                    <a:pt x="8444" y="6159"/>
                    <a:pt x="8339" y="6159"/>
                  </a:cubicBezTo>
                  <a:lnTo>
                    <a:pt x="7328" y="6159"/>
                  </a:lnTo>
                  <a:cubicBezTo>
                    <a:pt x="7225" y="6159"/>
                    <a:pt x="7143" y="6241"/>
                    <a:pt x="7143" y="6343"/>
                  </a:cubicBezTo>
                  <a:lnTo>
                    <a:pt x="7143" y="9436"/>
                  </a:lnTo>
                  <a:lnTo>
                    <a:pt x="427" y="9436"/>
                  </a:lnTo>
                  <a:cubicBezTo>
                    <a:pt x="390" y="9436"/>
                    <a:pt x="360" y="9405"/>
                    <a:pt x="360" y="9369"/>
                  </a:cubicBezTo>
                  <a:lnTo>
                    <a:pt x="360" y="7960"/>
                  </a:lnTo>
                  <a:cubicBezTo>
                    <a:pt x="360" y="7941"/>
                    <a:pt x="352" y="7924"/>
                    <a:pt x="339" y="7911"/>
                  </a:cubicBezTo>
                  <a:cubicBezTo>
                    <a:pt x="286" y="7861"/>
                    <a:pt x="231" y="7840"/>
                    <a:pt x="180" y="7840"/>
                  </a:cubicBezTo>
                  <a:cubicBezTo>
                    <a:pt x="81" y="7840"/>
                    <a:pt x="0" y="7920"/>
                    <a:pt x="0" y="8020"/>
                  </a:cubicBezTo>
                  <a:lnTo>
                    <a:pt x="0" y="9604"/>
                  </a:lnTo>
                  <a:cubicBezTo>
                    <a:pt x="0" y="9709"/>
                    <a:pt x="85" y="9795"/>
                    <a:pt x="191" y="9795"/>
                  </a:cubicBezTo>
                  <a:lnTo>
                    <a:pt x="7143" y="9795"/>
                  </a:lnTo>
                  <a:lnTo>
                    <a:pt x="7143" y="12397"/>
                  </a:lnTo>
                  <a:cubicBezTo>
                    <a:pt x="7143" y="12499"/>
                    <a:pt x="7225" y="12581"/>
                    <a:pt x="7328" y="12581"/>
                  </a:cubicBezTo>
                  <a:lnTo>
                    <a:pt x="12365" y="12581"/>
                  </a:lnTo>
                  <a:cubicBezTo>
                    <a:pt x="12467" y="12581"/>
                    <a:pt x="12550" y="12499"/>
                    <a:pt x="12550" y="12397"/>
                  </a:cubicBezTo>
                  <a:lnTo>
                    <a:pt x="12550" y="7724"/>
                  </a:lnTo>
                  <a:cubicBezTo>
                    <a:pt x="12550" y="7679"/>
                    <a:pt x="12534" y="7636"/>
                    <a:pt x="12506" y="7604"/>
                  </a:cubicBezTo>
                  <a:lnTo>
                    <a:pt x="11307" y="6222"/>
                  </a:lnTo>
                  <a:cubicBezTo>
                    <a:pt x="11272" y="6182"/>
                    <a:pt x="11221" y="6160"/>
                    <a:pt x="11168" y="6160"/>
                  </a:cubicBezTo>
                  <a:lnTo>
                    <a:pt x="11043" y="6160"/>
                  </a:lnTo>
                  <a:lnTo>
                    <a:pt x="11043" y="566"/>
                  </a:lnTo>
                  <a:cubicBezTo>
                    <a:pt x="11043" y="254"/>
                    <a:pt x="10790" y="0"/>
                    <a:pt x="1048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1726;p42"/>
            <p:cNvSpPr/>
            <p:nvPr/>
          </p:nvSpPr>
          <p:spPr>
            <a:xfrm>
              <a:off x="1906431" y="1036614"/>
              <a:ext cx="48341" cy="63760"/>
            </a:xfrm>
            <a:custGeom>
              <a:avLst/>
              <a:gdLst/>
              <a:ahLst/>
              <a:cxnLst/>
              <a:rect l="l" t="t" r="r" b="b"/>
              <a:pathLst>
                <a:path w="1276" h="1683" extrusionOk="0">
                  <a:moveTo>
                    <a:pt x="1096" y="0"/>
                  </a:moveTo>
                  <a:cubicBezTo>
                    <a:pt x="997" y="0"/>
                    <a:pt x="917" y="81"/>
                    <a:pt x="917" y="180"/>
                  </a:cubicBezTo>
                  <a:lnTo>
                    <a:pt x="917" y="638"/>
                  </a:lnTo>
                  <a:lnTo>
                    <a:pt x="359" y="638"/>
                  </a:lnTo>
                  <a:lnTo>
                    <a:pt x="359" y="180"/>
                  </a:lnTo>
                  <a:cubicBezTo>
                    <a:pt x="362" y="81"/>
                    <a:pt x="280" y="1"/>
                    <a:pt x="180" y="1"/>
                  </a:cubicBezTo>
                  <a:cubicBezTo>
                    <a:pt x="81" y="1"/>
                    <a:pt x="0" y="82"/>
                    <a:pt x="0" y="181"/>
                  </a:cubicBezTo>
                  <a:lnTo>
                    <a:pt x="0" y="1494"/>
                  </a:lnTo>
                  <a:cubicBezTo>
                    <a:pt x="0" y="1589"/>
                    <a:pt x="69" y="1674"/>
                    <a:pt x="164" y="1682"/>
                  </a:cubicBezTo>
                  <a:cubicBezTo>
                    <a:pt x="169" y="1682"/>
                    <a:pt x="173" y="1683"/>
                    <a:pt x="178" y="1683"/>
                  </a:cubicBezTo>
                  <a:cubicBezTo>
                    <a:pt x="279" y="1683"/>
                    <a:pt x="359" y="1602"/>
                    <a:pt x="359" y="1502"/>
                  </a:cubicBezTo>
                  <a:lnTo>
                    <a:pt x="359" y="998"/>
                  </a:lnTo>
                  <a:lnTo>
                    <a:pt x="917" y="998"/>
                  </a:lnTo>
                  <a:lnTo>
                    <a:pt x="917" y="1494"/>
                  </a:lnTo>
                  <a:cubicBezTo>
                    <a:pt x="917" y="1589"/>
                    <a:pt x="986" y="1674"/>
                    <a:pt x="1080" y="1682"/>
                  </a:cubicBezTo>
                  <a:cubicBezTo>
                    <a:pt x="1085" y="1682"/>
                    <a:pt x="1090" y="1683"/>
                    <a:pt x="1095" y="1683"/>
                  </a:cubicBezTo>
                  <a:cubicBezTo>
                    <a:pt x="1195" y="1683"/>
                    <a:pt x="1276" y="1602"/>
                    <a:pt x="1276" y="1502"/>
                  </a:cubicBezTo>
                  <a:lnTo>
                    <a:pt x="1276" y="189"/>
                  </a:lnTo>
                  <a:cubicBezTo>
                    <a:pt x="1276" y="93"/>
                    <a:pt x="1207" y="8"/>
                    <a:pt x="1113" y="1"/>
                  </a:cubicBezTo>
                  <a:cubicBezTo>
                    <a:pt x="1107" y="1"/>
                    <a:pt x="1102" y="0"/>
                    <a:pt x="109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 name="Google Shape;1727;p42"/>
            <p:cNvSpPr/>
            <p:nvPr/>
          </p:nvSpPr>
          <p:spPr>
            <a:xfrm>
              <a:off x="1857976" y="1035970"/>
              <a:ext cx="42128" cy="65200"/>
            </a:xfrm>
            <a:custGeom>
              <a:avLst/>
              <a:gdLst/>
              <a:ahLst/>
              <a:cxnLst/>
              <a:rect l="l" t="t" r="r" b="b"/>
              <a:pathLst>
                <a:path w="1112" h="1721" extrusionOk="0">
                  <a:moveTo>
                    <a:pt x="550" y="362"/>
                  </a:moveTo>
                  <a:cubicBezTo>
                    <a:pt x="659" y="362"/>
                    <a:pt x="752" y="451"/>
                    <a:pt x="752" y="558"/>
                  </a:cubicBezTo>
                  <a:cubicBezTo>
                    <a:pt x="752" y="665"/>
                    <a:pt x="659" y="756"/>
                    <a:pt x="548" y="756"/>
                  </a:cubicBezTo>
                  <a:cubicBezTo>
                    <a:pt x="504" y="756"/>
                    <a:pt x="429" y="756"/>
                    <a:pt x="359" y="757"/>
                  </a:cubicBezTo>
                  <a:cubicBezTo>
                    <a:pt x="359" y="684"/>
                    <a:pt x="358" y="439"/>
                    <a:pt x="358" y="362"/>
                  </a:cubicBezTo>
                  <a:lnTo>
                    <a:pt x="548" y="362"/>
                  </a:lnTo>
                  <a:cubicBezTo>
                    <a:pt x="549" y="362"/>
                    <a:pt x="549" y="362"/>
                    <a:pt x="550" y="362"/>
                  </a:cubicBezTo>
                  <a:close/>
                  <a:moveTo>
                    <a:pt x="182" y="0"/>
                  </a:moveTo>
                  <a:cubicBezTo>
                    <a:pt x="87" y="0"/>
                    <a:pt x="0" y="88"/>
                    <a:pt x="0" y="186"/>
                  </a:cubicBezTo>
                  <a:lnTo>
                    <a:pt x="0" y="1531"/>
                  </a:lnTo>
                  <a:cubicBezTo>
                    <a:pt x="0" y="1618"/>
                    <a:pt x="59" y="1699"/>
                    <a:pt x="145" y="1717"/>
                  </a:cubicBezTo>
                  <a:cubicBezTo>
                    <a:pt x="158" y="1719"/>
                    <a:pt x="170" y="1721"/>
                    <a:pt x="182" y="1721"/>
                  </a:cubicBezTo>
                  <a:cubicBezTo>
                    <a:pt x="281" y="1721"/>
                    <a:pt x="363" y="1637"/>
                    <a:pt x="363" y="1537"/>
                  </a:cubicBezTo>
                  <a:lnTo>
                    <a:pt x="363" y="1133"/>
                  </a:lnTo>
                  <a:cubicBezTo>
                    <a:pt x="432" y="1133"/>
                    <a:pt x="506" y="1131"/>
                    <a:pt x="551" y="1131"/>
                  </a:cubicBezTo>
                  <a:cubicBezTo>
                    <a:pt x="860" y="1131"/>
                    <a:pt x="1112" y="878"/>
                    <a:pt x="1112" y="566"/>
                  </a:cubicBezTo>
                  <a:cubicBezTo>
                    <a:pt x="1112" y="255"/>
                    <a:pt x="860" y="0"/>
                    <a:pt x="55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 name="Google Shape;1728;p42"/>
            <p:cNvSpPr/>
            <p:nvPr/>
          </p:nvSpPr>
          <p:spPr>
            <a:xfrm>
              <a:off x="1964433" y="1035932"/>
              <a:ext cx="42962" cy="65200"/>
            </a:xfrm>
            <a:custGeom>
              <a:avLst/>
              <a:gdLst/>
              <a:ahLst/>
              <a:cxnLst/>
              <a:rect l="l" t="t" r="r" b="b"/>
              <a:pathLst>
                <a:path w="1134" h="1721" extrusionOk="0">
                  <a:moveTo>
                    <a:pt x="566" y="362"/>
                  </a:moveTo>
                  <a:cubicBezTo>
                    <a:pt x="677" y="362"/>
                    <a:pt x="770" y="452"/>
                    <a:pt x="770" y="558"/>
                  </a:cubicBezTo>
                  <a:cubicBezTo>
                    <a:pt x="770" y="665"/>
                    <a:pt x="676" y="755"/>
                    <a:pt x="566" y="755"/>
                  </a:cubicBezTo>
                  <a:cubicBezTo>
                    <a:pt x="522" y="755"/>
                    <a:pt x="447" y="755"/>
                    <a:pt x="376" y="757"/>
                  </a:cubicBezTo>
                  <a:cubicBezTo>
                    <a:pt x="376" y="684"/>
                    <a:pt x="375" y="439"/>
                    <a:pt x="375" y="362"/>
                  </a:cubicBezTo>
                  <a:close/>
                  <a:moveTo>
                    <a:pt x="187" y="0"/>
                  </a:moveTo>
                  <a:cubicBezTo>
                    <a:pt x="79" y="0"/>
                    <a:pt x="4" y="87"/>
                    <a:pt x="2" y="190"/>
                  </a:cubicBezTo>
                  <a:cubicBezTo>
                    <a:pt x="0" y="235"/>
                    <a:pt x="2" y="1503"/>
                    <a:pt x="2" y="1535"/>
                  </a:cubicBezTo>
                  <a:cubicBezTo>
                    <a:pt x="2" y="1638"/>
                    <a:pt x="84" y="1721"/>
                    <a:pt x="185" y="1721"/>
                  </a:cubicBezTo>
                  <a:cubicBezTo>
                    <a:pt x="287" y="1721"/>
                    <a:pt x="370" y="1638"/>
                    <a:pt x="370" y="1536"/>
                  </a:cubicBezTo>
                  <a:lnTo>
                    <a:pt x="370" y="1132"/>
                  </a:lnTo>
                  <a:cubicBezTo>
                    <a:pt x="441" y="1132"/>
                    <a:pt x="517" y="1131"/>
                    <a:pt x="562" y="1131"/>
                  </a:cubicBezTo>
                  <a:cubicBezTo>
                    <a:pt x="878" y="1131"/>
                    <a:pt x="1134" y="878"/>
                    <a:pt x="1134" y="566"/>
                  </a:cubicBezTo>
                  <a:cubicBezTo>
                    <a:pt x="1134" y="254"/>
                    <a:pt x="878" y="0"/>
                    <a:pt x="56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32"/>
        <p:cNvGrpSpPr/>
        <p:nvPr/>
      </p:nvGrpSpPr>
      <p:grpSpPr>
        <a:xfrm>
          <a:off x="0" y="0"/>
          <a:ext cx="0" cy="0"/>
          <a:chOff x="0" y="0"/>
          <a:chExt cx="0" cy="0"/>
        </a:xfrm>
      </p:grpSpPr>
      <p:sp>
        <p:nvSpPr>
          <p:cNvPr id="1735" name="Google Shape;1735;p4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Feature of Currency Used</a:t>
            </a:r>
            <a:endParaRPr dirty="0"/>
          </a:p>
        </p:txBody>
      </p:sp>
      <p:sp>
        <p:nvSpPr>
          <p:cNvPr id="18" name="TextBox 17">
            <a:extLst>
              <a:ext uri="{FF2B5EF4-FFF2-40B4-BE49-F238E27FC236}">
                <a16:creationId xmlns:a16="http://schemas.microsoft.com/office/drawing/2014/main" id="{37BD77D6-FCFD-5BEE-CA9A-038243E27784}"/>
              </a:ext>
            </a:extLst>
          </p:cNvPr>
          <p:cNvSpPr txBox="1"/>
          <p:nvPr/>
        </p:nvSpPr>
        <p:spPr>
          <a:xfrm>
            <a:off x="720000" y="1124856"/>
            <a:ext cx="4875257" cy="2677656"/>
          </a:xfrm>
          <a:prstGeom prst="rect">
            <a:avLst/>
          </a:prstGeom>
          <a:noFill/>
        </p:spPr>
        <p:txBody>
          <a:bodyPr wrap="square" rtlCol="0">
            <a:spAutoFit/>
          </a:bodyPr>
          <a:lstStyle/>
          <a:p>
            <a:r>
              <a:rPr lang="en-US" sz="2400" b="1" dirty="0">
                <a:solidFill>
                  <a:schemeClr val="dk1"/>
                </a:solidFill>
                <a:latin typeface="Poppins"/>
                <a:cs typeface="Poppins"/>
                <a:sym typeface="Poppins"/>
              </a:rPr>
              <a:t>Security Thread</a:t>
            </a:r>
            <a:r>
              <a:rPr lang="en-US" sz="2000" b="1" dirty="0">
                <a:solidFill>
                  <a:schemeClr val="dk1"/>
                </a:solidFill>
                <a:latin typeface="Poppins"/>
                <a:cs typeface="Poppins"/>
                <a:sym typeface="Poppins"/>
              </a:rPr>
              <a:t>: </a:t>
            </a:r>
          </a:p>
          <a:p>
            <a:endParaRPr lang="en-US" sz="2400" b="1" dirty="0">
              <a:solidFill>
                <a:schemeClr val="dk1"/>
              </a:solidFill>
              <a:latin typeface="Poppins"/>
              <a:cs typeface="Poppins"/>
              <a:sym typeface="Poppins"/>
            </a:endParaRPr>
          </a:p>
          <a:p>
            <a:r>
              <a:rPr lang="en-US" sz="2400" dirty="0">
                <a:solidFill>
                  <a:schemeClr val="dk1"/>
                </a:solidFill>
                <a:latin typeface="Poppins"/>
                <a:cs typeface="Poppins"/>
                <a:sym typeface="Poppins"/>
              </a:rPr>
              <a:t>A color-shifting security thread with the inscription Bharat (in Hindi), RBI, and 2000. The color changes from green to blue when it is tilted</a:t>
            </a:r>
            <a:endParaRPr lang="en-IN" sz="2400" dirty="0">
              <a:solidFill>
                <a:schemeClr val="dk1"/>
              </a:solidFill>
              <a:latin typeface="Poppins"/>
              <a:cs typeface="Poppins"/>
              <a:sym typeface="Poppins"/>
            </a:endParaRPr>
          </a:p>
        </p:txBody>
      </p:sp>
      <p:pic>
        <p:nvPicPr>
          <p:cNvPr id="19" name="Picture 18">
            <a:extLst>
              <a:ext uri="{FF2B5EF4-FFF2-40B4-BE49-F238E27FC236}">
                <a16:creationId xmlns:a16="http://schemas.microsoft.com/office/drawing/2014/main" id="{7F83B32A-4ADD-28B6-B05D-930D166CD021}"/>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140449" y="1069189"/>
            <a:ext cx="1363435" cy="3005122"/>
          </a:xfrm>
          <a:prstGeom prst="rect">
            <a:avLst/>
          </a:prstGeom>
          <a:noFill/>
          <a:ln>
            <a:solidFill>
              <a:schemeClr val="accent1"/>
            </a:solidFill>
          </a:ln>
        </p:spPr>
      </p:pic>
      <p:sp>
        <p:nvSpPr>
          <p:cNvPr id="20" name="TextBox 19">
            <a:extLst>
              <a:ext uri="{FF2B5EF4-FFF2-40B4-BE49-F238E27FC236}">
                <a16:creationId xmlns:a16="http://schemas.microsoft.com/office/drawing/2014/main" id="{7D6B579C-ED81-8C6A-470B-BB5685BEDBDB}"/>
              </a:ext>
            </a:extLst>
          </p:cNvPr>
          <p:cNvSpPr txBox="1"/>
          <p:nvPr/>
        </p:nvSpPr>
        <p:spPr>
          <a:xfrm>
            <a:off x="5788249" y="4122236"/>
            <a:ext cx="2067834" cy="307777"/>
          </a:xfrm>
          <a:prstGeom prst="rect">
            <a:avLst/>
          </a:prstGeom>
          <a:noFill/>
        </p:spPr>
        <p:txBody>
          <a:bodyPr wrap="square" rtlCol="0">
            <a:spAutoFit/>
          </a:bodyPr>
          <a:lstStyle/>
          <a:p>
            <a:r>
              <a:rPr lang="en-US" dirty="0">
                <a:solidFill>
                  <a:schemeClr val="dk1"/>
                </a:solidFill>
                <a:latin typeface="Poppins"/>
                <a:cs typeface="Poppins"/>
              </a:rPr>
              <a:t>Fig: Security Thread</a:t>
            </a:r>
            <a:endParaRPr lang="en-IN" dirty="0">
              <a:solidFill>
                <a:schemeClr val="dk1"/>
              </a:solidFill>
              <a:latin typeface="Poppins"/>
              <a:cs typeface="Poppin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01"/>
        <p:cNvGrpSpPr/>
        <p:nvPr/>
      </p:nvGrpSpPr>
      <p:grpSpPr>
        <a:xfrm>
          <a:off x="0" y="0"/>
          <a:ext cx="0" cy="0"/>
          <a:chOff x="0" y="0"/>
          <a:chExt cx="0" cy="0"/>
        </a:xfrm>
      </p:grpSpPr>
      <p:sp>
        <p:nvSpPr>
          <p:cNvPr id="2102" name="Google Shape;2102;p5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Process</a:t>
            </a:r>
            <a:endParaRPr dirty="0"/>
          </a:p>
        </p:txBody>
      </p:sp>
      <p:graphicFrame>
        <p:nvGraphicFramePr>
          <p:cNvPr id="3" name="Diagram 2">
            <a:extLst>
              <a:ext uri="{FF2B5EF4-FFF2-40B4-BE49-F238E27FC236}">
                <a16:creationId xmlns:a16="http://schemas.microsoft.com/office/drawing/2014/main" id="{4B5CC30B-161A-BBB2-29E6-74E502A8557E}"/>
              </a:ext>
            </a:extLst>
          </p:cNvPr>
          <p:cNvGraphicFramePr/>
          <p:nvPr>
            <p:extLst>
              <p:ext uri="{D42A27DB-BD31-4B8C-83A1-F6EECF244321}">
                <p14:modId xmlns:p14="http://schemas.microsoft.com/office/powerpoint/2010/main" val="2645827841"/>
              </p:ext>
            </p:extLst>
          </p:nvPr>
        </p:nvGraphicFramePr>
        <p:xfrm>
          <a:off x="268514" y="899886"/>
          <a:ext cx="8483600" cy="370386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45"/>
        <p:cNvGrpSpPr/>
        <p:nvPr/>
      </p:nvGrpSpPr>
      <p:grpSpPr>
        <a:xfrm>
          <a:off x="0" y="0"/>
          <a:ext cx="0" cy="0"/>
          <a:chOff x="0" y="0"/>
          <a:chExt cx="0" cy="0"/>
        </a:xfrm>
      </p:grpSpPr>
      <p:sp>
        <p:nvSpPr>
          <p:cNvPr id="1746" name="Google Shape;1746;p4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Input to Program</a:t>
            </a:r>
            <a:endParaRPr dirty="0"/>
          </a:p>
        </p:txBody>
      </p:sp>
      <p:sp>
        <p:nvSpPr>
          <p:cNvPr id="1749" name="Google Shape;1749;p44"/>
          <p:cNvSpPr txBox="1">
            <a:spLocks noGrp="1"/>
          </p:cNvSpPr>
          <p:nvPr>
            <p:ph type="subTitle" idx="6"/>
          </p:nvPr>
        </p:nvSpPr>
        <p:spPr>
          <a:xfrm>
            <a:off x="3149450" y="3755336"/>
            <a:ext cx="2845100" cy="402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2000 Rupees Note</a:t>
            </a:r>
            <a:endParaRPr dirty="0"/>
          </a:p>
        </p:txBody>
      </p:sp>
      <p:pic>
        <p:nvPicPr>
          <p:cNvPr id="15" name="Picture 14">
            <a:extLst>
              <a:ext uri="{FF2B5EF4-FFF2-40B4-BE49-F238E27FC236}">
                <a16:creationId xmlns:a16="http://schemas.microsoft.com/office/drawing/2014/main" id="{9B8663AE-0FB2-A660-761A-2D39109FEA42}"/>
              </a:ext>
            </a:extLst>
          </p:cNvPr>
          <p:cNvPicPr>
            <a:picLocks noChangeAspect="1"/>
          </p:cNvPicPr>
          <p:nvPr/>
        </p:nvPicPr>
        <p:blipFill>
          <a:blip r:embed="rId3"/>
          <a:stretch>
            <a:fillRect/>
          </a:stretch>
        </p:blipFill>
        <p:spPr>
          <a:xfrm>
            <a:off x="1812432" y="1428061"/>
            <a:ext cx="5519136" cy="2118089"/>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83"/>
        <p:cNvGrpSpPr/>
        <p:nvPr/>
      </p:nvGrpSpPr>
      <p:grpSpPr>
        <a:xfrm>
          <a:off x="0" y="0"/>
          <a:ext cx="0" cy="0"/>
          <a:chOff x="0" y="0"/>
          <a:chExt cx="0" cy="0"/>
        </a:xfrm>
      </p:grpSpPr>
      <p:sp>
        <p:nvSpPr>
          <p:cNvPr id="1484" name="Google Shape;1484;p38"/>
          <p:cNvSpPr txBox="1">
            <a:spLocks noGrp="1"/>
          </p:cNvSpPr>
          <p:nvPr>
            <p:ph type="title" idx="2"/>
          </p:nvPr>
        </p:nvSpPr>
        <p:spPr>
          <a:xfrm>
            <a:off x="720001" y="773953"/>
            <a:ext cx="1702500" cy="9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04</a:t>
            </a:r>
            <a:endParaRPr dirty="0"/>
          </a:p>
        </p:txBody>
      </p:sp>
      <p:sp>
        <p:nvSpPr>
          <p:cNvPr id="1485" name="Google Shape;1485;p38"/>
          <p:cNvSpPr txBox="1">
            <a:spLocks noGrp="1"/>
          </p:cNvSpPr>
          <p:nvPr>
            <p:ph type="subTitle" idx="1"/>
          </p:nvPr>
        </p:nvSpPr>
        <p:spPr>
          <a:xfrm>
            <a:off x="720000" y="3252375"/>
            <a:ext cx="5598000" cy="45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Discussion about results</a:t>
            </a:r>
          </a:p>
        </p:txBody>
      </p:sp>
      <p:grpSp>
        <p:nvGrpSpPr>
          <p:cNvPr id="1486" name="Google Shape;1486;p38"/>
          <p:cNvGrpSpPr/>
          <p:nvPr/>
        </p:nvGrpSpPr>
        <p:grpSpPr>
          <a:xfrm>
            <a:off x="-605939" y="3354329"/>
            <a:ext cx="3922590" cy="2969900"/>
            <a:chOff x="-374387" y="3354325"/>
            <a:chExt cx="3922590" cy="2969900"/>
          </a:xfrm>
        </p:grpSpPr>
        <p:pic>
          <p:nvPicPr>
            <p:cNvPr id="1487" name="Google Shape;1487;p38"/>
            <p:cNvPicPr preferRelativeResize="0"/>
            <p:nvPr/>
          </p:nvPicPr>
          <p:blipFill rotWithShape="1">
            <a:blip r:embed="rId3">
              <a:alphaModFix/>
            </a:blip>
            <a:srcRect l="16960" t="24718" r="7121" b="26177"/>
            <a:stretch/>
          </p:blipFill>
          <p:spPr>
            <a:xfrm>
              <a:off x="-374387" y="3354325"/>
              <a:ext cx="3891276" cy="2969900"/>
            </a:xfrm>
            <a:prstGeom prst="rect">
              <a:avLst/>
            </a:prstGeom>
            <a:noFill/>
            <a:ln>
              <a:noFill/>
            </a:ln>
          </p:spPr>
        </p:pic>
        <p:grpSp>
          <p:nvGrpSpPr>
            <p:cNvPr id="1488" name="Google Shape;1488;p38"/>
            <p:cNvGrpSpPr/>
            <p:nvPr/>
          </p:nvGrpSpPr>
          <p:grpSpPr>
            <a:xfrm>
              <a:off x="1853583" y="4445557"/>
              <a:ext cx="1694620" cy="1360169"/>
              <a:chOff x="7945225" y="4302000"/>
              <a:chExt cx="904666" cy="726121"/>
            </a:xfrm>
          </p:grpSpPr>
          <p:sp>
            <p:nvSpPr>
              <p:cNvPr id="1489" name="Google Shape;1489;p38"/>
              <p:cNvSpPr/>
              <p:nvPr/>
            </p:nvSpPr>
            <p:spPr>
              <a:xfrm>
                <a:off x="8176775" y="4445200"/>
                <a:ext cx="673116" cy="582921"/>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38"/>
              <p:cNvSpPr/>
              <p:nvPr/>
            </p:nvSpPr>
            <p:spPr>
              <a:xfrm>
                <a:off x="8164350" y="43020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38"/>
              <p:cNvSpPr/>
              <p:nvPr/>
            </p:nvSpPr>
            <p:spPr>
              <a:xfrm>
                <a:off x="7945225" y="44452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492" name="Google Shape;1492;p38"/>
          <p:cNvSpPr txBox="1">
            <a:spLocks noGrp="1"/>
          </p:cNvSpPr>
          <p:nvPr>
            <p:ph type="title"/>
          </p:nvPr>
        </p:nvSpPr>
        <p:spPr>
          <a:xfrm>
            <a:off x="720000" y="1994026"/>
            <a:ext cx="55980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Result &amp; Analysis</a:t>
            </a:r>
            <a:endParaRPr dirty="0"/>
          </a:p>
        </p:txBody>
      </p:sp>
      <p:grpSp>
        <p:nvGrpSpPr>
          <p:cNvPr id="1493" name="Google Shape;1493;p38"/>
          <p:cNvGrpSpPr/>
          <p:nvPr/>
        </p:nvGrpSpPr>
        <p:grpSpPr>
          <a:xfrm>
            <a:off x="6487513" y="-1301175"/>
            <a:ext cx="4268216" cy="6666030"/>
            <a:chOff x="6128138" y="-1301175"/>
            <a:chExt cx="4268216" cy="6666030"/>
          </a:xfrm>
        </p:grpSpPr>
        <p:sp>
          <p:nvSpPr>
            <p:cNvPr id="1494" name="Google Shape;1494;p38"/>
            <p:cNvSpPr/>
            <p:nvPr/>
          </p:nvSpPr>
          <p:spPr>
            <a:xfrm>
              <a:off x="6368175" y="103161"/>
              <a:ext cx="4006263" cy="4749291"/>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38"/>
            <p:cNvSpPr/>
            <p:nvPr/>
          </p:nvSpPr>
          <p:spPr>
            <a:xfrm>
              <a:off x="6711143" y="81300"/>
              <a:ext cx="2925190" cy="3057668"/>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38"/>
            <p:cNvSpPr/>
            <p:nvPr/>
          </p:nvSpPr>
          <p:spPr>
            <a:xfrm>
              <a:off x="7243039" y="245650"/>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38"/>
            <p:cNvSpPr/>
            <p:nvPr/>
          </p:nvSpPr>
          <p:spPr>
            <a:xfrm>
              <a:off x="6875804" y="622450"/>
              <a:ext cx="1860443" cy="4595326"/>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38"/>
            <p:cNvSpPr/>
            <p:nvPr/>
          </p:nvSpPr>
          <p:spPr>
            <a:xfrm>
              <a:off x="6573850" y="621225"/>
              <a:ext cx="1860443" cy="4595326"/>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499" name="Google Shape;1499;p38"/>
            <p:cNvPicPr preferRelativeResize="0"/>
            <p:nvPr/>
          </p:nvPicPr>
          <p:blipFill rotWithShape="1">
            <a:blip r:embed="rId3">
              <a:alphaModFix/>
            </a:blip>
            <a:srcRect l="16960" t="24718" r="7121" b="26177"/>
            <a:stretch/>
          </p:blipFill>
          <p:spPr>
            <a:xfrm>
              <a:off x="6128138" y="-1301175"/>
              <a:ext cx="4198516" cy="3204401"/>
            </a:xfrm>
            <a:prstGeom prst="rect">
              <a:avLst/>
            </a:prstGeom>
            <a:noFill/>
            <a:ln>
              <a:noFill/>
            </a:ln>
          </p:spPr>
        </p:pic>
        <p:grpSp>
          <p:nvGrpSpPr>
            <p:cNvPr id="1500" name="Google Shape;1500;p38"/>
            <p:cNvGrpSpPr/>
            <p:nvPr/>
          </p:nvGrpSpPr>
          <p:grpSpPr>
            <a:xfrm rot="5400000">
              <a:off x="7873341" y="4254316"/>
              <a:ext cx="708100" cy="708500"/>
              <a:chOff x="3678700" y="407275"/>
              <a:chExt cx="708100" cy="708500"/>
            </a:xfrm>
          </p:grpSpPr>
          <p:sp>
            <p:nvSpPr>
              <p:cNvPr id="1501" name="Google Shape;1501;p38"/>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38"/>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38"/>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38"/>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38"/>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38"/>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38"/>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8" name="Google Shape;1508;p38"/>
            <p:cNvGrpSpPr/>
            <p:nvPr/>
          </p:nvGrpSpPr>
          <p:grpSpPr>
            <a:xfrm rot="5400000">
              <a:off x="8639847" y="3354200"/>
              <a:ext cx="457787" cy="458045"/>
              <a:chOff x="3678700" y="407275"/>
              <a:chExt cx="708100" cy="708500"/>
            </a:xfrm>
          </p:grpSpPr>
          <p:sp>
            <p:nvSpPr>
              <p:cNvPr id="1509" name="Google Shape;1509;p38"/>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38"/>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38"/>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38"/>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38"/>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38"/>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38"/>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6" name="Google Shape;1516;p38"/>
            <p:cNvGrpSpPr/>
            <p:nvPr/>
          </p:nvGrpSpPr>
          <p:grpSpPr>
            <a:xfrm>
              <a:off x="7787267" y="539497"/>
              <a:ext cx="208184" cy="208184"/>
              <a:chOff x="8356813" y="1074288"/>
              <a:chExt cx="351900" cy="351900"/>
            </a:xfrm>
          </p:grpSpPr>
          <p:sp>
            <p:nvSpPr>
              <p:cNvPr id="1517" name="Google Shape;1517;p38"/>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38"/>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9" name="Google Shape;1519;p38"/>
            <p:cNvGrpSpPr/>
            <p:nvPr/>
          </p:nvGrpSpPr>
          <p:grpSpPr>
            <a:xfrm>
              <a:off x="7194842" y="2467660"/>
              <a:ext cx="208184" cy="208184"/>
              <a:chOff x="8356813" y="1074288"/>
              <a:chExt cx="351900" cy="351900"/>
            </a:xfrm>
          </p:grpSpPr>
          <p:sp>
            <p:nvSpPr>
              <p:cNvPr id="1520" name="Google Shape;1520;p38"/>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38"/>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22" name="Google Shape;1522;p38"/>
            <p:cNvSpPr/>
            <p:nvPr/>
          </p:nvSpPr>
          <p:spPr>
            <a:xfrm>
              <a:off x="7095150" y="4164050"/>
              <a:ext cx="147900" cy="147900"/>
            </a:xfrm>
            <a:prstGeom prst="ellipse">
              <a:avLst/>
            </a:pr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3" name="Google Shape;1523;p38"/>
          <p:cNvGrpSpPr/>
          <p:nvPr/>
        </p:nvGrpSpPr>
        <p:grpSpPr>
          <a:xfrm>
            <a:off x="796100" y="3019701"/>
            <a:ext cx="4558967" cy="134100"/>
            <a:chOff x="796100" y="3019701"/>
            <a:chExt cx="4558967" cy="134100"/>
          </a:xfrm>
        </p:grpSpPr>
        <p:sp>
          <p:nvSpPr>
            <p:cNvPr id="1524" name="Google Shape;1524;p38"/>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25" name="Google Shape;1525;p38"/>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526" name="Google Shape;1526;p38"/>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6928001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73"/>
        <p:cNvGrpSpPr/>
        <p:nvPr/>
      </p:nvGrpSpPr>
      <p:grpSpPr>
        <a:xfrm>
          <a:off x="0" y="0"/>
          <a:ext cx="0" cy="0"/>
          <a:chOff x="0" y="0"/>
          <a:chExt cx="0" cy="0"/>
        </a:xfrm>
      </p:grpSpPr>
      <p:sp>
        <p:nvSpPr>
          <p:cNvPr id="2074" name="Google Shape;2074;p5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Result objective</a:t>
            </a:r>
            <a:endParaRPr dirty="0"/>
          </a:p>
        </p:txBody>
      </p:sp>
      <p:sp>
        <p:nvSpPr>
          <p:cNvPr id="2075" name="Google Shape;2075;p51"/>
          <p:cNvSpPr txBox="1">
            <a:spLocks noGrp="1"/>
          </p:cNvSpPr>
          <p:nvPr>
            <p:ph type="subTitle" idx="1"/>
          </p:nvPr>
        </p:nvSpPr>
        <p:spPr>
          <a:xfrm>
            <a:off x="713225" y="1160775"/>
            <a:ext cx="7710900" cy="345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200" b="1" dirty="0">
                <a:latin typeface="IBM Plex Mono"/>
                <a:ea typeface="IBM Plex Mono"/>
                <a:cs typeface="IBM Plex Mono"/>
                <a:sym typeface="IBM Plex Mono"/>
              </a:rPr>
              <a:t>Objective:</a:t>
            </a:r>
          </a:p>
          <a:p>
            <a:pPr marL="0" lvl="0" indent="0" algn="l" rtl="0">
              <a:spcBef>
                <a:spcPts val="0"/>
              </a:spcBef>
              <a:spcAft>
                <a:spcPts val="0"/>
              </a:spcAft>
              <a:buNone/>
            </a:pPr>
            <a:r>
              <a:rPr lang="en-US" sz="2400" dirty="0"/>
              <a:t>The proposed system authenticates the input image of currency notes through image processing. The input image passes through various algorithms in which the image is processed and each extracted feature is thoroughly examined.</a:t>
            </a:r>
            <a:endParaRPr lang="en-US" sz="1800" b="1" dirty="0">
              <a:latin typeface="IBM Plex Mono"/>
              <a:ea typeface="IBM Plex Mono"/>
              <a:cs typeface="IBM Plex Mono"/>
              <a:sym typeface="IBM Plex Mono"/>
            </a:endParaRPr>
          </a:p>
          <a:p>
            <a:pPr marL="457200" lvl="0" indent="0" algn="l" rtl="0">
              <a:spcBef>
                <a:spcPts val="1000"/>
              </a:spcBef>
              <a:spcAft>
                <a:spcPts val="0"/>
              </a:spcAft>
              <a:buNone/>
            </a:pPr>
            <a:endParaRPr lang="en-US" sz="1200" dirty="0"/>
          </a:p>
          <a:p>
            <a:pPr marL="457200" lvl="0" indent="0" algn="l" rtl="0">
              <a:spcBef>
                <a:spcPts val="1000"/>
              </a:spcBef>
              <a:spcAft>
                <a:spcPts val="0"/>
              </a:spcAft>
              <a:buNone/>
            </a:pPr>
            <a:endParaRPr lang="en-US" sz="1200" dirty="0"/>
          </a:p>
          <a:p>
            <a:pPr marL="457200" lvl="0" indent="0" algn="l" rtl="0">
              <a:spcBef>
                <a:spcPts val="1000"/>
              </a:spcBef>
              <a:spcAft>
                <a:spcPts val="0"/>
              </a:spcAft>
              <a:buNone/>
            </a:pPr>
            <a:endParaRPr lang="en-US" sz="1200" dirty="0"/>
          </a:p>
          <a:p>
            <a:pPr marL="457200" lvl="0" indent="0" algn="l" rtl="0">
              <a:spcBef>
                <a:spcPts val="1000"/>
              </a:spcBef>
              <a:spcAft>
                <a:spcPts val="1000"/>
              </a:spcAft>
              <a:buNone/>
            </a:pP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17"/>
        <p:cNvGrpSpPr/>
        <p:nvPr/>
      </p:nvGrpSpPr>
      <p:grpSpPr>
        <a:xfrm>
          <a:off x="0" y="0"/>
          <a:ext cx="0" cy="0"/>
          <a:chOff x="0" y="0"/>
          <a:chExt cx="0" cy="0"/>
        </a:xfrm>
      </p:grpSpPr>
      <p:sp>
        <p:nvSpPr>
          <p:cNvPr id="2218" name="Google Shape;2218;p5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Computational Parameter:</a:t>
            </a:r>
            <a:endParaRPr dirty="0"/>
          </a:p>
        </p:txBody>
      </p:sp>
      <p:sp>
        <p:nvSpPr>
          <p:cNvPr id="10" name="TextBox 9">
            <a:extLst>
              <a:ext uri="{FF2B5EF4-FFF2-40B4-BE49-F238E27FC236}">
                <a16:creationId xmlns:a16="http://schemas.microsoft.com/office/drawing/2014/main" id="{9151C5D7-A61D-0AAB-0E14-D4F4F0CD20B7}"/>
              </a:ext>
            </a:extLst>
          </p:cNvPr>
          <p:cNvSpPr txBox="1"/>
          <p:nvPr/>
        </p:nvSpPr>
        <p:spPr>
          <a:xfrm>
            <a:off x="720000" y="1299029"/>
            <a:ext cx="7703999" cy="2192395"/>
          </a:xfrm>
          <a:prstGeom prst="rect">
            <a:avLst/>
          </a:prstGeom>
          <a:noFill/>
        </p:spPr>
        <p:txBody>
          <a:bodyPr wrap="square" rtlCol="0">
            <a:spAutoFit/>
          </a:bodyPr>
          <a:lstStyle/>
          <a:p>
            <a:pPr>
              <a:lnSpc>
                <a:spcPct val="115000"/>
              </a:lnSpc>
              <a:spcAft>
                <a:spcPts val="1000"/>
              </a:spcAft>
            </a:pPr>
            <a:r>
              <a:rPr lang="en-IN" sz="3200" b="1" dirty="0">
                <a:solidFill>
                  <a:schemeClr val="dk1"/>
                </a:solidFill>
                <a:latin typeface="IBM Plex Mono"/>
                <a:sym typeface="Poppins"/>
              </a:rPr>
              <a:t>Accuracy:</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t>
            </a:r>
          </a:p>
          <a:p>
            <a:pPr>
              <a:lnSpc>
                <a:spcPct val="115000"/>
              </a:lnSpc>
              <a:spcAft>
                <a:spcPts val="1000"/>
              </a:spcAft>
            </a:pPr>
            <a:r>
              <a:rPr lang="en-IN" sz="2000" dirty="0">
                <a:solidFill>
                  <a:schemeClr val="dk1"/>
                </a:solidFill>
                <a:latin typeface="Poppins"/>
                <a:cs typeface="Poppins"/>
                <a:sym typeface="Poppins"/>
              </a:rPr>
              <a:t>The percentage of accurately classified data samples over all the data is known as accuracy. Accuracy can be calculated by the following equation:                           </a:t>
            </a:r>
          </a:p>
          <a:p>
            <a:endParaRPr lang="en-IN" dirty="0"/>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BD98CD1A-E444-B2EA-5655-447EEBEC08BE}"/>
                  </a:ext>
                </a:extLst>
              </p:cNvPr>
              <p:cNvSpPr txBox="1"/>
              <p:nvPr/>
            </p:nvSpPr>
            <p:spPr>
              <a:xfrm>
                <a:off x="2133599" y="3389824"/>
                <a:ext cx="4876799" cy="1094402"/>
              </a:xfrm>
              <a:prstGeom prst="rect">
                <a:avLst/>
              </a:prstGeom>
              <a:noFill/>
            </p:spPr>
            <p:txBody>
              <a:bodyPr wrap="square" rtlCol="0">
                <a:spAutoFit/>
              </a:bodyPr>
              <a:lstStyle/>
              <a:p>
                <a:r>
                  <a:rPr lang="en-IN" sz="2400" b="1" dirty="0">
                    <a:solidFill>
                      <a:schemeClr val="dk1"/>
                    </a:solidFill>
                    <a:latin typeface="Poppins"/>
                    <a:cs typeface="Poppins"/>
                  </a:rPr>
                  <a:t>Accuracy </a:t>
                </a:r>
                <a:r>
                  <a:rPr lang="en-IN" sz="2000" dirty="0">
                    <a:solidFill>
                      <a:schemeClr val="dk1"/>
                    </a:solidFill>
                    <a:latin typeface="Poppins"/>
                    <a:cs typeface="Poppins"/>
                  </a:rPr>
                  <a:t>= </a:t>
                </a:r>
                <a14:m>
                  <m:oMath xmlns:m="http://schemas.openxmlformats.org/officeDocument/2006/math">
                    <m:f>
                      <m:fPr>
                        <m:ctrlPr>
                          <a:rPr lang="en-IN" sz="3600" i="1" smtClean="0">
                            <a:solidFill>
                              <a:schemeClr val="dk1"/>
                            </a:solidFill>
                            <a:latin typeface="Cambria Math" panose="02040503050406030204" pitchFamily="18" charset="0"/>
                            <a:cs typeface="Poppins"/>
                          </a:rPr>
                        </m:ctrlPr>
                      </m:fPr>
                      <m:num>
                        <m:r>
                          <a:rPr lang="en-US" sz="3600" b="0" i="1" smtClean="0">
                            <a:solidFill>
                              <a:schemeClr val="dk1"/>
                            </a:solidFill>
                            <a:latin typeface="Cambria Math" panose="02040503050406030204" pitchFamily="18" charset="0"/>
                            <a:cs typeface="Poppins"/>
                          </a:rPr>
                          <m:t>𝑇𝑃</m:t>
                        </m:r>
                        <m:r>
                          <a:rPr lang="en-US" sz="3600" b="0" i="1" smtClean="0">
                            <a:solidFill>
                              <a:schemeClr val="dk1"/>
                            </a:solidFill>
                            <a:latin typeface="Cambria Math" panose="02040503050406030204" pitchFamily="18" charset="0"/>
                            <a:cs typeface="Poppins"/>
                          </a:rPr>
                          <m:t>+</m:t>
                        </m:r>
                        <m:r>
                          <a:rPr lang="en-US" sz="3600" b="0" i="1" smtClean="0">
                            <a:solidFill>
                              <a:schemeClr val="dk1"/>
                            </a:solidFill>
                            <a:latin typeface="Cambria Math" panose="02040503050406030204" pitchFamily="18" charset="0"/>
                            <a:cs typeface="Poppins"/>
                          </a:rPr>
                          <m:t>𝑇𝑁</m:t>
                        </m:r>
                      </m:num>
                      <m:den>
                        <m:r>
                          <a:rPr lang="en-US" sz="3600" b="0" i="1" smtClean="0">
                            <a:solidFill>
                              <a:schemeClr val="dk1"/>
                            </a:solidFill>
                            <a:latin typeface="Cambria Math" panose="02040503050406030204" pitchFamily="18" charset="0"/>
                            <a:cs typeface="Poppins"/>
                          </a:rPr>
                          <m:t>𝑇𝑃</m:t>
                        </m:r>
                        <m:r>
                          <a:rPr lang="en-US" sz="3600" b="0" i="1" smtClean="0">
                            <a:solidFill>
                              <a:schemeClr val="dk1"/>
                            </a:solidFill>
                            <a:latin typeface="Cambria Math" panose="02040503050406030204" pitchFamily="18" charset="0"/>
                            <a:cs typeface="Poppins"/>
                          </a:rPr>
                          <m:t>+</m:t>
                        </m:r>
                        <m:r>
                          <a:rPr lang="en-US" sz="3600" b="0" i="1" smtClean="0">
                            <a:solidFill>
                              <a:schemeClr val="dk1"/>
                            </a:solidFill>
                            <a:latin typeface="Cambria Math" panose="02040503050406030204" pitchFamily="18" charset="0"/>
                            <a:cs typeface="Poppins"/>
                          </a:rPr>
                          <m:t>𝐹𝑃</m:t>
                        </m:r>
                        <m:r>
                          <a:rPr lang="en-US" sz="3600" b="0" i="1" smtClean="0">
                            <a:solidFill>
                              <a:schemeClr val="dk1"/>
                            </a:solidFill>
                            <a:latin typeface="Cambria Math" panose="02040503050406030204" pitchFamily="18" charset="0"/>
                            <a:cs typeface="Poppins"/>
                          </a:rPr>
                          <m:t>+</m:t>
                        </m:r>
                        <m:r>
                          <a:rPr lang="en-US" sz="3600" b="0" i="1" smtClean="0">
                            <a:solidFill>
                              <a:schemeClr val="dk1"/>
                            </a:solidFill>
                            <a:latin typeface="Cambria Math" panose="02040503050406030204" pitchFamily="18" charset="0"/>
                            <a:cs typeface="Poppins"/>
                          </a:rPr>
                          <m:t>𝑇𝑁</m:t>
                        </m:r>
                        <m:r>
                          <a:rPr lang="en-US" sz="3600" b="0" i="1" smtClean="0">
                            <a:solidFill>
                              <a:schemeClr val="dk1"/>
                            </a:solidFill>
                            <a:latin typeface="Cambria Math" panose="02040503050406030204" pitchFamily="18" charset="0"/>
                            <a:cs typeface="Poppins"/>
                          </a:rPr>
                          <m:t>+</m:t>
                        </m:r>
                        <m:r>
                          <a:rPr lang="en-US" sz="3600" b="0" i="1" smtClean="0">
                            <a:solidFill>
                              <a:schemeClr val="dk1"/>
                            </a:solidFill>
                            <a:latin typeface="Cambria Math" panose="02040503050406030204" pitchFamily="18" charset="0"/>
                            <a:cs typeface="Poppins"/>
                          </a:rPr>
                          <m:t>𝐹𝑁</m:t>
                        </m:r>
                      </m:den>
                    </m:f>
                  </m:oMath>
                </a14:m>
                <a:endParaRPr lang="en-IN" sz="2000" dirty="0">
                  <a:solidFill>
                    <a:schemeClr val="dk1"/>
                  </a:solidFill>
                  <a:latin typeface="Poppins"/>
                  <a:cs typeface="Poppins"/>
                </a:endParaRPr>
              </a:p>
              <a:p>
                <a:endParaRPr lang="en-IN" dirty="0"/>
              </a:p>
            </p:txBody>
          </p:sp>
        </mc:Choice>
        <mc:Fallback xmlns="">
          <p:sp>
            <p:nvSpPr>
              <p:cNvPr id="11" name="TextBox 10">
                <a:extLst>
                  <a:ext uri="{FF2B5EF4-FFF2-40B4-BE49-F238E27FC236}">
                    <a16:creationId xmlns:a16="http://schemas.microsoft.com/office/drawing/2014/main" id="{BD98CD1A-E444-B2EA-5655-447EEBEC08BE}"/>
                  </a:ext>
                </a:extLst>
              </p:cNvPr>
              <p:cNvSpPr txBox="1">
                <a:spLocks noRot="1" noChangeAspect="1" noMove="1" noResize="1" noEditPoints="1" noAdjustHandles="1" noChangeArrowheads="1" noChangeShapeType="1" noTextEdit="1"/>
              </p:cNvSpPr>
              <p:nvPr/>
            </p:nvSpPr>
            <p:spPr>
              <a:xfrm>
                <a:off x="2133599" y="3389824"/>
                <a:ext cx="4876799" cy="1094402"/>
              </a:xfrm>
              <a:prstGeom prst="rect">
                <a:avLst/>
              </a:prstGeom>
              <a:blipFill>
                <a:blip r:embed="rId3"/>
                <a:stretch>
                  <a:fillRect l="-1875"/>
                </a:stretch>
              </a:blipFill>
            </p:spPr>
            <p:txBody>
              <a:bodyPr/>
              <a:lstStyle/>
              <a:p>
                <a:r>
                  <a:rPr lang="en-IN">
                    <a:noFill/>
                  </a:rPr>
                  <a:t> </a:t>
                </a:r>
              </a:p>
            </p:txBody>
          </p:sp>
        </mc:Fallback>
      </mc:AlternateContent>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FE7A8-E17E-23B2-BECD-C5C25AF3A802}"/>
              </a:ext>
            </a:extLst>
          </p:cNvPr>
          <p:cNvSpPr>
            <a:spLocks noGrp="1"/>
          </p:cNvSpPr>
          <p:nvPr>
            <p:ph type="title"/>
          </p:nvPr>
        </p:nvSpPr>
        <p:spPr/>
        <p:txBody>
          <a:bodyPr/>
          <a:lstStyle/>
          <a:p>
            <a:r>
              <a:rPr lang="en-IN" dirty="0"/>
              <a:t>Performance Analysis</a:t>
            </a:r>
          </a:p>
        </p:txBody>
      </p:sp>
      <p:sp>
        <p:nvSpPr>
          <p:cNvPr id="3" name="Subtitle 2">
            <a:extLst>
              <a:ext uri="{FF2B5EF4-FFF2-40B4-BE49-F238E27FC236}">
                <a16:creationId xmlns:a16="http://schemas.microsoft.com/office/drawing/2014/main" id="{4184D985-D60B-4265-C9B5-5A8FF3AB62F6}"/>
              </a:ext>
            </a:extLst>
          </p:cNvPr>
          <p:cNvSpPr>
            <a:spLocks noGrp="1"/>
          </p:cNvSpPr>
          <p:nvPr>
            <p:ph type="subTitle" idx="1"/>
          </p:nvPr>
        </p:nvSpPr>
        <p:spPr>
          <a:xfrm>
            <a:off x="4881006" y="1786675"/>
            <a:ext cx="3543000" cy="1913258"/>
          </a:xfrm>
        </p:spPr>
        <p:txBody>
          <a:bodyPr/>
          <a:lstStyle/>
          <a:p>
            <a:r>
              <a:rPr lang="en-US" sz="1600" b="1" dirty="0"/>
              <a:t>For testing fake notes:</a:t>
            </a:r>
          </a:p>
          <a:p>
            <a:r>
              <a:rPr lang="en-US" dirty="0"/>
              <a:t>6 fake notes were taken</a:t>
            </a:r>
          </a:p>
          <a:p>
            <a:r>
              <a:rPr lang="en-US" dirty="0"/>
              <a:t>into consideration for which</a:t>
            </a:r>
          </a:p>
          <a:p>
            <a:r>
              <a:rPr lang="en-US" b="1" dirty="0"/>
              <a:t>5</a:t>
            </a:r>
            <a:r>
              <a:rPr lang="en-US" dirty="0"/>
              <a:t> of the </a:t>
            </a:r>
            <a:r>
              <a:rPr lang="en-US" b="1" dirty="0"/>
              <a:t>6</a:t>
            </a:r>
            <a:r>
              <a:rPr lang="en-US" dirty="0"/>
              <a:t> notes gave the correct</a:t>
            </a:r>
          </a:p>
          <a:p>
            <a:r>
              <a:rPr lang="en-US" dirty="0"/>
              <a:t>required output. </a:t>
            </a:r>
          </a:p>
          <a:p>
            <a:endParaRPr lang="en-US" dirty="0"/>
          </a:p>
          <a:p>
            <a:r>
              <a:rPr lang="en-US" sz="1600" b="1" dirty="0"/>
              <a:t>Accuracy: 83%</a:t>
            </a:r>
            <a:endParaRPr lang="en-IN" sz="1600" b="1" dirty="0"/>
          </a:p>
        </p:txBody>
      </p:sp>
      <p:sp>
        <p:nvSpPr>
          <p:cNvPr id="4" name="Subtitle 3">
            <a:extLst>
              <a:ext uri="{FF2B5EF4-FFF2-40B4-BE49-F238E27FC236}">
                <a16:creationId xmlns:a16="http://schemas.microsoft.com/office/drawing/2014/main" id="{8163A616-3430-CBD7-531B-07061128A725}"/>
              </a:ext>
            </a:extLst>
          </p:cNvPr>
          <p:cNvSpPr>
            <a:spLocks noGrp="1"/>
          </p:cNvSpPr>
          <p:nvPr>
            <p:ph type="subTitle" idx="2"/>
          </p:nvPr>
        </p:nvSpPr>
        <p:spPr>
          <a:xfrm>
            <a:off x="720000" y="1786675"/>
            <a:ext cx="3543000" cy="2505925"/>
          </a:xfrm>
        </p:spPr>
        <p:txBody>
          <a:bodyPr/>
          <a:lstStyle/>
          <a:p>
            <a:r>
              <a:rPr lang="en-US" sz="1600" b="1" dirty="0"/>
              <a:t>For testing of real notes:</a:t>
            </a:r>
          </a:p>
          <a:p>
            <a:r>
              <a:rPr lang="en-US" dirty="0"/>
              <a:t>9 real notes for Rs.2000 </a:t>
            </a:r>
          </a:p>
          <a:p>
            <a:r>
              <a:rPr lang="en-US" dirty="0"/>
              <a:t>were considered, out of which</a:t>
            </a:r>
          </a:p>
          <a:p>
            <a:r>
              <a:rPr lang="en-US" b="1" dirty="0"/>
              <a:t>7</a:t>
            </a:r>
            <a:r>
              <a:rPr lang="en-US" dirty="0"/>
              <a:t> of the total </a:t>
            </a:r>
            <a:r>
              <a:rPr lang="en-US" b="1" dirty="0"/>
              <a:t>9</a:t>
            </a:r>
            <a:r>
              <a:rPr lang="en-US" dirty="0"/>
              <a:t> notes gave the</a:t>
            </a:r>
          </a:p>
          <a:p>
            <a:r>
              <a:rPr lang="en-US" dirty="0"/>
              <a:t>correct desired results.</a:t>
            </a:r>
          </a:p>
          <a:p>
            <a:endParaRPr lang="en-US" dirty="0"/>
          </a:p>
          <a:p>
            <a:r>
              <a:rPr lang="en-US" sz="1600" b="1" dirty="0"/>
              <a:t>Accuracy: 77%</a:t>
            </a:r>
            <a:endParaRPr lang="en-IN" sz="1600" b="1" dirty="0"/>
          </a:p>
        </p:txBody>
      </p:sp>
    </p:spTree>
    <p:extLst>
      <p:ext uri="{BB962C8B-B14F-4D97-AF65-F5344CB8AC3E}">
        <p14:creationId xmlns:p14="http://schemas.microsoft.com/office/powerpoint/2010/main" val="12084064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483"/>
        <p:cNvGrpSpPr/>
        <p:nvPr/>
      </p:nvGrpSpPr>
      <p:grpSpPr>
        <a:xfrm>
          <a:off x="0" y="0"/>
          <a:ext cx="0" cy="0"/>
          <a:chOff x="0" y="0"/>
          <a:chExt cx="0" cy="0"/>
        </a:xfrm>
      </p:grpSpPr>
      <p:sp>
        <p:nvSpPr>
          <p:cNvPr id="1484" name="Google Shape;1484;p38"/>
          <p:cNvSpPr txBox="1">
            <a:spLocks noGrp="1"/>
          </p:cNvSpPr>
          <p:nvPr>
            <p:ph type="title" idx="2"/>
          </p:nvPr>
        </p:nvSpPr>
        <p:spPr>
          <a:xfrm>
            <a:off x="720000" y="1025725"/>
            <a:ext cx="1702500" cy="9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05</a:t>
            </a:r>
            <a:endParaRPr dirty="0"/>
          </a:p>
        </p:txBody>
      </p:sp>
      <p:sp>
        <p:nvSpPr>
          <p:cNvPr id="1485" name="Google Shape;1485;p38"/>
          <p:cNvSpPr txBox="1">
            <a:spLocks noGrp="1"/>
          </p:cNvSpPr>
          <p:nvPr>
            <p:ph type="subTitle" idx="1"/>
          </p:nvPr>
        </p:nvSpPr>
        <p:spPr>
          <a:xfrm>
            <a:off x="749203" y="3255579"/>
            <a:ext cx="5738310" cy="45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sym typeface="IBM Plex Mono"/>
              </a:rPr>
              <a:t>Effective image analysis enhances recognition accuracy and pattern identification significantly.</a:t>
            </a:r>
          </a:p>
        </p:txBody>
      </p:sp>
      <p:grpSp>
        <p:nvGrpSpPr>
          <p:cNvPr id="1486" name="Google Shape;1486;p38"/>
          <p:cNvGrpSpPr/>
          <p:nvPr/>
        </p:nvGrpSpPr>
        <p:grpSpPr>
          <a:xfrm>
            <a:off x="-374387" y="3354325"/>
            <a:ext cx="3922590" cy="2969900"/>
            <a:chOff x="-374387" y="3354325"/>
            <a:chExt cx="3922590" cy="2969900"/>
          </a:xfrm>
        </p:grpSpPr>
        <p:pic>
          <p:nvPicPr>
            <p:cNvPr id="1487" name="Google Shape;1487;p38"/>
            <p:cNvPicPr preferRelativeResize="0"/>
            <p:nvPr/>
          </p:nvPicPr>
          <p:blipFill rotWithShape="1">
            <a:blip r:embed="rId3">
              <a:alphaModFix/>
            </a:blip>
            <a:srcRect l="16960" t="24718" r="7121" b="26177"/>
            <a:stretch/>
          </p:blipFill>
          <p:spPr>
            <a:xfrm>
              <a:off x="-374387" y="3354325"/>
              <a:ext cx="3891276" cy="2969900"/>
            </a:xfrm>
            <a:prstGeom prst="rect">
              <a:avLst/>
            </a:prstGeom>
            <a:noFill/>
            <a:ln>
              <a:noFill/>
            </a:ln>
          </p:spPr>
        </p:pic>
        <p:grpSp>
          <p:nvGrpSpPr>
            <p:cNvPr id="1488" name="Google Shape;1488;p38"/>
            <p:cNvGrpSpPr/>
            <p:nvPr/>
          </p:nvGrpSpPr>
          <p:grpSpPr>
            <a:xfrm>
              <a:off x="1853583" y="4445557"/>
              <a:ext cx="1694620" cy="1360169"/>
              <a:chOff x="7945225" y="4302000"/>
              <a:chExt cx="904666" cy="726121"/>
            </a:xfrm>
          </p:grpSpPr>
          <p:sp>
            <p:nvSpPr>
              <p:cNvPr id="1489" name="Google Shape;1489;p38"/>
              <p:cNvSpPr/>
              <p:nvPr/>
            </p:nvSpPr>
            <p:spPr>
              <a:xfrm>
                <a:off x="8176775" y="4445200"/>
                <a:ext cx="673116" cy="582921"/>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38"/>
              <p:cNvSpPr/>
              <p:nvPr/>
            </p:nvSpPr>
            <p:spPr>
              <a:xfrm>
                <a:off x="8164350" y="43020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38"/>
              <p:cNvSpPr/>
              <p:nvPr/>
            </p:nvSpPr>
            <p:spPr>
              <a:xfrm>
                <a:off x="7945225" y="44452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492" name="Google Shape;1492;p38"/>
          <p:cNvSpPr txBox="1">
            <a:spLocks noGrp="1"/>
          </p:cNvSpPr>
          <p:nvPr>
            <p:ph type="title"/>
          </p:nvPr>
        </p:nvSpPr>
        <p:spPr>
          <a:xfrm>
            <a:off x="720000" y="2079325"/>
            <a:ext cx="55980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Conclusion</a:t>
            </a:r>
            <a:endParaRPr dirty="0"/>
          </a:p>
        </p:txBody>
      </p:sp>
      <p:grpSp>
        <p:nvGrpSpPr>
          <p:cNvPr id="1493" name="Google Shape;1493;p38"/>
          <p:cNvGrpSpPr/>
          <p:nvPr/>
        </p:nvGrpSpPr>
        <p:grpSpPr>
          <a:xfrm>
            <a:off x="6487513" y="-1301175"/>
            <a:ext cx="4268216" cy="6666030"/>
            <a:chOff x="6128138" y="-1301175"/>
            <a:chExt cx="4268216" cy="6666030"/>
          </a:xfrm>
        </p:grpSpPr>
        <p:sp>
          <p:nvSpPr>
            <p:cNvPr id="1494" name="Google Shape;1494;p38"/>
            <p:cNvSpPr/>
            <p:nvPr/>
          </p:nvSpPr>
          <p:spPr>
            <a:xfrm>
              <a:off x="6368175" y="103161"/>
              <a:ext cx="4006263" cy="4749291"/>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38"/>
            <p:cNvSpPr/>
            <p:nvPr/>
          </p:nvSpPr>
          <p:spPr>
            <a:xfrm>
              <a:off x="6711143" y="81300"/>
              <a:ext cx="2925190" cy="3057668"/>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38"/>
            <p:cNvSpPr/>
            <p:nvPr/>
          </p:nvSpPr>
          <p:spPr>
            <a:xfrm>
              <a:off x="7243039" y="245650"/>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38"/>
            <p:cNvSpPr/>
            <p:nvPr/>
          </p:nvSpPr>
          <p:spPr>
            <a:xfrm>
              <a:off x="6875804" y="622450"/>
              <a:ext cx="1860443" cy="4595326"/>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38"/>
            <p:cNvSpPr/>
            <p:nvPr/>
          </p:nvSpPr>
          <p:spPr>
            <a:xfrm>
              <a:off x="6573850" y="621225"/>
              <a:ext cx="1860443" cy="4595326"/>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499" name="Google Shape;1499;p38"/>
            <p:cNvPicPr preferRelativeResize="0"/>
            <p:nvPr/>
          </p:nvPicPr>
          <p:blipFill rotWithShape="1">
            <a:blip r:embed="rId3">
              <a:alphaModFix/>
            </a:blip>
            <a:srcRect l="16960" t="24718" r="7121" b="26177"/>
            <a:stretch/>
          </p:blipFill>
          <p:spPr>
            <a:xfrm>
              <a:off x="6128138" y="-1301175"/>
              <a:ext cx="4198516" cy="3204401"/>
            </a:xfrm>
            <a:prstGeom prst="rect">
              <a:avLst/>
            </a:prstGeom>
            <a:noFill/>
            <a:ln>
              <a:noFill/>
            </a:ln>
          </p:spPr>
        </p:pic>
        <p:grpSp>
          <p:nvGrpSpPr>
            <p:cNvPr id="1500" name="Google Shape;1500;p38"/>
            <p:cNvGrpSpPr/>
            <p:nvPr/>
          </p:nvGrpSpPr>
          <p:grpSpPr>
            <a:xfrm rot="5400000">
              <a:off x="7873341" y="4254316"/>
              <a:ext cx="708100" cy="708500"/>
              <a:chOff x="3678700" y="407275"/>
              <a:chExt cx="708100" cy="708500"/>
            </a:xfrm>
          </p:grpSpPr>
          <p:sp>
            <p:nvSpPr>
              <p:cNvPr id="1501" name="Google Shape;1501;p38"/>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38"/>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38"/>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38"/>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38"/>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38"/>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38"/>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8" name="Google Shape;1508;p38"/>
            <p:cNvGrpSpPr/>
            <p:nvPr/>
          </p:nvGrpSpPr>
          <p:grpSpPr>
            <a:xfrm rot="5400000">
              <a:off x="8639847" y="3354200"/>
              <a:ext cx="457787" cy="458045"/>
              <a:chOff x="3678700" y="407275"/>
              <a:chExt cx="708100" cy="708500"/>
            </a:xfrm>
          </p:grpSpPr>
          <p:sp>
            <p:nvSpPr>
              <p:cNvPr id="1509" name="Google Shape;1509;p38"/>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38"/>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38"/>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38"/>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38"/>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38"/>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38"/>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6" name="Google Shape;1516;p38"/>
            <p:cNvGrpSpPr/>
            <p:nvPr/>
          </p:nvGrpSpPr>
          <p:grpSpPr>
            <a:xfrm>
              <a:off x="7787267" y="539497"/>
              <a:ext cx="208184" cy="208184"/>
              <a:chOff x="8356813" y="1074288"/>
              <a:chExt cx="351900" cy="351900"/>
            </a:xfrm>
          </p:grpSpPr>
          <p:sp>
            <p:nvSpPr>
              <p:cNvPr id="1517" name="Google Shape;1517;p38"/>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38"/>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9" name="Google Shape;1519;p38"/>
            <p:cNvGrpSpPr/>
            <p:nvPr/>
          </p:nvGrpSpPr>
          <p:grpSpPr>
            <a:xfrm>
              <a:off x="7194842" y="2467660"/>
              <a:ext cx="208184" cy="208184"/>
              <a:chOff x="8356813" y="1074288"/>
              <a:chExt cx="351900" cy="351900"/>
            </a:xfrm>
          </p:grpSpPr>
          <p:sp>
            <p:nvSpPr>
              <p:cNvPr id="1520" name="Google Shape;1520;p38"/>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38"/>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22" name="Google Shape;1522;p38"/>
            <p:cNvSpPr/>
            <p:nvPr/>
          </p:nvSpPr>
          <p:spPr>
            <a:xfrm>
              <a:off x="7095150" y="4164050"/>
              <a:ext cx="147900" cy="147900"/>
            </a:xfrm>
            <a:prstGeom prst="ellipse">
              <a:avLst/>
            </a:pr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3" name="Google Shape;1523;p38"/>
          <p:cNvGrpSpPr/>
          <p:nvPr/>
        </p:nvGrpSpPr>
        <p:grpSpPr>
          <a:xfrm>
            <a:off x="796100" y="3019701"/>
            <a:ext cx="4558967" cy="134100"/>
            <a:chOff x="796100" y="3019701"/>
            <a:chExt cx="4558967" cy="134100"/>
          </a:xfrm>
        </p:grpSpPr>
        <p:sp>
          <p:nvSpPr>
            <p:cNvPr id="1524" name="Google Shape;1524;p38"/>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25" name="Google Shape;1525;p38"/>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526" name="Google Shape;1526;p38"/>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5074968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073"/>
        <p:cNvGrpSpPr/>
        <p:nvPr/>
      </p:nvGrpSpPr>
      <p:grpSpPr>
        <a:xfrm>
          <a:off x="0" y="0"/>
          <a:ext cx="0" cy="0"/>
          <a:chOff x="0" y="0"/>
          <a:chExt cx="0" cy="0"/>
        </a:xfrm>
      </p:grpSpPr>
      <p:sp>
        <p:nvSpPr>
          <p:cNvPr id="2074" name="Google Shape;2074;p5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Project Conclusion</a:t>
            </a:r>
            <a:endParaRPr dirty="0"/>
          </a:p>
        </p:txBody>
      </p:sp>
      <p:sp>
        <p:nvSpPr>
          <p:cNvPr id="2075" name="Google Shape;2075;p51"/>
          <p:cNvSpPr txBox="1">
            <a:spLocks noGrp="1"/>
          </p:cNvSpPr>
          <p:nvPr>
            <p:ph type="subTitle" idx="1"/>
          </p:nvPr>
        </p:nvSpPr>
        <p:spPr>
          <a:xfrm>
            <a:off x="255185" y="1080945"/>
            <a:ext cx="7704000" cy="2177512"/>
          </a:xfrm>
          <a:prstGeom prst="rect">
            <a:avLst/>
          </a:prstGeom>
        </p:spPr>
        <p:txBody>
          <a:bodyPr spcFirstLastPara="1" wrap="square" lIns="91425" tIns="91425" rIns="91425" bIns="91425" anchor="t" anchorCtr="0">
            <a:noAutofit/>
          </a:bodyPr>
          <a:lstStyle/>
          <a:p>
            <a:pPr marL="457200" lvl="0" indent="0" algn="just" rtl="0">
              <a:spcBef>
                <a:spcPts val="1000"/>
              </a:spcBef>
              <a:spcAft>
                <a:spcPts val="1000"/>
              </a:spcAft>
              <a:buNone/>
            </a:pPr>
            <a:r>
              <a:rPr lang="en-US" sz="2000" dirty="0">
                <a:sym typeface="Arial"/>
              </a:rPr>
              <a:t>In this paper, a fake currency detection model has been proposed for the authentication of Indian currency notes of denominations 500 and 2000 and implemented using the OpenCV image processing library in Python3.</a:t>
            </a:r>
          </a:p>
        </p:txBody>
      </p:sp>
    </p:spTree>
    <p:extLst>
      <p:ext uri="{BB962C8B-B14F-4D97-AF65-F5344CB8AC3E}">
        <p14:creationId xmlns:p14="http://schemas.microsoft.com/office/powerpoint/2010/main" val="4468179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66"/>
        <p:cNvGrpSpPr/>
        <p:nvPr/>
      </p:nvGrpSpPr>
      <p:grpSpPr>
        <a:xfrm>
          <a:off x="0" y="0"/>
          <a:ext cx="0" cy="0"/>
          <a:chOff x="0" y="0"/>
          <a:chExt cx="0" cy="0"/>
        </a:xfrm>
      </p:grpSpPr>
      <p:sp>
        <p:nvSpPr>
          <p:cNvPr id="1467" name="Google Shape;1467;p37"/>
          <p:cNvSpPr txBox="1">
            <a:spLocks noGrp="1"/>
          </p:cNvSpPr>
          <p:nvPr>
            <p:ph type="title"/>
          </p:nvPr>
        </p:nvSpPr>
        <p:spPr>
          <a:xfrm>
            <a:off x="720000" y="235601"/>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200" dirty="0">
                <a:solidFill>
                  <a:schemeClr val="dk2"/>
                </a:solidFill>
                <a:latin typeface="IBM Plex Mono"/>
                <a:ea typeface="IBM Plex Mono"/>
                <a:cs typeface="IBM Plex Mono"/>
                <a:sym typeface="IBM Plex Mono"/>
              </a:rPr>
              <a:t>Members:</a:t>
            </a:r>
            <a:endParaRPr sz="3200" dirty="0">
              <a:solidFill>
                <a:schemeClr val="dk2"/>
              </a:solidFill>
              <a:latin typeface="IBM Plex Mono"/>
              <a:ea typeface="IBM Plex Mono"/>
              <a:cs typeface="IBM Plex Mono"/>
              <a:sym typeface="IBM Plex Mono"/>
            </a:endParaRPr>
          </a:p>
        </p:txBody>
      </p:sp>
      <p:sp>
        <p:nvSpPr>
          <p:cNvPr id="1468" name="Google Shape;1468;p37"/>
          <p:cNvSpPr txBox="1">
            <a:spLocks noGrp="1"/>
          </p:cNvSpPr>
          <p:nvPr>
            <p:ph type="subTitle" idx="9"/>
          </p:nvPr>
        </p:nvSpPr>
        <p:spPr>
          <a:xfrm>
            <a:off x="796781" y="1676451"/>
            <a:ext cx="2262686" cy="402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Kritika Ruhela</a:t>
            </a:r>
            <a:endParaRPr dirty="0"/>
          </a:p>
        </p:txBody>
      </p:sp>
      <p:sp>
        <p:nvSpPr>
          <p:cNvPr id="1469" name="Google Shape;1469;p37"/>
          <p:cNvSpPr txBox="1">
            <a:spLocks noGrp="1"/>
          </p:cNvSpPr>
          <p:nvPr>
            <p:ph type="subTitle" idx="1"/>
          </p:nvPr>
        </p:nvSpPr>
        <p:spPr>
          <a:xfrm>
            <a:off x="605665" y="1912669"/>
            <a:ext cx="1649735" cy="604201"/>
          </a:xfrm>
          <a:prstGeom prst="rect">
            <a:avLst/>
          </a:prstGeom>
        </p:spPr>
        <p:txBody>
          <a:bodyPr spcFirstLastPara="1" wrap="square" lIns="91425" tIns="91425" rIns="91425" bIns="91425" anchor="t" anchorCtr="0">
            <a:noAutofit/>
          </a:bodyPr>
          <a:lstStyle/>
          <a:p>
            <a:pPr algn="ctr"/>
            <a:r>
              <a:rPr lang="en-US" sz="1800" b="0" i="0" u="none" strike="noStrike" baseline="0" dirty="0">
                <a:solidFill>
                  <a:srgbClr val="000000"/>
                </a:solidFill>
              </a:rPr>
              <a:t>23BAI</a:t>
            </a:r>
            <a:r>
              <a:rPr lang="en-IN" sz="1800" dirty="0">
                <a:solidFill>
                  <a:srgbClr val="000000"/>
                </a:solidFill>
              </a:rPr>
              <a:t>70138</a:t>
            </a:r>
            <a:endParaRPr lang="en-IN" sz="1800" b="0" i="0" u="none" strike="noStrike" baseline="0" dirty="0">
              <a:solidFill>
                <a:srgbClr val="000000"/>
              </a:solidFill>
            </a:endParaRPr>
          </a:p>
        </p:txBody>
      </p:sp>
      <p:sp>
        <p:nvSpPr>
          <p:cNvPr id="1470" name="Google Shape;1470;p37"/>
          <p:cNvSpPr txBox="1">
            <a:spLocks noGrp="1"/>
          </p:cNvSpPr>
          <p:nvPr>
            <p:ph type="subTitle" idx="2"/>
          </p:nvPr>
        </p:nvSpPr>
        <p:spPr>
          <a:xfrm>
            <a:off x="3424950" y="1917209"/>
            <a:ext cx="1649735" cy="60420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dirty="0">
                <a:solidFill>
                  <a:srgbClr val="000000"/>
                </a:solidFill>
              </a:rPr>
              <a:t>23BAI70084</a:t>
            </a:r>
            <a:endParaRPr sz="1800" dirty="0">
              <a:solidFill>
                <a:srgbClr val="000000"/>
              </a:solidFill>
            </a:endParaRPr>
          </a:p>
        </p:txBody>
      </p:sp>
      <p:sp>
        <p:nvSpPr>
          <p:cNvPr id="1471" name="Google Shape;1471;p37"/>
          <p:cNvSpPr txBox="1">
            <a:spLocks noGrp="1"/>
          </p:cNvSpPr>
          <p:nvPr>
            <p:ph type="subTitle" idx="3"/>
          </p:nvPr>
        </p:nvSpPr>
        <p:spPr>
          <a:xfrm>
            <a:off x="5983548" y="1916711"/>
            <a:ext cx="1535400" cy="60420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dirty="0">
                <a:solidFill>
                  <a:srgbClr val="000000"/>
                </a:solidFill>
              </a:rPr>
              <a:t>23BAI70615</a:t>
            </a:r>
            <a:endParaRPr sz="1800" dirty="0">
              <a:solidFill>
                <a:srgbClr val="000000"/>
              </a:solidFill>
            </a:endParaRPr>
          </a:p>
        </p:txBody>
      </p:sp>
      <p:sp>
        <p:nvSpPr>
          <p:cNvPr id="1473" name="Google Shape;1473;p37"/>
          <p:cNvSpPr txBox="1">
            <a:spLocks noGrp="1"/>
          </p:cNvSpPr>
          <p:nvPr>
            <p:ph type="title" idx="5"/>
          </p:nvPr>
        </p:nvSpPr>
        <p:spPr>
          <a:xfrm>
            <a:off x="796781" y="1102260"/>
            <a:ext cx="1057500" cy="640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01</a:t>
            </a:r>
            <a:endParaRPr dirty="0"/>
          </a:p>
        </p:txBody>
      </p:sp>
      <p:sp>
        <p:nvSpPr>
          <p:cNvPr id="1474" name="Google Shape;1474;p37"/>
          <p:cNvSpPr txBox="1">
            <a:spLocks noGrp="1"/>
          </p:cNvSpPr>
          <p:nvPr>
            <p:ph type="title" idx="6"/>
          </p:nvPr>
        </p:nvSpPr>
        <p:spPr>
          <a:xfrm>
            <a:off x="5983548" y="2883348"/>
            <a:ext cx="1057500" cy="640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06</a:t>
            </a:r>
            <a:endParaRPr dirty="0"/>
          </a:p>
        </p:txBody>
      </p:sp>
      <p:sp>
        <p:nvSpPr>
          <p:cNvPr id="1475" name="Google Shape;1475;p37"/>
          <p:cNvSpPr txBox="1">
            <a:spLocks noGrp="1"/>
          </p:cNvSpPr>
          <p:nvPr>
            <p:ph type="title" idx="7"/>
          </p:nvPr>
        </p:nvSpPr>
        <p:spPr>
          <a:xfrm>
            <a:off x="3424950" y="1100681"/>
            <a:ext cx="1057500" cy="640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02</a:t>
            </a:r>
            <a:endParaRPr dirty="0"/>
          </a:p>
        </p:txBody>
      </p:sp>
      <p:sp>
        <p:nvSpPr>
          <p:cNvPr id="1476" name="Google Shape;1476;p37"/>
          <p:cNvSpPr txBox="1">
            <a:spLocks noGrp="1"/>
          </p:cNvSpPr>
          <p:nvPr>
            <p:ph type="title" idx="8"/>
          </p:nvPr>
        </p:nvSpPr>
        <p:spPr>
          <a:xfrm>
            <a:off x="796781" y="2887888"/>
            <a:ext cx="1057500" cy="640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04</a:t>
            </a:r>
            <a:endParaRPr dirty="0"/>
          </a:p>
        </p:txBody>
      </p:sp>
      <p:sp>
        <p:nvSpPr>
          <p:cNvPr id="1477" name="Google Shape;1477;p37"/>
          <p:cNvSpPr txBox="1">
            <a:spLocks noGrp="1"/>
          </p:cNvSpPr>
          <p:nvPr>
            <p:ph type="subTitle" idx="13"/>
          </p:nvPr>
        </p:nvSpPr>
        <p:spPr>
          <a:xfrm>
            <a:off x="3424950" y="1676451"/>
            <a:ext cx="2103562" cy="402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Ishant Singh</a:t>
            </a:r>
            <a:endParaRPr dirty="0"/>
          </a:p>
        </p:txBody>
      </p:sp>
      <p:sp>
        <p:nvSpPr>
          <p:cNvPr id="1478" name="Google Shape;1478;p37"/>
          <p:cNvSpPr txBox="1">
            <a:spLocks noGrp="1"/>
          </p:cNvSpPr>
          <p:nvPr>
            <p:ph type="subTitle" idx="14"/>
          </p:nvPr>
        </p:nvSpPr>
        <p:spPr>
          <a:xfrm>
            <a:off x="5983548" y="1685637"/>
            <a:ext cx="1535400" cy="402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Jyoti</a:t>
            </a:r>
            <a:endParaRPr dirty="0"/>
          </a:p>
        </p:txBody>
      </p:sp>
      <p:sp>
        <p:nvSpPr>
          <p:cNvPr id="1479" name="Google Shape;1479;p37"/>
          <p:cNvSpPr txBox="1">
            <a:spLocks noGrp="1"/>
          </p:cNvSpPr>
          <p:nvPr>
            <p:ph type="subTitle" idx="15"/>
          </p:nvPr>
        </p:nvSpPr>
        <p:spPr>
          <a:xfrm>
            <a:off x="796781" y="3420088"/>
            <a:ext cx="1057500" cy="402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Shalok</a:t>
            </a:r>
            <a:endParaRPr dirty="0"/>
          </a:p>
        </p:txBody>
      </p:sp>
      <p:sp>
        <p:nvSpPr>
          <p:cNvPr id="8" name="Google Shape;1475;p37">
            <a:extLst>
              <a:ext uri="{FF2B5EF4-FFF2-40B4-BE49-F238E27FC236}">
                <a16:creationId xmlns:a16="http://schemas.microsoft.com/office/drawing/2014/main" id="{D2090F3E-5219-58B6-FAFC-79C95B0DF41F}"/>
              </a:ext>
            </a:extLst>
          </p:cNvPr>
          <p:cNvSpPr txBox="1">
            <a:spLocks/>
          </p:cNvSpPr>
          <p:nvPr/>
        </p:nvSpPr>
        <p:spPr>
          <a:xfrm>
            <a:off x="3424950" y="2883348"/>
            <a:ext cx="1057500" cy="6402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15000"/>
              </a:lnSpc>
              <a:spcBef>
                <a:spcPts val="0"/>
              </a:spcBef>
              <a:spcAft>
                <a:spcPts val="0"/>
              </a:spcAft>
              <a:buClr>
                <a:schemeClr val="dk2"/>
              </a:buClr>
              <a:buSzPts val="3000"/>
              <a:buFont typeface="IBM Plex Mono"/>
              <a:buNone/>
              <a:defRPr sz="3000" b="1" i="0" u="none" strike="noStrike" cap="none">
                <a:solidFill>
                  <a:schemeClr val="dk2"/>
                </a:solidFill>
                <a:latin typeface="Poppins"/>
                <a:ea typeface="Poppins"/>
                <a:cs typeface="Poppins"/>
                <a:sym typeface="Poppins"/>
              </a:defRPr>
            </a:lvl1pPr>
            <a:lvl2pPr marR="0" lvl="1"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2pPr>
            <a:lvl3pPr marR="0" lvl="2"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3pPr>
            <a:lvl4pPr marR="0" lvl="3"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4pPr>
            <a:lvl5pPr marR="0" lvl="4"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5pPr>
            <a:lvl6pPr marR="0" lvl="5"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6pPr>
            <a:lvl7pPr marR="0" lvl="6"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7pPr>
            <a:lvl8pPr marR="0" lvl="7"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8pPr>
            <a:lvl9pPr marR="0" lvl="8"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9pPr>
          </a:lstStyle>
          <a:p>
            <a:r>
              <a:rPr lang="en" dirty="0"/>
              <a:t>05</a:t>
            </a:r>
          </a:p>
        </p:txBody>
      </p:sp>
      <p:sp>
        <p:nvSpPr>
          <p:cNvPr id="9" name="Google Shape;1475;p37">
            <a:extLst>
              <a:ext uri="{FF2B5EF4-FFF2-40B4-BE49-F238E27FC236}">
                <a16:creationId xmlns:a16="http://schemas.microsoft.com/office/drawing/2014/main" id="{8D8ED10F-DD9E-1DE1-C063-367BF39F117D}"/>
              </a:ext>
            </a:extLst>
          </p:cNvPr>
          <p:cNvSpPr txBox="1">
            <a:spLocks/>
          </p:cNvSpPr>
          <p:nvPr/>
        </p:nvSpPr>
        <p:spPr>
          <a:xfrm>
            <a:off x="5983548" y="1102260"/>
            <a:ext cx="1057500" cy="6402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15000"/>
              </a:lnSpc>
              <a:spcBef>
                <a:spcPts val="0"/>
              </a:spcBef>
              <a:spcAft>
                <a:spcPts val="0"/>
              </a:spcAft>
              <a:buClr>
                <a:schemeClr val="dk2"/>
              </a:buClr>
              <a:buSzPts val="3000"/>
              <a:buFont typeface="IBM Plex Mono"/>
              <a:buNone/>
              <a:defRPr sz="3000" b="1" i="0" u="none" strike="noStrike" cap="none">
                <a:solidFill>
                  <a:schemeClr val="dk2"/>
                </a:solidFill>
                <a:latin typeface="Poppins"/>
                <a:ea typeface="Poppins"/>
                <a:cs typeface="Poppins"/>
                <a:sym typeface="Poppins"/>
              </a:defRPr>
            </a:lvl1pPr>
            <a:lvl2pPr marR="0" lvl="1"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2pPr>
            <a:lvl3pPr marR="0" lvl="2"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3pPr>
            <a:lvl4pPr marR="0" lvl="3"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4pPr>
            <a:lvl5pPr marR="0" lvl="4"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5pPr>
            <a:lvl6pPr marR="0" lvl="5"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6pPr>
            <a:lvl7pPr marR="0" lvl="6"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7pPr>
            <a:lvl8pPr marR="0" lvl="7"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8pPr>
            <a:lvl9pPr marR="0" lvl="8"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9pPr>
          </a:lstStyle>
          <a:p>
            <a:r>
              <a:rPr lang="en" dirty="0"/>
              <a:t>03</a:t>
            </a:r>
          </a:p>
        </p:txBody>
      </p:sp>
      <p:sp>
        <p:nvSpPr>
          <p:cNvPr id="11" name="Google Shape;1477;p37">
            <a:extLst>
              <a:ext uri="{FF2B5EF4-FFF2-40B4-BE49-F238E27FC236}">
                <a16:creationId xmlns:a16="http://schemas.microsoft.com/office/drawing/2014/main" id="{85A258A4-0864-14C5-91E1-D1104B0E231C}"/>
              </a:ext>
            </a:extLst>
          </p:cNvPr>
          <p:cNvSpPr txBox="1">
            <a:spLocks/>
          </p:cNvSpPr>
          <p:nvPr/>
        </p:nvSpPr>
        <p:spPr>
          <a:xfrm>
            <a:off x="3418947" y="3426365"/>
            <a:ext cx="1649735" cy="4023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2400"/>
              <a:buFont typeface="Source Code Pro"/>
              <a:buNone/>
              <a:defRPr sz="1900" b="1" i="0" u="none" strike="noStrike" cap="none">
                <a:solidFill>
                  <a:schemeClr val="dk1"/>
                </a:solidFill>
                <a:latin typeface="IBM Plex Mono"/>
                <a:ea typeface="IBM Plex Mono"/>
                <a:cs typeface="IBM Plex Mono"/>
                <a:sym typeface="IBM Plex Mono"/>
              </a:defRPr>
            </a:lvl1pPr>
            <a:lvl2pPr marL="914400" marR="0" lvl="1" indent="-317500" algn="ctr" rtl="0">
              <a:lnSpc>
                <a:spcPct val="100000"/>
              </a:lnSpc>
              <a:spcBef>
                <a:spcPts val="0"/>
              </a:spcBef>
              <a:spcAft>
                <a:spcPts val="0"/>
              </a:spcAft>
              <a:buClr>
                <a:schemeClr val="dk1"/>
              </a:buClr>
              <a:buSzPts val="2400"/>
              <a:buFont typeface="Source Code Pro"/>
              <a:buNone/>
              <a:defRPr sz="2400" b="1" i="0" u="none" strike="noStrike" cap="none">
                <a:solidFill>
                  <a:schemeClr val="dk1"/>
                </a:solidFill>
                <a:latin typeface="Source Code Pro"/>
                <a:ea typeface="Source Code Pro"/>
                <a:cs typeface="Source Code Pro"/>
                <a:sym typeface="Source Code Pro"/>
              </a:defRPr>
            </a:lvl2pPr>
            <a:lvl3pPr marL="1371600" marR="0" lvl="2" indent="-317500" algn="ctr" rtl="0">
              <a:lnSpc>
                <a:spcPct val="100000"/>
              </a:lnSpc>
              <a:spcBef>
                <a:spcPts val="0"/>
              </a:spcBef>
              <a:spcAft>
                <a:spcPts val="0"/>
              </a:spcAft>
              <a:buClr>
                <a:schemeClr val="dk1"/>
              </a:buClr>
              <a:buSzPts val="2400"/>
              <a:buFont typeface="Source Code Pro"/>
              <a:buNone/>
              <a:defRPr sz="2400" b="1" i="0" u="none" strike="noStrike" cap="none">
                <a:solidFill>
                  <a:schemeClr val="dk1"/>
                </a:solidFill>
                <a:latin typeface="Source Code Pro"/>
                <a:ea typeface="Source Code Pro"/>
                <a:cs typeface="Source Code Pro"/>
                <a:sym typeface="Source Code Pro"/>
              </a:defRPr>
            </a:lvl3pPr>
            <a:lvl4pPr marL="1828800" marR="0" lvl="3" indent="-317500" algn="ctr" rtl="0">
              <a:lnSpc>
                <a:spcPct val="100000"/>
              </a:lnSpc>
              <a:spcBef>
                <a:spcPts val="0"/>
              </a:spcBef>
              <a:spcAft>
                <a:spcPts val="0"/>
              </a:spcAft>
              <a:buClr>
                <a:schemeClr val="dk1"/>
              </a:buClr>
              <a:buSzPts val="2400"/>
              <a:buFont typeface="Source Code Pro"/>
              <a:buNone/>
              <a:defRPr sz="2400" b="1" i="0" u="none" strike="noStrike" cap="none">
                <a:solidFill>
                  <a:schemeClr val="dk1"/>
                </a:solidFill>
                <a:latin typeface="Source Code Pro"/>
                <a:ea typeface="Source Code Pro"/>
                <a:cs typeface="Source Code Pro"/>
                <a:sym typeface="Source Code Pro"/>
              </a:defRPr>
            </a:lvl4pPr>
            <a:lvl5pPr marL="2286000" marR="0" lvl="4" indent="-317500" algn="ctr" rtl="0">
              <a:lnSpc>
                <a:spcPct val="100000"/>
              </a:lnSpc>
              <a:spcBef>
                <a:spcPts val="0"/>
              </a:spcBef>
              <a:spcAft>
                <a:spcPts val="0"/>
              </a:spcAft>
              <a:buClr>
                <a:schemeClr val="dk1"/>
              </a:buClr>
              <a:buSzPts val="2400"/>
              <a:buFont typeface="Source Code Pro"/>
              <a:buNone/>
              <a:defRPr sz="2400" b="1" i="0" u="none" strike="noStrike" cap="none">
                <a:solidFill>
                  <a:schemeClr val="dk1"/>
                </a:solidFill>
                <a:latin typeface="Source Code Pro"/>
                <a:ea typeface="Source Code Pro"/>
                <a:cs typeface="Source Code Pro"/>
                <a:sym typeface="Source Code Pro"/>
              </a:defRPr>
            </a:lvl5pPr>
            <a:lvl6pPr marL="2743200" marR="0" lvl="5" indent="-317500" algn="ctr" rtl="0">
              <a:lnSpc>
                <a:spcPct val="100000"/>
              </a:lnSpc>
              <a:spcBef>
                <a:spcPts val="0"/>
              </a:spcBef>
              <a:spcAft>
                <a:spcPts val="0"/>
              </a:spcAft>
              <a:buClr>
                <a:schemeClr val="dk1"/>
              </a:buClr>
              <a:buSzPts val="2400"/>
              <a:buFont typeface="Source Code Pro"/>
              <a:buNone/>
              <a:defRPr sz="2400" b="1" i="0" u="none" strike="noStrike" cap="none">
                <a:solidFill>
                  <a:schemeClr val="dk1"/>
                </a:solidFill>
                <a:latin typeface="Source Code Pro"/>
                <a:ea typeface="Source Code Pro"/>
                <a:cs typeface="Source Code Pro"/>
                <a:sym typeface="Source Code Pro"/>
              </a:defRPr>
            </a:lvl6pPr>
            <a:lvl7pPr marL="3200400" marR="0" lvl="6" indent="-317500" algn="ctr" rtl="0">
              <a:lnSpc>
                <a:spcPct val="100000"/>
              </a:lnSpc>
              <a:spcBef>
                <a:spcPts val="0"/>
              </a:spcBef>
              <a:spcAft>
                <a:spcPts val="0"/>
              </a:spcAft>
              <a:buClr>
                <a:schemeClr val="dk1"/>
              </a:buClr>
              <a:buSzPts val="2400"/>
              <a:buFont typeface="Source Code Pro"/>
              <a:buNone/>
              <a:defRPr sz="2400" b="1" i="0" u="none" strike="noStrike" cap="none">
                <a:solidFill>
                  <a:schemeClr val="dk1"/>
                </a:solidFill>
                <a:latin typeface="Source Code Pro"/>
                <a:ea typeface="Source Code Pro"/>
                <a:cs typeface="Source Code Pro"/>
                <a:sym typeface="Source Code Pro"/>
              </a:defRPr>
            </a:lvl7pPr>
            <a:lvl8pPr marL="3657600" marR="0" lvl="7" indent="-317500" algn="ctr" rtl="0">
              <a:lnSpc>
                <a:spcPct val="100000"/>
              </a:lnSpc>
              <a:spcBef>
                <a:spcPts val="0"/>
              </a:spcBef>
              <a:spcAft>
                <a:spcPts val="0"/>
              </a:spcAft>
              <a:buClr>
                <a:schemeClr val="dk1"/>
              </a:buClr>
              <a:buSzPts val="2400"/>
              <a:buFont typeface="Source Code Pro"/>
              <a:buNone/>
              <a:defRPr sz="2400" b="1" i="0" u="none" strike="noStrike" cap="none">
                <a:solidFill>
                  <a:schemeClr val="dk1"/>
                </a:solidFill>
                <a:latin typeface="Source Code Pro"/>
                <a:ea typeface="Source Code Pro"/>
                <a:cs typeface="Source Code Pro"/>
                <a:sym typeface="Source Code Pro"/>
              </a:defRPr>
            </a:lvl8pPr>
            <a:lvl9pPr marL="4114800" marR="0" lvl="8" indent="-317500" algn="ctr" rtl="0">
              <a:lnSpc>
                <a:spcPct val="100000"/>
              </a:lnSpc>
              <a:spcBef>
                <a:spcPts val="0"/>
              </a:spcBef>
              <a:spcAft>
                <a:spcPts val="0"/>
              </a:spcAft>
              <a:buClr>
                <a:schemeClr val="dk1"/>
              </a:buClr>
              <a:buSzPts val="2400"/>
              <a:buFont typeface="Source Code Pro"/>
              <a:buNone/>
              <a:defRPr sz="2400" b="1" i="0" u="none" strike="noStrike" cap="none">
                <a:solidFill>
                  <a:schemeClr val="dk1"/>
                </a:solidFill>
                <a:latin typeface="Source Code Pro"/>
                <a:ea typeface="Source Code Pro"/>
                <a:cs typeface="Source Code Pro"/>
                <a:sym typeface="Source Code Pro"/>
              </a:defRPr>
            </a:lvl9pPr>
          </a:lstStyle>
          <a:p>
            <a:pPr marL="0" indent="0"/>
            <a:r>
              <a:rPr lang="en-US" dirty="0"/>
              <a:t>Devanshu</a:t>
            </a:r>
          </a:p>
        </p:txBody>
      </p:sp>
      <p:sp>
        <p:nvSpPr>
          <p:cNvPr id="13" name="Google Shape;1477;p37">
            <a:extLst>
              <a:ext uri="{FF2B5EF4-FFF2-40B4-BE49-F238E27FC236}">
                <a16:creationId xmlns:a16="http://schemas.microsoft.com/office/drawing/2014/main" id="{06D50219-9DAD-152F-AA82-782890404CA5}"/>
              </a:ext>
            </a:extLst>
          </p:cNvPr>
          <p:cNvSpPr txBox="1">
            <a:spLocks/>
          </p:cNvSpPr>
          <p:nvPr/>
        </p:nvSpPr>
        <p:spPr>
          <a:xfrm>
            <a:off x="5983547" y="3420088"/>
            <a:ext cx="1649735" cy="4023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2400"/>
              <a:buFont typeface="Source Code Pro"/>
              <a:buNone/>
              <a:defRPr sz="1900" b="1" i="0" u="none" strike="noStrike" cap="none">
                <a:solidFill>
                  <a:schemeClr val="dk1"/>
                </a:solidFill>
                <a:latin typeface="IBM Plex Mono"/>
                <a:ea typeface="IBM Plex Mono"/>
                <a:cs typeface="IBM Plex Mono"/>
                <a:sym typeface="IBM Plex Mono"/>
              </a:defRPr>
            </a:lvl1pPr>
            <a:lvl2pPr marL="914400" marR="0" lvl="1" indent="-317500" algn="ctr" rtl="0">
              <a:lnSpc>
                <a:spcPct val="100000"/>
              </a:lnSpc>
              <a:spcBef>
                <a:spcPts val="0"/>
              </a:spcBef>
              <a:spcAft>
                <a:spcPts val="0"/>
              </a:spcAft>
              <a:buClr>
                <a:schemeClr val="dk1"/>
              </a:buClr>
              <a:buSzPts val="2400"/>
              <a:buFont typeface="Source Code Pro"/>
              <a:buNone/>
              <a:defRPr sz="2400" b="1" i="0" u="none" strike="noStrike" cap="none">
                <a:solidFill>
                  <a:schemeClr val="dk1"/>
                </a:solidFill>
                <a:latin typeface="Source Code Pro"/>
                <a:ea typeface="Source Code Pro"/>
                <a:cs typeface="Source Code Pro"/>
                <a:sym typeface="Source Code Pro"/>
              </a:defRPr>
            </a:lvl2pPr>
            <a:lvl3pPr marL="1371600" marR="0" lvl="2" indent="-317500" algn="ctr" rtl="0">
              <a:lnSpc>
                <a:spcPct val="100000"/>
              </a:lnSpc>
              <a:spcBef>
                <a:spcPts val="0"/>
              </a:spcBef>
              <a:spcAft>
                <a:spcPts val="0"/>
              </a:spcAft>
              <a:buClr>
                <a:schemeClr val="dk1"/>
              </a:buClr>
              <a:buSzPts val="2400"/>
              <a:buFont typeface="Source Code Pro"/>
              <a:buNone/>
              <a:defRPr sz="2400" b="1" i="0" u="none" strike="noStrike" cap="none">
                <a:solidFill>
                  <a:schemeClr val="dk1"/>
                </a:solidFill>
                <a:latin typeface="Source Code Pro"/>
                <a:ea typeface="Source Code Pro"/>
                <a:cs typeface="Source Code Pro"/>
                <a:sym typeface="Source Code Pro"/>
              </a:defRPr>
            </a:lvl3pPr>
            <a:lvl4pPr marL="1828800" marR="0" lvl="3" indent="-317500" algn="ctr" rtl="0">
              <a:lnSpc>
                <a:spcPct val="100000"/>
              </a:lnSpc>
              <a:spcBef>
                <a:spcPts val="0"/>
              </a:spcBef>
              <a:spcAft>
                <a:spcPts val="0"/>
              </a:spcAft>
              <a:buClr>
                <a:schemeClr val="dk1"/>
              </a:buClr>
              <a:buSzPts val="2400"/>
              <a:buFont typeface="Source Code Pro"/>
              <a:buNone/>
              <a:defRPr sz="2400" b="1" i="0" u="none" strike="noStrike" cap="none">
                <a:solidFill>
                  <a:schemeClr val="dk1"/>
                </a:solidFill>
                <a:latin typeface="Source Code Pro"/>
                <a:ea typeface="Source Code Pro"/>
                <a:cs typeface="Source Code Pro"/>
                <a:sym typeface="Source Code Pro"/>
              </a:defRPr>
            </a:lvl4pPr>
            <a:lvl5pPr marL="2286000" marR="0" lvl="4" indent="-317500" algn="ctr" rtl="0">
              <a:lnSpc>
                <a:spcPct val="100000"/>
              </a:lnSpc>
              <a:spcBef>
                <a:spcPts val="0"/>
              </a:spcBef>
              <a:spcAft>
                <a:spcPts val="0"/>
              </a:spcAft>
              <a:buClr>
                <a:schemeClr val="dk1"/>
              </a:buClr>
              <a:buSzPts val="2400"/>
              <a:buFont typeface="Source Code Pro"/>
              <a:buNone/>
              <a:defRPr sz="2400" b="1" i="0" u="none" strike="noStrike" cap="none">
                <a:solidFill>
                  <a:schemeClr val="dk1"/>
                </a:solidFill>
                <a:latin typeface="Source Code Pro"/>
                <a:ea typeface="Source Code Pro"/>
                <a:cs typeface="Source Code Pro"/>
                <a:sym typeface="Source Code Pro"/>
              </a:defRPr>
            </a:lvl5pPr>
            <a:lvl6pPr marL="2743200" marR="0" lvl="5" indent="-317500" algn="ctr" rtl="0">
              <a:lnSpc>
                <a:spcPct val="100000"/>
              </a:lnSpc>
              <a:spcBef>
                <a:spcPts val="0"/>
              </a:spcBef>
              <a:spcAft>
                <a:spcPts val="0"/>
              </a:spcAft>
              <a:buClr>
                <a:schemeClr val="dk1"/>
              </a:buClr>
              <a:buSzPts val="2400"/>
              <a:buFont typeface="Source Code Pro"/>
              <a:buNone/>
              <a:defRPr sz="2400" b="1" i="0" u="none" strike="noStrike" cap="none">
                <a:solidFill>
                  <a:schemeClr val="dk1"/>
                </a:solidFill>
                <a:latin typeface="Source Code Pro"/>
                <a:ea typeface="Source Code Pro"/>
                <a:cs typeface="Source Code Pro"/>
                <a:sym typeface="Source Code Pro"/>
              </a:defRPr>
            </a:lvl6pPr>
            <a:lvl7pPr marL="3200400" marR="0" lvl="6" indent="-317500" algn="ctr" rtl="0">
              <a:lnSpc>
                <a:spcPct val="100000"/>
              </a:lnSpc>
              <a:spcBef>
                <a:spcPts val="0"/>
              </a:spcBef>
              <a:spcAft>
                <a:spcPts val="0"/>
              </a:spcAft>
              <a:buClr>
                <a:schemeClr val="dk1"/>
              </a:buClr>
              <a:buSzPts val="2400"/>
              <a:buFont typeface="Source Code Pro"/>
              <a:buNone/>
              <a:defRPr sz="2400" b="1" i="0" u="none" strike="noStrike" cap="none">
                <a:solidFill>
                  <a:schemeClr val="dk1"/>
                </a:solidFill>
                <a:latin typeface="Source Code Pro"/>
                <a:ea typeface="Source Code Pro"/>
                <a:cs typeface="Source Code Pro"/>
                <a:sym typeface="Source Code Pro"/>
              </a:defRPr>
            </a:lvl7pPr>
            <a:lvl8pPr marL="3657600" marR="0" lvl="7" indent="-317500" algn="ctr" rtl="0">
              <a:lnSpc>
                <a:spcPct val="100000"/>
              </a:lnSpc>
              <a:spcBef>
                <a:spcPts val="0"/>
              </a:spcBef>
              <a:spcAft>
                <a:spcPts val="0"/>
              </a:spcAft>
              <a:buClr>
                <a:schemeClr val="dk1"/>
              </a:buClr>
              <a:buSzPts val="2400"/>
              <a:buFont typeface="Source Code Pro"/>
              <a:buNone/>
              <a:defRPr sz="2400" b="1" i="0" u="none" strike="noStrike" cap="none">
                <a:solidFill>
                  <a:schemeClr val="dk1"/>
                </a:solidFill>
                <a:latin typeface="Source Code Pro"/>
                <a:ea typeface="Source Code Pro"/>
                <a:cs typeface="Source Code Pro"/>
                <a:sym typeface="Source Code Pro"/>
              </a:defRPr>
            </a:lvl8pPr>
            <a:lvl9pPr marL="4114800" marR="0" lvl="8" indent="-317500" algn="ctr" rtl="0">
              <a:lnSpc>
                <a:spcPct val="100000"/>
              </a:lnSpc>
              <a:spcBef>
                <a:spcPts val="0"/>
              </a:spcBef>
              <a:spcAft>
                <a:spcPts val="0"/>
              </a:spcAft>
              <a:buClr>
                <a:schemeClr val="dk1"/>
              </a:buClr>
              <a:buSzPts val="2400"/>
              <a:buFont typeface="Source Code Pro"/>
              <a:buNone/>
              <a:defRPr sz="2400" b="1" i="0" u="none" strike="noStrike" cap="none">
                <a:solidFill>
                  <a:schemeClr val="dk1"/>
                </a:solidFill>
                <a:latin typeface="Source Code Pro"/>
                <a:ea typeface="Source Code Pro"/>
                <a:cs typeface="Source Code Pro"/>
                <a:sym typeface="Source Code Pro"/>
              </a:defRPr>
            </a:lvl9pPr>
          </a:lstStyle>
          <a:p>
            <a:pPr marL="0" indent="0"/>
            <a:r>
              <a:rPr lang="en-US" dirty="0"/>
              <a:t>Ansh</a:t>
            </a:r>
          </a:p>
        </p:txBody>
      </p:sp>
      <p:sp>
        <p:nvSpPr>
          <p:cNvPr id="14" name="Google Shape;1477;p37">
            <a:extLst>
              <a:ext uri="{FF2B5EF4-FFF2-40B4-BE49-F238E27FC236}">
                <a16:creationId xmlns:a16="http://schemas.microsoft.com/office/drawing/2014/main" id="{7C843FCF-F303-AF3C-7094-43DA6C29F24A}"/>
              </a:ext>
            </a:extLst>
          </p:cNvPr>
          <p:cNvSpPr txBox="1">
            <a:spLocks/>
          </p:cNvSpPr>
          <p:nvPr/>
        </p:nvSpPr>
        <p:spPr>
          <a:xfrm>
            <a:off x="5987207" y="3688886"/>
            <a:ext cx="1649735" cy="4023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2400"/>
              <a:buFont typeface="Source Code Pro"/>
              <a:buNone/>
              <a:defRPr sz="1900" b="1" i="0" u="none" strike="noStrike" cap="none">
                <a:solidFill>
                  <a:schemeClr val="dk1"/>
                </a:solidFill>
                <a:latin typeface="IBM Plex Mono"/>
                <a:ea typeface="IBM Plex Mono"/>
                <a:cs typeface="IBM Plex Mono"/>
                <a:sym typeface="IBM Plex Mono"/>
              </a:defRPr>
            </a:lvl1pPr>
            <a:lvl2pPr marL="914400" marR="0" lvl="1" indent="-317500" algn="ctr" rtl="0">
              <a:lnSpc>
                <a:spcPct val="100000"/>
              </a:lnSpc>
              <a:spcBef>
                <a:spcPts val="0"/>
              </a:spcBef>
              <a:spcAft>
                <a:spcPts val="0"/>
              </a:spcAft>
              <a:buClr>
                <a:schemeClr val="dk1"/>
              </a:buClr>
              <a:buSzPts val="2400"/>
              <a:buFont typeface="Source Code Pro"/>
              <a:buNone/>
              <a:defRPr sz="2400" b="1" i="0" u="none" strike="noStrike" cap="none">
                <a:solidFill>
                  <a:schemeClr val="dk1"/>
                </a:solidFill>
                <a:latin typeface="Source Code Pro"/>
                <a:ea typeface="Source Code Pro"/>
                <a:cs typeface="Source Code Pro"/>
                <a:sym typeface="Source Code Pro"/>
              </a:defRPr>
            </a:lvl2pPr>
            <a:lvl3pPr marL="1371600" marR="0" lvl="2" indent="-317500" algn="ctr" rtl="0">
              <a:lnSpc>
                <a:spcPct val="100000"/>
              </a:lnSpc>
              <a:spcBef>
                <a:spcPts val="0"/>
              </a:spcBef>
              <a:spcAft>
                <a:spcPts val="0"/>
              </a:spcAft>
              <a:buClr>
                <a:schemeClr val="dk1"/>
              </a:buClr>
              <a:buSzPts val="2400"/>
              <a:buFont typeface="Source Code Pro"/>
              <a:buNone/>
              <a:defRPr sz="2400" b="1" i="0" u="none" strike="noStrike" cap="none">
                <a:solidFill>
                  <a:schemeClr val="dk1"/>
                </a:solidFill>
                <a:latin typeface="Source Code Pro"/>
                <a:ea typeface="Source Code Pro"/>
                <a:cs typeface="Source Code Pro"/>
                <a:sym typeface="Source Code Pro"/>
              </a:defRPr>
            </a:lvl3pPr>
            <a:lvl4pPr marL="1828800" marR="0" lvl="3" indent="-317500" algn="ctr" rtl="0">
              <a:lnSpc>
                <a:spcPct val="100000"/>
              </a:lnSpc>
              <a:spcBef>
                <a:spcPts val="0"/>
              </a:spcBef>
              <a:spcAft>
                <a:spcPts val="0"/>
              </a:spcAft>
              <a:buClr>
                <a:schemeClr val="dk1"/>
              </a:buClr>
              <a:buSzPts val="2400"/>
              <a:buFont typeface="Source Code Pro"/>
              <a:buNone/>
              <a:defRPr sz="2400" b="1" i="0" u="none" strike="noStrike" cap="none">
                <a:solidFill>
                  <a:schemeClr val="dk1"/>
                </a:solidFill>
                <a:latin typeface="Source Code Pro"/>
                <a:ea typeface="Source Code Pro"/>
                <a:cs typeface="Source Code Pro"/>
                <a:sym typeface="Source Code Pro"/>
              </a:defRPr>
            </a:lvl4pPr>
            <a:lvl5pPr marL="2286000" marR="0" lvl="4" indent="-317500" algn="ctr" rtl="0">
              <a:lnSpc>
                <a:spcPct val="100000"/>
              </a:lnSpc>
              <a:spcBef>
                <a:spcPts val="0"/>
              </a:spcBef>
              <a:spcAft>
                <a:spcPts val="0"/>
              </a:spcAft>
              <a:buClr>
                <a:schemeClr val="dk1"/>
              </a:buClr>
              <a:buSzPts val="2400"/>
              <a:buFont typeface="Source Code Pro"/>
              <a:buNone/>
              <a:defRPr sz="2400" b="1" i="0" u="none" strike="noStrike" cap="none">
                <a:solidFill>
                  <a:schemeClr val="dk1"/>
                </a:solidFill>
                <a:latin typeface="Source Code Pro"/>
                <a:ea typeface="Source Code Pro"/>
                <a:cs typeface="Source Code Pro"/>
                <a:sym typeface="Source Code Pro"/>
              </a:defRPr>
            </a:lvl5pPr>
            <a:lvl6pPr marL="2743200" marR="0" lvl="5" indent="-317500" algn="ctr" rtl="0">
              <a:lnSpc>
                <a:spcPct val="100000"/>
              </a:lnSpc>
              <a:spcBef>
                <a:spcPts val="0"/>
              </a:spcBef>
              <a:spcAft>
                <a:spcPts val="0"/>
              </a:spcAft>
              <a:buClr>
                <a:schemeClr val="dk1"/>
              </a:buClr>
              <a:buSzPts val="2400"/>
              <a:buFont typeface="Source Code Pro"/>
              <a:buNone/>
              <a:defRPr sz="2400" b="1" i="0" u="none" strike="noStrike" cap="none">
                <a:solidFill>
                  <a:schemeClr val="dk1"/>
                </a:solidFill>
                <a:latin typeface="Source Code Pro"/>
                <a:ea typeface="Source Code Pro"/>
                <a:cs typeface="Source Code Pro"/>
                <a:sym typeface="Source Code Pro"/>
              </a:defRPr>
            </a:lvl6pPr>
            <a:lvl7pPr marL="3200400" marR="0" lvl="6" indent="-317500" algn="ctr" rtl="0">
              <a:lnSpc>
                <a:spcPct val="100000"/>
              </a:lnSpc>
              <a:spcBef>
                <a:spcPts val="0"/>
              </a:spcBef>
              <a:spcAft>
                <a:spcPts val="0"/>
              </a:spcAft>
              <a:buClr>
                <a:schemeClr val="dk1"/>
              </a:buClr>
              <a:buSzPts val="2400"/>
              <a:buFont typeface="Source Code Pro"/>
              <a:buNone/>
              <a:defRPr sz="2400" b="1" i="0" u="none" strike="noStrike" cap="none">
                <a:solidFill>
                  <a:schemeClr val="dk1"/>
                </a:solidFill>
                <a:latin typeface="Source Code Pro"/>
                <a:ea typeface="Source Code Pro"/>
                <a:cs typeface="Source Code Pro"/>
                <a:sym typeface="Source Code Pro"/>
              </a:defRPr>
            </a:lvl7pPr>
            <a:lvl8pPr marL="3657600" marR="0" lvl="7" indent="-317500" algn="ctr" rtl="0">
              <a:lnSpc>
                <a:spcPct val="100000"/>
              </a:lnSpc>
              <a:spcBef>
                <a:spcPts val="0"/>
              </a:spcBef>
              <a:spcAft>
                <a:spcPts val="0"/>
              </a:spcAft>
              <a:buClr>
                <a:schemeClr val="dk1"/>
              </a:buClr>
              <a:buSzPts val="2400"/>
              <a:buFont typeface="Source Code Pro"/>
              <a:buNone/>
              <a:defRPr sz="2400" b="1" i="0" u="none" strike="noStrike" cap="none">
                <a:solidFill>
                  <a:schemeClr val="dk1"/>
                </a:solidFill>
                <a:latin typeface="Source Code Pro"/>
                <a:ea typeface="Source Code Pro"/>
                <a:cs typeface="Source Code Pro"/>
                <a:sym typeface="Source Code Pro"/>
              </a:defRPr>
            </a:lvl8pPr>
            <a:lvl9pPr marL="4114800" marR="0" lvl="8" indent="-317500" algn="ctr" rtl="0">
              <a:lnSpc>
                <a:spcPct val="100000"/>
              </a:lnSpc>
              <a:spcBef>
                <a:spcPts val="0"/>
              </a:spcBef>
              <a:spcAft>
                <a:spcPts val="0"/>
              </a:spcAft>
              <a:buClr>
                <a:schemeClr val="dk1"/>
              </a:buClr>
              <a:buSzPts val="2400"/>
              <a:buFont typeface="Source Code Pro"/>
              <a:buNone/>
              <a:defRPr sz="2400" b="1" i="0" u="none" strike="noStrike" cap="none">
                <a:solidFill>
                  <a:schemeClr val="dk1"/>
                </a:solidFill>
                <a:latin typeface="Source Code Pro"/>
                <a:ea typeface="Source Code Pro"/>
                <a:cs typeface="Source Code Pro"/>
                <a:sym typeface="Source Code Pro"/>
              </a:defRPr>
            </a:lvl9pPr>
          </a:lstStyle>
          <a:p>
            <a:pPr marL="0" indent="0"/>
            <a:r>
              <a:rPr lang="en-US" sz="1800" b="0" dirty="0">
                <a:solidFill>
                  <a:srgbClr val="000000"/>
                </a:solidFill>
                <a:latin typeface="Poppins"/>
                <a:cs typeface="Poppins"/>
              </a:rPr>
              <a:t>23BAI70068</a:t>
            </a:r>
          </a:p>
        </p:txBody>
      </p:sp>
      <p:sp>
        <p:nvSpPr>
          <p:cNvPr id="15" name="Google Shape;1477;p37">
            <a:extLst>
              <a:ext uri="{FF2B5EF4-FFF2-40B4-BE49-F238E27FC236}">
                <a16:creationId xmlns:a16="http://schemas.microsoft.com/office/drawing/2014/main" id="{C713B0F0-625A-297C-0798-1D29882C524F}"/>
              </a:ext>
            </a:extLst>
          </p:cNvPr>
          <p:cNvSpPr txBox="1">
            <a:spLocks/>
          </p:cNvSpPr>
          <p:nvPr/>
        </p:nvSpPr>
        <p:spPr>
          <a:xfrm>
            <a:off x="3418946" y="3764235"/>
            <a:ext cx="1649735" cy="4023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2400"/>
              <a:buFont typeface="Source Code Pro"/>
              <a:buNone/>
              <a:defRPr sz="1900" b="1" i="0" u="none" strike="noStrike" cap="none">
                <a:solidFill>
                  <a:schemeClr val="dk1"/>
                </a:solidFill>
                <a:latin typeface="IBM Plex Mono"/>
                <a:ea typeface="IBM Plex Mono"/>
                <a:cs typeface="IBM Plex Mono"/>
                <a:sym typeface="IBM Plex Mono"/>
              </a:defRPr>
            </a:lvl1pPr>
            <a:lvl2pPr marL="914400" marR="0" lvl="1" indent="-317500" algn="ctr" rtl="0">
              <a:lnSpc>
                <a:spcPct val="100000"/>
              </a:lnSpc>
              <a:spcBef>
                <a:spcPts val="0"/>
              </a:spcBef>
              <a:spcAft>
                <a:spcPts val="0"/>
              </a:spcAft>
              <a:buClr>
                <a:schemeClr val="dk1"/>
              </a:buClr>
              <a:buSzPts val="2400"/>
              <a:buFont typeface="Source Code Pro"/>
              <a:buNone/>
              <a:defRPr sz="2400" b="1" i="0" u="none" strike="noStrike" cap="none">
                <a:solidFill>
                  <a:schemeClr val="dk1"/>
                </a:solidFill>
                <a:latin typeface="Source Code Pro"/>
                <a:ea typeface="Source Code Pro"/>
                <a:cs typeface="Source Code Pro"/>
                <a:sym typeface="Source Code Pro"/>
              </a:defRPr>
            </a:lvl2pPr>
            <a:lvl3pPr marL="1371600" marR="0" lvl="2" indent="-317500" algn="ctr" rtl="0">
              <a:lnSpc>
                <a:spcPct val="100000"/>
              </a:lnSpc>
              <a:spcBef>
                <a:spcPts val="0"/>
              </a:spcBef>
              <a:spcAft>
                <a:spcPts val="0"/>
              </a:spcAft>
              <a:buClr>
                <a:schemeClr val="dk1"/>
              </a:buClr>
              <a:buSzPts val="2400"/>
              <a:buFont typeface="Source Code Pro"/>
              <a:buNone/>
              <a:defRPr sz="2400" b="1" i="0" u="none" strike="noStrike" cap="none">
                <a:solidFill>
                  <a:schemeClr val="dk1"/>
                </a:solidFill>
                <a:latin typeface="Source Code Pro"/>
                <a:ea typeface="Source Code Pro"/>
                <a:cs typeface="Source Code Pro"/>
                <a:sym typeface="Source Code Pro"/>
              </a:defRPr>
            </a:lvl3pPr>
            <a:lvl4pPr marL="1828800" marR="0" lvl="3" indent="-317500" algn="ctr" rtl="0">
              <a:lnSpc>
                <a:spcPct val="100000"/>
              </a:lnSpc>
              <a:spcBef>
                <a:spcPts val="0"/>
              </a:spcBef>
              <a:spcAft>
                <a:spcPts val="0"/>
              </a:spcAft>
              <a:buClr>
                <a:schemeClr val="dk1"/>
              </a:buClr>
              <a:buSzPts val="2400"/>
              <a:buFont typeface="Source Code Pro"/>
              <a:buNone/>
              <a:defRPr sz="2400" b="1" i="0" u="none" strike="noStrike" cap="none">
                <a:solidFill>
                  <a:schemeClr val="dk1"/>
                </a:solidFill>
                <a:latin typeface="Source Code Pro"/>
                <a:ea typeface="Source Code Pro"/>
                <a:cs typeface="Source Code Pro"/>
                <a:sym typeface="Source Code Pro"/>
              </a:defRPr>
            </a:lvl4pPr>
            <a:lvl5pPr marL="2286000" marR="0" lvl="4" indent="-317500" algn="ctr" rtl="0">
              <a:lnSpc>
                <a:spcPct val="100000"/>
              </a:lnSpc>
              <a:spcBef>
                <a:spcPts val="0"/>
              </a:spcBef>
              <a:spcAft>
                <a:spcPts val="0"/>
              </a:spcAft>
              <a:buClr>
                <a:schemeClr val="dk1"/>
              </a:buClr>
              <a:buSzPts val="2400"/>
              <a:buFont typeface="Source Code Pro"/>
              <a:buNone/>
              <a:defRPr sz="2400" b="1" i="0" u="none" strike="noStrike" cap="none">
                <a:solidFill>
                  <a:schemeClr val="dk1"/>
                </a:solidFill>
                <a:latin typeface="Source Code Pro"/>
                <a:ea typeface="Source Code Pro"/>
                <a:cs typeface="Source Code Pro"/>
                <a:sym typeface="Source Code Pro"/>
              </a:defRPr>
            </a:lvl5pPr>
            <a:lvl6pPr marL="2743200" marR="0" lvl="5" indent="-317500" algn="ctr" rtl="0">
              <a:lnSpc>
                <a:spcPct val="100000"/>
              </a:lnSpc>
              <a:spcBef>
                <a:spcPts val="0"/>
              </a:spcBef>
              <a:spcAft>
                <a:spcPts val="0"/>
              </a:spcAft>
              <a:buClr>
                <a:schemeClr val="dk1"/>
              </a:buClr>
              <a:buSzPts val="2400"/>
              <a:buFont typeface="Source Code Pro"/>
              <a:buNone/>
              <a:defRPr sz="2400" b="1" i="0" u="none" strike="noStrike" cap="none">
                <a:solidFill>
                  <a:schemeClr val="dk1"/>
                </a:solidFill>
                <a:latin typeface="Source Code Pro"/>
                <a:ea typeface="Source Code Pro"/>
                <a:cs typeface="Source Code Pro"/>
                <a:sym typeface="Source Code Pro"/>
              </a:defRPr>
            </a:lvl6pPr>
            <a:lvl7pPr marL="3200400" marR="0" lvl="6" indent="-317500" algn="ctr" rtl="0">
              <a:lnSpc>
                <a:spcPct val="100000"/>
              </a:lnSpc>
              <a:spcBef>
                <a:spcPts val="0"/>
              </a:spcBef>
              <a:spcAft>
                <a:spcPts val="0"/>
              </a:spcAft>
              <a:buClr>
                <a:schemeClr val="dk1"/>
              </a:buClr>
              <a:buSzPts val="2400"/>
              <a:buFont typeface="Source Code Pro"/>
              <a:buNone/>
              <a:defRPr sz="2400" b="1" i="0" u="none" strike="noStrike" cap="none">
                <a:solidFill>
                  <a:schemeClr val="dk1"/>
                </a:solidFill>
                <a:latin typeface="Source Code Pro"/>
                <a:ea typeface="Source Code Pro"/>
                <a:cs typeface="Source Code Pro"/>
                <a:sym typeface="Source Code Pro"/>
              </a:defRPr>
            </a:lvl7pPr>
            <a:lvl8pPr marL="3657600" marR="0" lvl="7" indent="-317500" algn="ctr" rtl="0">
              <a:lnSpc>
                <a:spcPct val="100000"/>
              </a:lnSpc>
              <a:spcBef>
                <a:spcPts val="0"/>
              </a:spcBef>
              <a:spcAft>
                <a:spcPts val="0"/>
              </a:spcAft>
              <a:buClr>
                <a:schemeClr val="dk1"/>
              </a:buClr>
              <a:buSzPts val="2400"/>
              <a:buFont typeface="Source Code Pro"/>
              <a:buNone/>
              <a:defRPr sz="2400" b="1" i="0" u="none" strike="noStrike" cap="none">
                <a:solidFill>
                  <a:schemeClr val="dk1"/>
                </a:solidFill>
                <a:latin typeface="Source Code Pro"/>
                <a:ea typeface="Source Code Pro"/>
                <a:cs typeface="Source Code Pro"/>
                <a:sym typeface="Source Code Pro"/>
              </a:defRPr>
            </a:lvl8pPr>
            <a:lvl9pPr marL="4114800" marR="0" lvl="8" indent="-317500" algn="ctr" rtl="0">
              <a:lnSpc>
                <a:spcPct val="100000"/>
              </a:lnSpc>
              <a:spcBef>
                <a:spcPts val="0"/>
              </a:spcBef>
              <a:spcAft>
                <a:spcPts val="0"/>
              </a:spcAft>
              <a:buClr>
                <a:schemeClr val="dk1"/>
              </a:buClr>
              <a:buSzPts val="2400"/>
              <a:buFont typeface="Source Code Pro"/>
              <a:buNone/>
              <a:defRPr sz="2400" b="1" i="0" u="none" strike="noStrike" cap="none">
                <a:solidFill>
                  <a:schemeClr val="dk1"/>
                </a:solidFill>
                <a:latin typeface="Source Code Pro"/>
                <a:ea typeface="Source Code Pro"/>
                <a:cs typeface="Source Code Pro"/>
                <a:sym typeface="Source Code Pro"/>
              </a:defRPr>
            </a:lvl9pPr>
          </a:lstStyle>
          <a:p>
            <a:pPr marL="0" indent="0"/>
            <a:r>
              <a:rPr lang="en-US" sz="1800" b="0" dirty="0">
                <a:solidFill>
                  <a:srgbClr val="000000"/>
                </a:solidFill>
                <a:latin typeface="Poppins"/>
                <a:cs typeface="Poppins"/>
                <a:sym typeface="Poppins"/>
              </a:rPr>
              <a:t>23BAI70183</a:t>
            </a:r>
          </a:p>
        </p:txBody>
      </p:sp>
      <p:sp>
        <p:nvSpPr>
          <p:cNvPr id="19" name="Google Shape;1477;p37">
            <a:extLst>
              <a:ext uri="{FF2B5EF4-FFF2-40B4-BE49-F238E27FC236}">
                <a16:creationId xmlns:a16="http://schemas.microsoft.com/office/drawing/2014/main" id="{F7FFA1B2-087F-654A-4A5D-163686F1CFC2}"/>
              </a:ext>
            </a:extLst>
          </p:cNvPr>
          <p:cNvSpPr txBox="1">
            <a:spLocks/>
          </p:cNvSpPr>
          <p:nvPr/>
        </p:nvSpPr>
        <p:spPr>
          <a:xfrm>
            <a:off x="796781" y="3761069"/>
            <a:ext cx="1649735" cy="4023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2400"/>
              <a:buFont typeface="Source Code Pro"/>
              <a:buNone/>
              <a:defRPr sz="1900" b="1" i="0" u="none" strike="noStrike" cap="none">
                <a:solidFill>
                  <a:schemeClr val="dk1"/>
                </a:solidFill>
                <a:latin typeface="IBM Plex Mono"/>
                <a:ea typeface="IBM Plex Mono"/>
                <a:cs typeface="IBM Plex Mono"/>
                <a:sym typeface="IBM Plex Mono"/>
              </a:defRPr>
            </a:lvl1pPr>
            <a:lvl2pPr marL="914400" marR="0" lvl="1" indent="-317500" algn="ctr" rtl="0">
              <a:lnSpc>
                <a:spcPct val="100000"/>
              </a:lnSpc>
              <a:spcBef>
                <a:spcPts val="0"/>
              </a:spcBef>
              <a:spcAft>
                <a:spcPts val="0"/>
              </a:spcAft>
              <a:buClr>
                <a:schemeClr val="dk1"/>
              </a:buClr>
              <a:buSzPts val="2400"/>
              <a:buFont typeface="Source Code Pro"/>
              <a:buNone/>
              <a:defRPr sz="2400" b="1" i="0" u="none" strike="noStrike" cap="none">
                <a:solidFill>
                  <a:schemeClr val="dk1"/>
                </a:solidFill>
                <a:latin typeface="Source Code Pro"/>
                <a:ea typeface="Source Code Pro"/>
                <a:cs typeface="Source Code Pro"/>
                <a:sym typeface="Source Code Pro"/>
              </a:defRPr>
            </a:lvl2pPr>
            <a:lvl3pPr marL="1371600" marR="0" lvl="2" indent="-317500" algn="ctr" rtl="0">
              <a:lnSpc>
                <a:spcPct val="100000"/>
              </a:lnSpc>
              <a:spcBef>
                <a:spcPts val="0"/>
              </a:spcBef>
              <a:spcAft>
                <a:spcPts val="0"/>
              </a:spcAft>
              <a:buClr>
                <a:schemeClr val="dk1"/>
              </a:buClr>
              <a:buSzPts val="2400"/>
              <a:buFont typeface="Source Code Pro"/>
              <a:buNone/>
              <a:defRPr sz="2400" b="1" i="0" u="none" strike="noStrike" cap="none">
                <a:solidFill>
                  <a:schemeClr val="dk1"/>
                </a:solidFill>
                <a:latin typeface="Source Code Pro"/>
                <a:ea typeface="Source Code Pro"/>
                <a:cs typeface="Source Code Pro"/>
                <a:sym typeface="Source Code Pro"/>
              </a:defRPr>
            </a:lvl3pPr>
            <a:lvl4pPr marL="1828800" marR="0" lvl="3" indent="-317500" algn="ctr" rtl="0">
              <a:lnSpc>
                <a:spcPct val="100000"/>
              </a:lnSpc>
              <a:spcBef>
                <a:spcPts val="0"/>
              </a:spcBef>
              <a:spcAft>
                <a:spcPts val="0"/>
              </a:spcAft>
              <a:buClr>
                <a:schemeClr val="dk1"/>
              </a:buClr>
              <a:buSzPts val="2400"/>
              <a:buFont typeface="Source Code Pro"/>
              <a:buNone/>
              <a:defRPr sz="2400" b="1" i="0" u="none" strike="noStrike" cap="none">
                <a:solidFill>
                  <a:schemeClr val="dk1"/>
                </a:solidFill>
                <a:latin typeface="Source Code Pro"/>
                <a:ea typeface="Source Code Pro"/>
                <a:cs typeface="Source Code Pro"/>
                <a:sym typeface="Source Code Pro"/>
              </a:defRPr>
            </a:lvl4pPr>
            <a:lvl5pPr marL="2286000" marR="0" lvl="4" indent="-317500" algn="ctr" rtl="0">
              <a:lnSpc>
                <a:spcPct val="100000"/>
              </a:lnSpc>
              <a:spcBef>
                <a:spcPts val="0"/>
              </a:spcBef>
              <a:spcAft>
                <a:spcPts val="0"/>
              </a:spcAft>
              <a:buClr>
                <a:schemeClr val="dk1"/>
              </a:buClr>
              <a:buSzPts val="2400"/>
              <a:buFont typeface="Source Code Pro"/>
              <a:buNone/>
              <a:defRPr sz="2400" b="1" i="0" u="none" strike="noStrike" cap="none">
                <a:solidFill>
                  <a:schemeClr val="dk1"/>
                </a:solidFill>
                <a:latin typeface="Source Code Pro"/>
                <a:ea typeface="Source Code Pro"/>
                <a:cs typeface="Source Code Pro"/>
                <a:sym typeface="Source Code Pro"/>
              </a:defRPr>
            </a:lvl5pPr>
            <a:lvl6pPr marL="2743200" marR="0" lvl="5" indent="-317500" algn="ctr" rtl="0">
              <a:lnSpc>
                <a:spcPct val="100000"/>
              </a:lnSpc>
              <a:spcBef>
                <a:spcPts val="0"/>
              </a:spcBef>
              <a:spcAft>
                <a:spcPts val="0"/>
              </a:spcAft>
              <a:buClr>
                <a:schemeClr val="dk1"/>
              </a:buClr>
              <a:buSzPts val="2400"/>
              <a:buFont typeface="Source Code Pro"/>
              <a:buNone/>
              <a:defRPr sz="2400" b="1" i="0" u="none" strike="noStrike" cap="none">
                <a:solidFill>
                  <a:schemeClr val="dk1"/>
                </a:solidFill>
                <a:latin typeface="Source Code Pro"/>
                <a:ea typeface="Source Code Pro"/>
                <a:cs typeface="Source Code Pro"/>
                <a:sym typeface="Source Code Pro"/>
              </a:defRPr>
            </a:lvl6pPr>
            <a:lvl7pPr marL="3200400" marR="0" lvl="6" indent="-317500" algn="ctr" rtl="0">
              <a:lnSpc>
                <a:spcPct val="100000"/>
              </a:lnSpc>
              <a:spcBef>
                <a:spcPts val="0"/>
              </a:spcBef>
              <a:spcAft>
                <a:spcPts val="0"/>
              </a:spcAft>
              <a:buClr>
                <a:schemeClr val="dk1"/>
              </a:buClr>
              <a:buSzPts val="2400"/>
              <a:buFont typeface="Source Code Pro"/>
              <a:buNone/>
              <a:defRPr sz="2400" b="1" i="0" u="none" strike="noStrike" cap="none">
                <a:solidFill>
                  <a:schemeClr val="dk1"/>
                </a:solidFill>
                <a:latin typeface="Source Code Pro"/>
                <a:ea typeface="Source Code Pro"/>
                <a:cs typeface="Source Code Pro"/>
                <a:sym typeface="Source Code Pro"/>
              </a:defRPr>
            </a:lvl7pPr>
            <a:lvl8pPr marL="3657600" marR="0" lvl="7" indent="-317500" algn="ctr" rtl="0">
              <a:lnSpc>
                <a:spcPct val="100000"/>
              </a:lnSpc>
              <a:spcBef>
                <a:spcPts val="0"/>
              </a:spcBef>
              <a:spcAft>
                <a:spcPts val="0"/>
              </a:spcAft>
              <a:buClr>
                <a:schemeClr val="dk1"/>
              </a:buClr>
              <a:buSzPts val="2400"/>
              <a:buFont typeface="Source Code Pro"/>
              <a:buNone/>
              <a:defRPr sz="2400" b="1" i="0" u="none" strike="noStrike" cap="none">
                <a:solidFill>
                  <a:schemeClr val="dk1"/>
                </a:solidFill>
                <a:latin typeface="Source Code Pro"/>
                <a:ea typeface="Source Code Pro"/>
                <a:cs typeface="Source Code Pro"/>
                <a:sym typeface="Source Code Pro"/>
              </a:defRPr>
            </a:lvl8pPr>
            <a:lvl9pPr marL="4114800" marR="0" lvl="8" indent="-317500" algn="ctr" rtl="0">
              <a:lnSpc>
                <a:spcPct val="100000"/>
              </a:lnSpc>
              <a:spcBef>
                <a:spcPts val="0"/>
              </a:spcBef>
              <a:spcAft>
                <a:spcPts val="0"/>
              </a:spcAft>
              <a:buClr>
                <a:schemeClr val="dk1"/>
              </a:buClr>
              <a:buSzPts val="2400"/>
              <a:buFont typeface="Source Code Pro"/>
              <a:buNone/>
              <a:defRPr sz="2400" b="1" i="0" u="none" strike="noStrike" cap="none">
                <a:solidFill>
                  <a:schemeClr val="dk1"/>
                </a:solidFill>
                <a:latin typeface="Source Code Pro"/>
                <a:ea typeface="Source Code Pro"/>
                <a:cs typeface="Source Code Pro"/>
                <a:sym typeface="Source Code Pro"/>
              </a:defRPr>
            </a:lvl9pPr>
          </a:lstStyle>
          <a:p>
            <a:pPr marL="0" indent="0"/>
            <a:r>
              <a:rPr lang="en-US" sz="1800" b="0" dirty="0">
                <a:solidFill>
                  <a:srgbClr val="000000"/>
                </a:solidFill>
                <a:latin typeface="Poppins"/>
                <a:cs typeface="Poppins"/>
              </a:rPr>
              <a:t>23</a:t>
            </a:r>
            <a:r>
              <a:rPr lang="en-US" sz="1800" b="0" dirty="0">
                <a:solidFill>
                  <a:srgbClr val="000000"/>
                </a:solidFill>
                <a:latin typeface="Poppins"/>
                <a:cs typeface="Poppins"/>
                <a:sym typeface="Poppins"/>
              </a:rPr>
              <a:t>BAI70607</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9BE868-BC26-5F88-A397-E0ACB18D0114}"/>
              </a:ext>
            </a:extLst>
          </p:cNvPr>
          <p:cNvSpPr>
            <a:spLocks noGrp="1"/>
          </p:cNvSpPr>
          <p:nvPr>
            <p:ph type="ctrTitle"/>
          </p:nvPr>
        </p:nvSpPr>
        <p:spPr>
          <a:xfrm>
            <a:off x="1096850" y="500514"/>
            <a:ext cx="6974700" cy="2329313"/>
          </a:xfrm>
        </p:spPr>
        <p:txBody>
          <a:bodyPr/>
          <a:lstStyle/>
          <a:p>
            <a:r>
              <a:rPr lang="en-US" sz="4800" dirty="0"/>
              <a:t>Thank</a:t>
            </a:r>
            <a:r>
              <a:rPr lang="en-US" dirty="0"/>
              <a:t> You!</a:t>
            </a:r>
            <a:endParaRPr lang="en-IN" dirty="0"/>
          </a:p>
        </p:txBody>
      </p:sp>
      <p:sp>
        <p:nvSpPr>
          <p:cNvPr id="3" name="Subtitle 2">
            <a:extLst>
              <a:ext uri="{FF2B5EF4-FFF2-40B4-BE49-F238E27FC236}">
                <a16:creationId xmlns:a16="http://schemas.microsoft.com/office/drawing/2014/main" id="{934C8BD4-45EB-2226-4C17-177FC733909C}"/>
              </a:ext>
            </a:extLst>
          </p:cNvPr>
          <p:cNvSpPr>
            <a:spLocks noGrp="1"/>
          </p:cNvSpPr>
          <p:nvPr>
            <p:ph type="subTitle" idx="1"/>
          </p:nvPr>
        </p:nvSpPr>
        <p:spPr>
          <a:xfrm>
            <a:off x="1096850" y="3109741"/>
            <a:ext cx="4882500" cy="475800"/>
          </a:xfrm>
        </p:spPr>
        <p:txBody>
          <a:bodyPr/>
          <a:lstStyle/>
          <a:p>
            <a:r>
              <a:rPr lang="en-US" sz="1800" dirty="0"/>
              <a:t>Under the guidance of:</a:t>
            </a:r>
          </a:p>
          <a:p>
            <a:r>
              <a:rPr lang="en-US" sz="1800" b="1" dirty="0"/>
              <a:t>Dr. Harjeevan Singh</a:t>
            </a:r>
            <a:endParaRPr lang="en-IN" sz="1800" b="1" dirty="0"/>
          </a:p>
        </p:txBody>
      </p:sp>
    </p:spTree>
    <p:extLst>
      <p:ext uri="{BB962C8B-B14F-4D97-AF65-F5344CB8AC3E}">
        <p14:creationId xmlns:p14="http://schemas.microsoft.com/office/powerpoint/2010/main" val="38482842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759"/>
        <p:cNvGrpSpPr/>
        <p:nvPr/>
      </p:nvGrpSpPr>
      <p:grpSpPr>
        <a:xfrm>
          <a:off x="0" y="0"/>
          <a:ext cx="0" cy="0"/>
          <a:chOff x="0" y="0"/>
          <a:chExt cx="0" cy="0"/>
        </a:xfrm>
      </p:grpSpPr>
      <p:sp>
        <p:nvSpPr>
          <p:cNvPr id="1760" name="Google Shape;1760;p45"/>
          <p:cNvSpPr txBox="1">
            <a:spLocks noGrp="1"/>
          </p:cNvSpPr>
          <p:nvPr>
            <p:ph type="subTitle" idx="1"/>
          </p:nvPr>
        </p:nvSpPr>
        <p:spPr>
          <a:xfrm>
            <a:off x="719999" y="1821743"/>
            <a:ext cx="2349286" cy="86474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sym typeface="IBM Plex Mono"/>
              </a:rPr>
              <a:t>Automated system detects counterfeit currency</a:t>
            </a:r>
          </a:p>
        </p:txBody>
      </p:sp>
      <p:sp>
        <p:nvSpPr>
          <p:cNvPr id="1761" name="Google Shape;1761;p45"/>
          <p:cNvSpPr txBox="1">
            <a:spLocks noGrp="1"/>
          </p:cNvSpPr>
          <p:nvPr>
            <p:ph type="subTitle" idx="2"/>
          </p:nvPr>
        </p:nvSpPr>
        <p:spPr>
          <a:xfrm>
            <a:off x="3469872" y="2113784"/>
            <a:ext cx="22041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Fake currency being circulated</a:t>
            </a:r>
            <a:endParaRPr dirty="0"/>
          </a:p>
        </p:txBody>
      </p:sp>
      <p:sp>
        <p:nvSpPr>
          <p:cNvPr id="1762" name="Google Shape;1762;p45"/>
          <p:cNvSpPr txBox="1">
            <a:spLocks noGrp="1"/>
          </p:cNvSpPr>
          <p:nvPr>
            <p:ph type="subTitle" idx="13"/>
          </p:nvPr>
        </p:nvSpPr>
        <p:spPr>
          <a:xfrm>
            <a:off x="3469872" y="3295207"/>
            <a:ext cx="2204100" cy="402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Conclusion</a:t>
            </a:r>
            <a:endParaRPr dirty="0"/>
          </a:p>
        </p:txBody>
      </p:sp>
      <p:sp>
        <p:nvSpPr>
          <p:cNvPr id="1763" name="Google Shape;1763;p45"/>
          <p:cNvSpPr txBox="1">
            <a:spLocks noGrp="1"/>
          </p:cNvSpPr>
          <p:nvPr>
            <p:ph type="title"/>
          </p:nvPr>
        </p:nvSpPr>
        <p:spPr>
          <a:xfrm>
            <a:off x="720000" y="277643"/>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Contents:</a:t>
            </a:r>
            <a:endParaRPr dirty="0"/>
          </a:p>
        </p:txBody>
      </p:sp>
      <p:sp>
        <p:nvSpPr>
          <p:cNvPr id="1764" name="Google Shape;1764;p45"/>
          <p:cNvSpPr txBox="1">
            <a:spLocks noGrp="1"/>
          </p:cNvSpPr>
          <p:nvPr>
            <p:ph type="subTitle" idx="7"/>
          </p:nvPr>
        </p:nvSpPr>
        <p:spPr>
          <a:xfrm>
            <a:off x="720000" y="1504384"/>
            <a:ext cx="2204100" cy="402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Abstract</a:t>
            </a:r>
            <a:endParaRPr dirty="0"/>
          </a:p>
        </p:txBody>
      </p:sp>
      <p:sp>
        <p:nvSpPr>
          <p:cNvPr id="1765" name="Google Shape;1765;p45"/>
          <p:cNvSpPr txBox="1">
            <a:spLocks noGrp="1"/>
          </p:cNvSpPr>
          <p:nvPr>
            <p:ph type="subTitle" idx="8"/>
          </p:nvPr>
        </p:nvSpPr>
        <p:spPr>
          <a:xfrm>
            <a:off x="3469873" y="1787675"/>
            <a:ext cx="2204100" cy="402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Problem Statement</a:t>
            </a:r>
            <a:endParaRPr dirty="0"/>
          </a:p>
        </p:txBody>
      </p:sp>
      <p:sp>
        <p:nvSpPr>
          <p:cNvPr id="1766" name="Google Shape;1766;p45"/>
          <p:cNvSpPr txBox="1">
            <a:spLocks noGrp="1"/>
          </p:cNvSpPr>
          <p:nvPr>
            <p:ph type="subTitle" idx="3"/>
          </p:nvPr>
        </p:nvSpPr>
        <p:spPr>
          <a:xfrm>
            <a:off x="720000" y="4063863"/>
            <a:ext cx="22041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Real-life Application</a:t>
            </a:r>
            <a:endParaRPr dirty="0"/>
          </a:p>
        </p:txBody>
      </p:sp>
      <p:sp>
        <p:nvSpPr>
          <p:cNvPr id="1767" name="Google Shape;1767;p45"/>
          <p:cNvSpPr txBox="1">
            <a:spLocks noGrp="1"/>
          </p:cNvSpPr>
          <p:nvPr>
            <p:ph type="subTitle" idx="4"/>
          </p:nvPr>
        </p:nvSpPr>
        <p:spPr>
          <a:xfrm>
            <a:off x="3469872" y="3692229"/>
            <a:ext cx="22041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dirty="0"/>
              <a:t>Ensures currency authenticity </a:t>
            </a:r>
            <a:endParaRPr dirty="0"/>
          </a:p>
        </p:txBody>
      </p:sp>
      <p:sp>
        <p:nvSpPr>
          <p:cNvPr id="1768" name="Google Shape;1768;p45"/>
          <p:cNvSpPr txBox="1">
            <a:spLocks noGrp="1"/>
          </p:cNvSpPr>
          <p:nvPr>
            <p:ph type="subTitle" idx="5"/>
          </p:nvPr>
        </p:nvSpPr>
        <p:spPr>
          <a:xfrm>
            <a:off x="6219745" y="1792104"/>
            <a:ext cx="22041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Python, OpenCV, NumPy, Matplotlib</a:t>
            </a:r>
            <a:endParaRPr dirty="0"/>
          </a:p>
        </p:txBody>
      </p:sp>
      <p:sp>
        <p:nvSpPr>
          <p:cNvPr id="1769" name="Google Shape;1769;p45"/>
          <p:cNvSpPr txBox="1">
            <a:spLocks noGrp="1"/>
          </p:cNvSpPr>
          <p:nvPr>
            <p:ph type="subTitle" idx="6"/>
          </p:nvPr>
        </p:nvSpPr>
        <p:spPr>
          <a:xfrm>
            <a:off x="6219744" y="3713331"/>
            <a:ext cx="22041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Research Paper, Web links, Books</a:t>
            </a:r>
            <a:endParaRPr dirty="0"/>
          </a:p>
        </p:txBody>
      </p:sp>
      <p:sp>
        <p:nvSpPr>
          <p:cNvPr id="1770" name="Google Shape;1770;p45"/>
          <p:cNvSpPr txBox="1">
            <a:spLocks noGrp="1"/>
          </p:cNvSpPr>
          <p:nvPr>
            <p:ph type="subTitle" idx="9"/>
          </p:nvPr>
        </p:nvSpPr>
        <p:spPr>
          <a:xfrm>
            <a:off x="720000" y="3657884"/>
            <a:ext cx="2204100" cy="402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Result &amp; Analysis</a:t>
            </a:r>
          </a:p>
        </p:txBody>
      </p:sp>
      <p:sp>
        <p:nvSpPr>
          <p:cNvPr id="1771" name="Google Shape;1771;p45"/>
          <p:cNvSpPr txBox="1">
            <a:spLocks noGrp="1"/>
          </p:cNvSpPr>
          <p:nvPr>
            <p:ph type="subTitle" idx="14"/>
          </p:nvPr>
        </p:nvSpPr>
        <p:spPr>
          <a:xfrm>
            <a:off x="6219746" y="1434049"/>
            <a:ext cx="2204100" cy="402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Methodology</a:t>
            </a:r>
            <a:endParaRPr dirty="0"/>
          </a:p>
        </p:txBody>
      </p:sp>
      <p:sp>
        <p:nvSpPr>
          <p:cNvPr id="1772" name="Google Shape;1772;p45"/>
          <p:cNvSpPr txBox="1">
            <a:spLocks noGrp="1"/>
          </p:cNvSpPr>
          <p:nvPr>
            <p:ph type="subTitle" idx="15"/>
          </p:nvPr>
        </p:nvSpPr>
        <p:spPr>
          <a:xfrm>
            <a:off x="6219744" y="3307410"/>
            <a:ext cx="2204100" cy="402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References</a:t>
            </a:r>
            <a:endParaRPr dirty="0"/>
          </a:p>
        </p:txBody>
      </p:sp>
      <p:grpSp>
        <p:nvGrpSpPr>
          <p:cNvPr id="1773" name="Google Shape;1773;p45"/>
          <p:cNvGrpSpPr/>
          <p:nvPr/>
        </p:nvGrpSpPr>
        <p:grpSpPr>
          <a:xfrm>
            <a:off x="829186" y="2842091"/>
            <a:ext cx="299492" cy="340983"/>
            <a:chOff x="742339" y="1436604"/>
            <a:chExt cx="418402" cy="476366"/>
          </a:xfrm>
        </p:grpSpPr>
        <p:sp>
          <p:nvSpPr>
            <p:cNvPr id="1774" name="Google Shape;1774;p45"/>
            <p:cNvSpPr/>
            <p:nvPr/>
          </p:nvSpPr>
          <p:spPr>
            <a:xfrm>
              <a:off x="836180" y="1697442"/>
              <a:ext cx="98615" cy="215528"/>
            </a:xfrm>
            <a:custGeom>
              <a:avLst/>
              <a:gdLst/>
              <a:ahLst/>
              <a:cxnLst/>
              <a:rect l="l" t="t" r="r" b="b"/>
              <a:pathLst>
                <a:path w="2603" h="5689" extrusionOk="0">
                  <a:moveTo>
                    <a:pt x="205" y="0"/>
                  </a:moveTo>
                  <a:cubicBezTo>
                    <a:pt x="168" y="0"/>
                    <a:pt x="130" y="12"/>
                    <a:pt x="98" y="36"/>
                  </a:cubicBezTo>
                  <a:cubicBezTo>
                    <a:pt x="17" y="96"/>
                    <a:pt x="0" y="209"/>
                    <a:pt x="61" y="290"/>
                  </a:cubicBezTo>
                  <a:lnTo>
                    <a:pt x="931" y="1459"/>
                  </a:lnTo>
                  <a:lnTo>
                    <a:pt x="931" y="4503"/>
                  </a:lnTo>
                  <a:cubicBezTo>
                    <a:pt x="931" y="4560"/>
                    <a:pt x="957" y="4613"/>
                    <a:pt x="1004" y="4649"/>
                  </a:cubicBezTo>
                  <a:lnTo>
                    <a:pt x="2310" y="5650"/>
                  </a:lnTo>
                  <a:cubicBezTo>
                    <a:pt x="2342" y="5675"/>
                    <a:pt x="2382" y="5689"/>
                    <a:pt x="2421" y="5689"/>
                  </a:cubicBezTo>
                  <a:cubicBezTo>
                    <a:pt x="2522" y="5689"/>
                    <a:pt x="2603" y="5607"/>
                    <a:pt x="2603" y="5507"/>
                  </a:cubicBezTo>
                  <a:lnTo>
                    <a:pt x="2603" y="4240"/>
                  </a:lnTo>
                  <a:cubicBezTo>
                    <a:pt x="2602" y="4141"/>
                    <a:pt x="2522" y="4060"/>
                    <a:pt x="2423" y="4060"/>
                  </a:cubicBezTo>
                  <a:cubicBezTo>
                    <a:pt x="2323" y="4060"/>
                    <a:pt x="2241" y="4141"/>
                    <a:pt x="2241" y="4240"/>
                  </a:cubicBezTo>
                  <a:lnTo>
                    <a:pt x="2241" y="5137"/>
                  </a:lnTo>
                  <a:lnTo>
                    <a:pt x="1292" y="4408"/>
                  </a:lnTo>
                  <a:lnTo>
                    <a:pt x="1292" y="1398"/>
                  </a:lnTo>
                  <a:cubicBezTo>
                    <a:pt x="1292" y="1359"/>
                    <a:pt x="1278" y="1322"/>
                    <a:pt x="1256" y="1291"/>
                  </a:cubicBezTo>
                  <a:lnTo>
                    <a:pt x="350" y="73"/>
                  </a:lnTo>
                  <a:cubicBezTo>
                    <a:pt x="314" y="26"/>
                    <a:pt x="260" y="0"/>
                    <a:pt x="20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5" name="Google Shape;1775;p45"/>
            <p:cNvSpPr/>
            <p:nvPr/>
          </p:nvSpPr>
          <p:spPr>
            <a:xfrm>
              <a:off x="818487" y="1437664"/>
              <a:ext cx="25686" cy="55502"/>
            </a:xfrm>
            <a:custGeom>
              <a:avLst/>
              <a:gdLst/>
              <a:ahLst/>
              <a:cxnLst/>
              <a:rect l="l" t="t" r="r" b="b"/>
              <a:pathLst>
                <a:path w="678" h="1465" extrusionOk="0">
                  <a:moveTo>
                    <a:pt x="196" y="1"/>
                  </a:moveTo>
                  <a:cubicBezTo>
                    <a:pt x="181" y="1"/>
                    <a:pt x="168" y="6"/>
                    <a:pt x="158" y="16"/>
                  </a:cubicBezTo>
                  <a:cubicBezTo>
                    <a:pt x="0" y="172"/>
                    <a:pt x="109" y="362"/>
                    <a:pt x="261" y="362"/>
                  </a:cubicBezTo>
                  <a:lnTo>
                    <a:pt x="316" y="362"/>
                  </a:lnTo>
                  <a:lnTo>
                    <a:pt x="316" y="1350"/>
                  </a:lnTo>
                  <a:cubicBezTo>
                    <a:pt x="316" y="1363"/>
                    <a:pt x="322" y="1378"/>
                    <a:pt x="332" y="1387"/>
                  </a:cubicBezTo>
                  <a:cubicBezTo>
                    <a:pt x="386" y="1442"/>
                    <a:pt x="444" y="1465"/>
                    <a:pt x="497" y="1465"/>
                  </a:cubicBezTo>
                  <a:cubicBezTo>
                    <a:pt x="597" y="1465"/>
                    <a:pt x="678" y="1384"/>
                    <a:pt x="678" y="1285"/>
                  </a:cubicBezTo>
                  <a:lnTo>
                    <a:pt x="678" y="54"/>
                  </a:lnTo>
                  <a:cubicBezTo>
                    <a:pt x="678" y="26"/>
                    <a:pt x="655" y="1"/>
                    <a:pt x="62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45"/>
            <p:cNvSpPr/>
            <p:nvPr/>
          </p:nvSpPr>
          <p:spPr>
            <a:xfrm>
              <a:off x="875807" y="1510934"/>
              <a:ext cx="22996" cy="55502"/>
            </a:xfrm>
            <a:custGeom>
              <a:avLst/>
              <a:gdLst/>
              <a:ahLst/>
              <a:cxnLst/>
              <a:rect l="l" t="t" r="r" b="b"/>
              <a:pathLst>
                <a:path w="607" h="1465" extrusionOk="0">
                  <a:moveTo>
                    <a:pt x="198" y="0"/>
                  </a:moveTo>
                  <a:cubicBezTo>
                    <a:pt x="102" y="0"/>
                    <a:pt x="17" y="70"/>
                    <a:pt x="10" y="164"/>
                  </a:cubicBezTo>
                  <a:cubicBezTo>
                    <a:pt x="0" y="271"/>
                    <a:pt x="84" y="360"/>
                    <a:pt x="189" y="360"/>
                  </a:cubicBezTo>
                  <a:lnTo>
                    <a:pt x="246" y="360"/>
                  </a:lnTo>
                  <a:lnTo>
                    <a:pt x="246" y="1283"/>
                  </a:lnTo>
                  <a:cubicBezTo>
                    <a:pt x="246" y="1385"/>
                    <a:pt x="326" y="1464"/>
                    <a:pt x="426" y="1464"/>
                  </a:cubicBezTo>
                  <a:cubicBezTo>
                    <a:pt x="525" y="1464"/>
                    <a:pt x="607" y="1383"/>
                    <a:pt x="607" y="1283"/>
                  </a:cubicBezTo>
                  <a:lnTo>
                    <a:pt x="607" y="183"/>
                  </a:lnTo>
                  <a:cubicBezTo>
                    <a:pt x="607" y="82"/>
                    <a:pt x="524" y="0"/>
                    <a:pt x="4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45"/>
            <p:cNvSpPr/>
            <p:nvPr/>
          </p:nvSpPr>
          <p:spPr>
            <a:xfrm>
              <a:off x="909108" y="1437664"/>
              <a:ext cx="25686" cy="55502"/>
            </a:xfrm>
            <a:custGeom>
              <a:avLst/>
              <a:gdLst/>
              <a:ahLst/>
              <a:cxnLst/>
              <a:rect l="l" t="t" r="r" b="b"/>
              <a:pathLst>
                <a:path w="678" h="1465" extrusionOk="0">
                  <a:moveTo>
                    <a:pt x="196" y="1"/>
                  </a:moveTo>
                  <a:cubicBezTo>
                    <a:pt x="181" y="1"/>
                    <a:pt x="168" y="6"/>
                    <a:pt x="158" y="16"/>
                  </a:cubicBezTo>
                  <a:cubicBezTo>
                    <a:pt x="0" y="172"/>
                    <a:pt x="108" y="362"/>
                    <a:pt x="260" y="362"/>
                  </a:cubicBezTo>
                  <a:lnTo>
                    <a:pt x="316" y="362"/>
                  </a:lnTo>
                  <a:lnTo>
                    <a:pt x="316" y="1350"/>
                  </a:lnTo>
                  <a:cubicBezTo>
                    <a:pt x="316" y="1363"/>
                    <a:pt x="322" y="1378"/>
                    <a:pt x="332" y="1387"/>
                  </a:cubicBezTo>
                  <a:cubicBezTo>
                    <a:pt x="386" y="1442"/>
                    <a:pt x="444" y="1464"/>
                    <a:pt x="497" y="1464"/>
                  </a:cubicBezTo>
                  <a:cubicBezTo>
                    <a:pt x="597" y="1464"/>
                    <a:pt x="678" y="1384"/>
                    <a:pt x="678" y="1284"/>
                  </a:cubicBezTo>
                  <a:lnTo>
                    <a:pt x="678" y="54"/>
                  </a:lnTo>
                  <a:cubicBezTo>
                    <a:pt x="678" y="25"/>
                    <a:pt x="655" y="1"/>
                    <a:pt x="62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45"/>
            <p:cNvSpPr/>
            <p:nvPr/>
          </p:nvSpPr>
          <p:spPr>
            <a:xfrm>
              <a:off x="772116" y="1436604"/>
              <a:ext cx="38529" cy="58078"/>
            </a:xfrm>
            <a:custGeom>
              <a:avLst/>
              <a:gdLst/>
              <a:ahLst/>
              <a:cxnLst/>
              <a:rect l="l" t="t" r="r" b="b"/>
              <a:pathLst>
                <a:path w="1017" h="1533" extrusionOk="0">
                  <a:moveTo>
                    <a:pt x="510" y="349"/>
                  </a:moveTo>
                  <a:cubicBezTo>
                    <a:pt x="591" y="349"/>
                    <a:pt x="657" y="415"/>
                    <a:pt x="657" y="496"/>
                  </a:cubicBezTo>
                  <a:lnTo>
                    <a:pt x="657" y="1035"/>
                  </a:lnTo>
                  <a:cubicBezTo>
                    <a:pt x="657" y="1116"/>
                    <a:pt x="592" y="1183"/>
                    <a:pt x="510" y="1183"/>
                  </a:cubicBezTo>
                  <a:cubicBezTo>
                    <a:pt x="493" y="1183"/>
                    <a:pt x="477" y="1180"/>
                    <a:pt x="459" y="1174"/>
                  </a:cubicBezTo>
                  <a:cubicBezTo>
                    <a:pt x="401" y="1155"/>
                    <a:pt x="361" y="1097"/>
                    <a:pt x="361" y="1034"/>
                  </a:cubicBezTo>
                  <a:lnTo>
                    <a:pt x="361" y="498"/>
                  </a:lnTo>
                  <a:cubicBezTo>
                    <a:pt x="361" y="435"/>
                    <a:pt x="399" y="377"/>
                    <a:pt x="459" y="357"/>
                  </a:cubicBezTo>
                  <a:cubicBezTo>
                    <a:pt x="476" y="352"/>
                    <a:pt x="493" y="349"/>
                    <a:pt x="510" y="349"/>
                  </a:cubicBezTo>
                  <a:close/>
                  <a:moveTo>
                    <a:pt x="510" y="1"/>
                  </a:moveTo>
                  <a:cubicBezTo>
                    <a:pt x="502" y="1"/>
                    <a:pt x="494" y="1"/>
                    <a:pt x="486" y="1"/>
                  </a:cubicBezTo>
                  <a:cubicBezTo>
                    <a:pt x="212" y="14"/>
                    <a:pt x="1" y="250"/>
                    <a:pt x="1" y="525"/>
                  </a:cubicBezTo>
                  <a:lnTo>
                    <a:pt x="1" y="1027"/>
                  </a:lnTo>
                  <a:cubicBezTo>
                    <a:pt x="1" y="1305"/>
                    <a:pt x="229" y="1533"/>
                    <a:pt x="509" y="1533"/>
                  </a:cubicBezTo>
                  <a:cubicBezTo>
                    <a:pt x="789" y="1533"/>
                    <a:pt x="1017" y="1305"/>
                    <a:pt x="1017" y="1027"/>
                  </a:cubicBezTo>
                  <a:lnTo>
                    <a:pt x="1017" y="508"/>
                  </a:lnTo>
                  <a:cubicBezTo>
                    <a:pt x="1017" y="228"/>
                    <a:pt x="789" y="1"/>
                    <a:pt x="51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45"/>
            <p:cNvSpPr/>
            <p:nvPr/>
          </p:nvSpPr>
          <p:spPr>
            <a:xfrm>
              <a:off x="772116" y="1510025"/>
              <a:ext cx="38529" cy="58078"/>
            </a:xfrm>
            <a:custGeom>
              <a:avLst/>
              <a:gdLst/>
              <a:ahLst/>
              <a:cxnLst/>
              <a:rect l="l" t="t" r="r" b="b"/>
              <a:pathLst>
                <a:path w="1017" h="1533" extrusionOk="0">
                  <a:moveTo>
                    <a:pt x="510" y="349"/>
                  </a:moveTo>
                  <a:cubicBezTo>
                    <a:pt x="591" y="349"/>
                    <a:pt x="657" y="415"/>
                    <a:pt x="657" y="495"/>
                  </a:cubicBezTo>
                  <a:lnTo>
                    <a:pt x="657" y="1035"/>
                  </a:lnTo>
                  <a:cubicBezTo>
                    <a:pt x="657" y="1116"/>
                    <a:pt x="590" y="1181"/>
                    <a:pt x="509" y="1181"/>
                  </a:cubicBezTo>
                  <a:cubicBezTo>
                    <a:pt x="428" y="1181"/>
                    <a:pt x="361" y="1116"/>
                    <a:pt x="361" y="1035"/>
                  </a:cubicBezTo>
                  <a:lnTo>
                    <a:pt x="361" y="497"/>
                  </a:lnTo>
                  <a:cubicBezTo>
                    <a:pt x="361" y="435"/>
                    <a:pt x="399" y="377"/>
                    <a:pt x="459" y="357"/>
                  </a:cubicBezTo>
                  <a:cubicBezTo>
                    <a:pt x="476" y="351"/>
                    <a:pt x="493" y="349"/>
                    <a:pt x="510" y="349"/>
                  </a:cubicBezTo>
                  <a:close/>
                  <a:moveTo>
                    <a:pt x="510" y="0"/>
                  </a:moveTo>
                  <a:cubicBezTo>
                    <a:pt x="502" y="0"/>
                    <a:pt x="494" y="1"/>
                    <a:pt x="486" y="1"/>
                  </a:cubicBezTo>
                  <a:cubicBezTo>
                    <a:pt x="212" y="14"/>
                    <a:pt x="1" y="249"/>
                    <a:pt x="1" y="525"/>
                  </a:cubicBezTo>
                  <a:lnTo>
                    <a:pt x="1" y="1026"/>
                  </a:lnTo>
                  <a:cubicBezTo>
                    <a:pt x="1" y="1305"/>
                    <a:pt x="229" y="1532"/>
                    <a:pt x="509" y="1532"/>
                  </a:cubicBezTo>
                  <a:cubicBezTo>
                    <a:pt x="789" y="1532"/>
                    <a:pt x="1017" y="1305"/>
                    <a:pt x="1017" y="1026"/>
                  </a:cubicBezTo>
                  <a:lnTo>
                    <a:pt x="1017" y="508"/>
                  </a:lnTo>
                  <a:cubicBezTo>
                    <a:pt x="1017" y="228"/>
                    <a:pt x="789" y="0"/>
                    <a:pt x="5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45"/>
            <p:cNvSpPr/>
            <p:nvPr/>
          </p:nvSpPr>
          <p:spPr>
            <a:xfrm>
              <a:off x="825496" y="1509987"/>
              <a:ext cx="38491" cy="58078"/>
            </a:xfrm>
            <a:custGeom>
              <a:avLst/>
              <a:gdLst/>
              <a:ahLst/>
              <a:cxnLst/>
              <a:rect l="l" t="t" r="r" b="b"/>
              <a:pathLst>
                <a:path w="1016" h="1533" extrusionOk="0">
                  <a:moveTo>
                    <a:pt x="509" y="350"/>
                  </a:moveTo>
                  <a:cubicBezTo>
                    <a:pt x="590" y="350"/>
                    <a:pt x="655" y="416"/>
                    <a:pt x="655" y="496"/>
                  </a:cubicBezTo>
                  <a:lnTo>
                    <a:pt x="655" y="1036"/>
                  </a:lnTo>
                  <a:cubicBezTo>
                    <a:pt x="655" y="1117"/>
                    <a:pt x="590" y="1182"/>
                    <a:pt x="507" y="1182"/>
                  </a:cubicBezTo>
                  <a:cubicBezTo>
                    <a:pt x="427" y="1182"/>
                    <a:pt x="360" y="1117"/>
                    <a:pt x="360" y="1036"/>
                  </a:cubicBezTo>
                  <a:lnTo>
                    <a:pt x="360" y="498"/>
                  </a:lnTo>
                  <a:lnTo>
                    <a:pt x="361" y="498"/>
                  </a:lnTo>
                  <a:cubicBezTo>
                    <a:pt x="361" y="436"/>
                    <a:pt x="398" y="378"/>
                    <a:pt x="459" y="358"/>
                  </a:cubicBezTo>
                  <a:cubicBezTo>
                    <a:pt x="476" y="352"/>
                    <a:pt x="493" y="350"/>
                    <a:pt x="509" y="350"/>
                  </a:cubicBezTo>
                  <a:close/>
                  <a:moveTo>
                    <a:pt x="507" y="1"/>
                  </a:moveTo>
                  <a:cubicBezTo>
                    <a:pt x="229" y="1"/>
                    <a:pt x="0" y="228"/>
                    <a:pt x="0" y="507"/>
                  </a:cubicBezTo>
                  <a:lnTo>
                    <a:pt x="0" y="1008"/>
                  </a:lnTo>
                  <a:cubicBezTo>
                    <a:pt x="0" y="1282"/>
                    <a:pt x="210" y="1520"/>
                    <a:pt x="484" y="1532"/>
                  </a:cubicBezTo>
                  <a:cubicBezTo>
                    <a:pt x="492" y="1533"/>
                    <a:pt x="500" y="1533"/>
                    <a:pt x="509" y="1533"/>
                  </a:cubicBezTo>
                  <a:cubicBezTo>
                    <a:pt x="788" y="1533"/>
                    <a:pt x="1015" y="1305"/>
                    <a:pt x="1015" y="1025"/>
                  </a:cubicBezTo>
                  <a:lnTo>
                    <a:pt x="1015" y="507"/>
                  </a:lnTo>
                  <a:cubicBezTo>
                    <a:pt x="1015" y="227"/>
                    <a:pt x="788" y="1"/>
                    <a:pt x="50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45"/>
            <p:cNvSpPr/>
            <p:nvPr/>
          </p:nvSpPr>
          <p:spPr>
            <a:xfrm>
              <a:off x="913655" y="1509987"/>
              <a:ext cx="38529" cy="58078"/>
            </a:xfrm>
            <a:custGeom>
              <a:avLst/>
              <a:gdLst/>
              <a:ahLst/>
              <a:cxnLst/>
              <a:rect l="l" t="t" r="r" b="b"/>
              <a:pathLst>
                <a:path w="1017" h="1533" extrusionOk="0">
                  <a:moveTo>
                    <a:pt x="506" y="350"/>
                  </a:moveTo>
                  <a:cubicBezTo>
                    <a:pt x="589" y="350"/>
                    <a:pt x="655" y="416"/>
                    <a:pt x="655" y="496"/>
                  </a:cubicBezTo>
                  <a:lnTo>
                    <a:pt x="655" y="1036"/>
                  </a:lnTo>
                  <a:cubicBezTo>
                    <a:pt x="655" y="1117"/>
                    <a:pt x="589" y="1182"/>
                    <a:pt x="506" y="1182"/>
                  </a:cubicBezTo>
                  <a:cubicBezTo>
                    <a:pt x="426" y="1182"/>
                    <a:pt x="359" y="1117"/>
                    <a:pt x="359" y="1036"/>
                  </a:cubicBezTo>
                  <a:lnTo>
                    <a:pt x="359" y="496"/>
                  </a:lnTo>
                  <a:cubicBezTo>
                    <a:pt x="359" y="416"/>
                    <a:pt x="426" y="350"/>
                    <a:pt x="506" y="350"/>
                  </a:cubicBezTo>
                  <a:close/>
                  <a:moveTo>
                    <a:pt x="508" y="0"/>
                  </a:moveTo>
                  <a:cubicBezTo>
                    <a:pt x="228" y="0"/>
                    <a:pt x="1" y="229"/>
                    <a:pt x="1" y="507"/>
                  </a:cubicBezTo>
                  <a:lnTo>
                    <a:pt x="1" y="1025"/>
                  </a:lnTo>
                  <a:cubicBezTo>
                    <a:pt x="1" y="1306"/>
                    <a:pt x="228" y="1532"/>
                    <a:pt x="509" y="1532"/>
                  </a:cubicBezTo>
                  <a:cubicBezTo>
                    <a:pt x="788" y="1532"/>
                    <a:pt x="1017" y="1305"/>
                    <a:pt x="1017" y="1025"/>
                  </a:cubicBezTo>
                  <a:lnTo>
                    <a:pt x="1017" y="525"/>
                  </a:lnTo>
                  <a:cubicBezTo>
                    <a:pt x="1017" y="250"/>
                    <a:pt x="807" y="14"/>
                    <a:pt x="532" y="1"/>
                  </a:cubicBezTo>
                  <a:cubicBezTo>
                    <a:pt x="524" y="1"/>
                    <a:pt x="516" y="0"/>
                    <a:pt x="50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45"/>
            <p:cNvSpPr/>
            <p:nvPr/>
          </p:nvSpPr>
          <p:spPr>
            <a:xfrm>
              <a:off x="860275" y="1436604"/>
              <a:ext cx="38529" cy="58078"/>
            </a:xfrm>
            <a:custGeom>
              <a:avLst/>
              <a:gdLst/>
              <a:ahLst/>
              <a:cxnLst/>
              <a:rect l="l" t="t" r="r" b="b"/>
              <a:pathLst>
                <a:path w="1017" h="1533" extrusionOk="0">
                  <a:moveTo>
                    <a:pt x="509" y="349"/>
                  </a:moveTo>
                  <a:cubicBezTo>
                    <a:pt x="590" y="349"/>
                    <a:pt x="657" y="415"/>
                    <a:pt x="657" y="496"/>
                  </a:cubicBezTo>
                  <a:lnTo>
                    <a:pt x="657" y="1035"/>
                  </a:lnTo>
                  <a:cubicBezTo>
                    <a:pt x="657" y="1117"/>
                    <a:pt x="591" y="1182"/>
                    <a:pt x="509" y="1182"/>
                  </a:cubicBezTo>
                  <a:cubicBezTo>
                    <a:pt x="427" y="1182"/>
                    <a:pt x="360" y="1117"/>
                    <a:pt x="360" y="1035"/>
                  </a:cubicBezTo>
                  <a:lnTo>
                    <a:pt x="360" y="496"/>
                  </a:lnTo>
                  <a:cubicBezTo>
                    <a:pt x="360" y="415"/>
                    <a:pt x="426" y="349"/>
                    <a:pt x="509" y="349"/>
                  </a:cubicBezTo>
                  <a:close/>
                  <a:moveTo>
                    <a:pt x="509" y="1"/>
                  </a:moveTo>
                  <a:cubicBezTo>
                    <a:pt x="230" y="1"/>
                    <a:pt x="2" y="228"/>
                    <a:pt x="2" y="508"/>
                  </a:cubicBezTo>
                  <a:lnTo>
                    <a:pt x="2" y="1027"/>
                  </a:lnTo>
                  <a:cubicBezTo>
                    <a:pt x="1" y="1305"/>
                    <a:pt x="228" y="1533"/>
                    <a:pt x="509" y="1533"/>
                  </a:cubicBezTo>
                  <a:cubicBezTo>
                    <a:pt x="789" y="1533"/>
                    <a:pt x="1017" y="1305"/>
                    <a:pt x="1017" y="1027"/>
                  </a:cubicBezTo>
                  <a:lnTo>
                    <a:pt x="1017" y="525"/>
                  </a:lnTo>
                  <a:cubicBezTo>
                    <a:pt x="1017" y="252"/>
                    <a:pt x="807" y="14"/>
                    <a:pt x="533" y="1"/>
                  </a:cubicBezTo>
                  <a:cubicBezTo>
                    <a:pt x="525" y="1"/>
                    <a:pt x="517" y="1"/>
                    <a:pt x="50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3" name="Google Shape;1783;p45"/>
            <p:cNvSpPr/>
            <p:nvPr/>
          </p:nvSpPr>
          <p:spPr>
            <a:xfrm>
              <a:off x="954608" y="1436604"/>
              <a:ext cx="38529" cy="58078"/>
            </a:xfrm>
            <a:custGeom>
              <a:avLst/>
              <a:gdLst/>
              <a:ahLst/>
              <a:cxnLst/>
              <a:rect l="l" t="t" r="r" b="b"/>
              <a:pathLst>
                <a:path w="1017" h="1533" extrusionOk="0">
                  <a:moveTo>
                    <a:pt x="508" y="349"/>
                  </a:moveTo>
                  <a:cubicBezTo>
                    <a:pt x="590" y="349"/>
                    <a:pt x="656" y="415"/>
                    <a:pt x="656" y="496"/>
                  </a:cubicBezTo>
                  <a:lnTo>
                    <a:pt x="656" y="1035"/>
                  </a:lnTo>
                  <a:cubicBezTo>
                    <a:pt x="656" y="1117"/>
                    <a:pt x="591" y="1182"/>
                    <a:pt x="508" y="1182"/>
                  </a:cubicBezTo>
                  <a:cubicBezTo>
                    <a:pt x="427" y="1182"/>
                    <a:pt x="361" y="1117"/>
                    <a:pt x="361" y="1035"/>
                  </a:cubicBezTo>
                  <a:lnTo>
                    <a:pt x="361" y="496"/>
                  </a:lnTo>
                  <a:cubicBezTo>
                    <a:pt x="361" y="415"/>
                    <a:pt x="426" y="349"/>
                    <a:pt x="508" y="349"/>
                  </a:cubicBezTo>
                  <a:close/>
                  <a:moveTo>
                    <a:pt x="509" y="1"/>
                  </a:moveTo>
                  <a:cubicBezTo>
                    <a:pt x="229" y="1"/>
                    <a:pt x="2" y="228"/>
                    <a:pt x="2" y="508"/>
                  </a:cubicBezTo>
                  <a:lnTo>
                    <a:pt x="2" y="1027"/>
                  </a:lnTo>
                  <a:cubicBezTo>
                    <a:pt x="0" y="1305"/>
                    <a:pt x="229" y="1533"/>
                    <a:pt x="508" y="1533"/>
                  </a:cubicBezTo>
                  <a:cubicBezTo>
                    <a:pt x="789" y="1533"/>
                    <a:pt x="1016" y="1305"/>
                    <a:pt x="1016" y="1027"/>
                  </a:cubicBezTo>
                  <a:lnTo>
                    <a:pt x="1016" y="525"/>
                  </a:lnTo>
                  <a:cubicBezTo>
                    <a:pt x="1016" y="252"/>
                    <a:pt x="807" y="14"/>
                    <a:pt x="534" y="1"/>
                  </a:cubicBezTo>
                  <a:cubicBezTo>
                    <a:pt x="525" y="1"/>
                    <a:pt x="517" y="1"/>
                    <a:pt x="50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4" name="Google Shape;1784;p45"/>
            <p:cNvSpPr/>
            <p:nvPr/>
          </p:nvSpPr>
          <p:spPr>
            <a:xfrm>
              <a:off x="742339" y="1479944"/>
              <a:ext cx="418402" cy="352937"/>
            </a:xfrm>
            <a:custGeom>
              <a:avLst/>
              <a:gdLst/>
              <a:ahLst/>
              <a:cxnLst/>
              <a:rect l="l" t="t" r="r" b="b"/>
              <a:pathLst>
                <a:path w="11044" h="9316" extrusionOk="0">
                  <a:moveTo>
                    <a:pt x="5751" y="2983"/>
                  </a:moveTo>
                  <a:cubicBezTo>
                    <a:pt x="5763" y="3147"/>
                    <a:pt x="5901" y="3277"/>
                    <a:pt x="6070" y="3277"/>
                  </a:cubicBezTo>
                  <a:lnTo>
                    <a:pt x="6428" y="3277"/>
                  </a:lnTo>
                  <a:cubicBezTo>
                    <a:pt x="6470" y="3414"/>
                    <a:pt x="6525" y="3548"/>
                    <a:pt x="6593" y="3675"/>
                  </a:cubicBezTo>
                  <a:lnTo>
                    <a:pt x="6531" y="3735"/>
                  </a:lnTo>
                  <a:lnTo>
                    <a:pt x="729" y="3735"/>
                  </a:lnTo>
                  <a:cubicBezTo>
                    <a:pt x="527" y="3735"/>
                    <a:pt x="362" y="3570"/>
                    <a:pt x="362" y="3367"/>
                  </a:cubicBezTo>
                  <a:lnTo>
                    <a:pt x="362" y="3116"/>
                  </a:lnTo>
                  <a:cubicBezTo>
                    <a:pt x="362" y="3043"/>
                    <a:pt x="422" y="2983"/>
                    <a:pt x="496" y="2983"/>
                  </a:cubicBezTo>
                  <a:close/>
                  <a:moveTo>
                    <a:pt x="8620" y="360"/>
                  </a:moveTo>
                  <a:lnTo>
                    <a:pt x="8620" y="869"/>
                  </a:lnTo>
                  <a:cubicBezTo>
                    <a:pt x="8620" y="955"/>
                    <a:pt x="8681" y="1031"/>
                    <a:pt x="8764" y="1048"/>
                  </a:cubicBezTo>
                  <a:cubicBezTo>
                    <a:pt x="8956" y="1090"/>
                    <a:pt x="9139" y="1165"/>
                    <a:pt x="9307" y="1267"/>
                  </a:cubicBezTo>
                  <a:cubicBezTo>
                    <a:pt x="9337" y="1286"/>
                    <a:pt x="9370" y="1294"/>
                    <a:pt x="9404" y="1294"/>
                  </a:cubicBezTo>
                  <a:cubicBezTo>
                    <a:pt x="9451" y="1294"/>
                    <a:pt x="9499" y="1277"/>
                    <a:pt x="9534" y="1242"/>
                  </a:cubicBezTo>
                  <a:lnTo>
                    <a:pt x="9843" y="942"/>
                  </a:lnTo>
                  <a:lnTo>
                    <a:pt x="10176" y="1266"/>
                  </a:lnTo>
                  <a:lnTo>
                    <a:pt x="9867" y="1567"/>
                  </a:lnTo>
                  <a:cubicBezTo>
                    <a:pt x="9808" y="1626"/>
                    <a:pt x="9797" y="1718"/>
                    <a:pt x="9843" y="1788"/>
                  </a:cubicBezTo>
                  <a:cubicBezTo>
                    <a:pt x="9949" y="1952"/>
                    <a:pt x="10024" y="2130"/>
                    <a:pt x="10069" y="2319"/>
                  </a:cubicBezTo>
                  <a:cubicBezTo>
                    <a:pt x="10087" y="2400"/>
                    <a:pt x="10163" y="2457"/>
                    <a:pt x="10247" y="2457"/>
                  </a:cubicBezTo>
                  <a:lnTo>
                    <a:pt x="10684" y="2457"/>
                  </a:lnTo>
                  <a:lnTo>
                    <a:pt x="10682" y="2916"/>
                  </a:lnTo>
                  <a:lnTo>
                    <a:pt x="10200" y="2916"/>
                  </a:lnTo>
                  <a:cubicBezTo>
                    <a:pt x="10116" y="2916"/>
                    <a:pt x="10044" y="2975"/>
                    <a:pt x="10027" y="3058"/>
                  </a:cubicBezTo>
                  <a:cubicBezTo>
                    <a:pt x="9986" y="3252"/>
                    <a:pt x="9911" y="3435"/>
                    <a:pt x="9808" y="3603"/>
                  </a:cubicBezTo>
                  <a:cubicBezTo>
                    <a:pt x="9762" y="3675"/>
                    <a:pt x="9773" y="3769"/>
                    <a:pt x="9833" y="3829"/>
                  </a:cubicBezTo>
                  <a:lnTo>
                    <a:pt x="10133" y="4138"/>
                  </a:lnTo>
                  <a:lnTo>
                    <a:pt x="9809" y="4472"/>
                  </a:lnTo>
                  <a:lnTo>
                    <a:pt x="9513" y="4169"/>
                  </a:lnTo>
                  <a:cubicBezTo>
                    <a:pt x="9477" y="4132"/>
                    <a:pt x="9430" y="4113"/>
                    <a:pt x="9382" y="4113"/>
                  </a:cubicBezTo>
                  <a:cubicBezTo>
                    <a:pt x="9347" y="4113"/>
                    <a:pt x="9312" y="4123"/>
                    <a:pt x="9281" y="4142"/>
                  </a:cubicBezTo>
                  <a:cubicBezTo>
                    <a:pt x="9120" y="4246"/>
                    <a:pt x="8945" y="4320"/>
                    <a:pt x="8760" y="4363"/>
                  </a:cubicBezTo>
                  <a:cubicBezTo>
                    <a:pt x="8677" y="4383"/>
                    <a:pt x="8619" y="4458"/>
                    <a:pt x="8619" y="4543"/>
                  </a:cubicBezTo>
                  <a:lnTo>
                    <a:pt x="8619" y="4980"/>
                  </a:lnTo>
                  <a:lnTo>
                    <a:pt x="8160" y="4980"/>
                  </a:lnTo>
                  <a:lnTo>
                    <a:pt x="8160" y="4606"/>
                  </a:lnTo>
                  <a:cubicBezTo>
                    <a:pt x="8160" y="4520"/>
                    <a:pt x="8101" y="4446"/>
                    <a:pt x="8019" y="4426"/>
                  </a:cubicBezTo>
                  <a:cubicBezTo>
                    <a:pt x="7822" y="4382"/>
                    <a:pt x="7634" y="4303"/>
                    <a:pt x="7463" y="4191"/>
                  </a:cubicBezTo>
                  <a:cubicBezTo>
                    <a:pt x="7432" y="4170"/>
                    <a:pt x="7398" y="4161"/>
                    <a:pt x="7364" y="4161"/>
                  </a:cubicBezTo>
                  <a:cubicBezTo>
                    <a:pt x="7316" y="4161"/>
                    <a:pt x="7268" y="4180"/>
                    <a:pt x="7232" y="4217"/>
                  </a:cubicBezTo>
                  <a:lnTo>
                    <a:pt x="6918" y="4539"/>
                  </a:lnTo>
                  <a:lnTo>
                    <a:pt x="6579" y="4191"/>
                  </a:lnTo>
                  <a:lnTo>
                    <a:pt x="6893" y="3869"/>
                  </a:lnTo>
                  <a:cubicBezTo>
                    <a:pt x="6955" y="3806"/>
                    <a:pt x="6965" y="3708"/>
                    <a:pt x="6918" y="3631"/>
                  </a:cubicBezTo>
                  <a:cubicBezTo>
                    <a:pt x="6809" y="3456"/>
                    <a:pt x="6733" y="3267"/>
                    <a:pt x="6689" y="3064"/>
                  </a:cubicBezTo>
                  <a:cubicBezTo>
                    <a:pt x="6670" y="2977"/>
                    <a:pt x="6594" y="2915"/>
                    <a:pt x="6508" y="2915"/>
                  </a:cubicBezTo>
                  <a:lnTo>
                    <a:pt x="6064" y="2915"/>
                  </a:lnTo>
                  <a:lnTo>
                    <a:pt x="6064" y="2424"/>
                  </a:lnTo>
                  <a:lnTo>
                    <a:pt x="6579" y="2424"/>
                  </a:lnTo>
                  <a:cubicBezTo>
                    <a:pt x="6662" y="2424"/>
                    <a:pt x="6735" y="2365"/>
                    <a:pt x="6751" y="2281"/>
                  </a:cubicBezTo>
                  <a:cubicBezTo>
                    <a:pt x="6793" y="2087"/>
                    <a:pt x="6869" y="1904"/>
                    <a:pt x="6971" y="1737"/>
                  </a:cubicBezTo>
                  <a:cubicBezTo>
                    <a:pt x="7016" y="1664"/>
                    <a:pt x="7006" y="1570"/>
                    <a:pt x="6947" y="1509"/>
                  </a:cubicBezTo>
                  <a:lnTo>
                    <a:pt x="6646" y="1200"/>
                  </a:lnTo>
                  <a:lnTo>
                    <a:pt x="6970" y="866"/>
                  </a:lnTo>
                  <a:lnTo>
                    <a:pt x="7272" y="1176"/>
                  </a:lnTo>
                  <a:cubicBezTo>
                    <a:pt x="7306" y="1211"/>
                    <a:pt x="7351" y="1229"/>
                    <a:pt x="7397" y="1229"/>
                  </a:cubicBezTo>
                  <a:cubicBezTo>
                    <a:pt x="7430" y="1229"/>
                    <a:pt x="7463" y="1220"/>
                    <a:pt x="7493" y="1200"/>
                  </a:cubicBezTo>
                  <a:cubicBezTo>
                    <a:pt x="7656" y="1095"/>
                    <a:pt x="7834" y="1019"/>
                    <a:pt x="8023" y="975"/>
                  </a:cubicBezTo>
                  <a:cubicBezTo>
                    <a:pt x="8105" y="957"/>
                    <a:pt x="8162" y="882"/>
                    <a:pt x="8162" y="797"/>
                  </a:cubicBezTo>
                  <a:lnTo>
                    <a:pt x="8162" y="360"/>
                  </a:lnTo>
                  <a:close/>
                  <a:moveTo>
                    <a:pt x="8080" y="0"/>
                  </a:moveTo>
                  <a:cubicBezTo>
                    <a:pt x="7907" y="0"/>
                    <a:pt x="7765" y="141"/>
                    <a:pt x="7765" y="315"/>
                  </a:cubicBezTo>
                  <a:lnTo>
                    <a:pt x="7765" y="663"/>
                  </a:lnTo>
                  <a:cubicBezTo>
                    <a:pt x="7630" y="703"/>
                    <a:pt x="7499" y="757"/>
                    <a:pt x="7375" y="825"/>
                  </a:cubicBezTo>
                  <a:lnTo>
                    <a:pt x="7133" y="582"/>
                  </a:lnTo>
                  <a:cubicBezTo>
                    <a:pt x="7091" y="540"/>
                    <a:pt x="7039" y="508"/>
                    <a:pt x="6982" y="495"/>
                  </a:cubicBezTo>
                  <a:cubicBezTo>
                    <a:pt x="6956" y="489"/>
                    <a:pt x="6931" y="486"/>
                    <a:pt x="6906" y="486"/>
                  </a:cubicBezTo>
                  <a:cubicBezTo>
                    <a:pt x="6823" y="486"/>
                    <a:pt x="6744" y="519"/>
                    <a:pt x="6685" y="577"/>
                  </a:cubicBezTo>
                  <a:lnTo>
                    <a:pt x="6278" y="985"/>
                  </a:lnTo>
                  <a:cubicBezTo>
                    <a:pt x="6219" y="1043"/>
                    <a:pt x="6186" y="1122"/>
                    <a:pt x="6186" y="1206"/>
                  </a:cubicBezTo>
                  <a:cubicBezTo>
                    <a:pt x="6186" y="1289"/>
                    <a:pt x="6219" y="1368"/>
                    <a:pt x="6278" y="1428"/>
                  </a:cubicBezTo>
                  <a:lnTo>
                    <a:pt x="6524" y="1674"/>
                  </a:lnTo>
                  <a:cubicBezTo>
                    <a:pt x="6457" y="1797"/>
                    <a:pt x="6403" y="1928"/>
                    <a:pt x="6362" y="2063"/>
                  </a:cubicBezTo>
                  <a:lnTo>
                    <a:pt x="6016" y="2063"/>
                  </a:lnTo>
                  <a:cubicBezTo>
                    <a:pt x="5842" y="2063"/>
                    <a:pt x="5701" y="2205"/>
                    <a:pt x="5701" y="2379"/>
                  </a:cubicBezTo>
                  <a:lnTo>
                    <a:pt x="5701" y="2622"/>
                  </a:lnTo>
                  <a:lnTo>
                    <a:pt x="502" y="2622"/>
                  </a:lnTo>
                  <a:cubicBezTo>
                    <a:pt x="225" y="2622"/>
                    <a:pt x="0" y="2845"/>
                    <a:pt x="0" y="3122"/>
                  </a:cubicBezTo>
                  <a:lnTo>
                    <a:pt x="0" y="3360"/>
                  </a:lnTo>
                  <a:cubicBezTo>
                    <a:pt x="0" y="3766"/>
                    <a:pt x="330" y="4095"/>
                    <a:pt x="736" y="4095"/>
                  </a:cubicBezTo>
                  <a:lnTo>
                    <a:pt x="1106" y="4095"/>
                  </a:lnTo>
                  <a:lnTo>
                    <a:pt x="2019" y="5335"/>
                  </a:lnTo>
                  <a:cubicBezTo>
                    <a:pt x="2055" y="5383"/>
                    <a:pt x="2111" y="5409"/>
                    <a:pt x="2167" y="5409"/>
                  </a:cubicBezTo>
                  <a:cubicBezTo>
                    <a:pt x="2205" y="5409"/>
                    <a:pt x="2244" y="5397"/>
                    <a:pt x="2277" y="5373"/>
                  </a:cubicBezTo>
                  <a:cubicBezTo>
                    <a:pt x="2358" y="5313"/>
                    <a:pt x="2376" y="5198"/>
                    <a:pt x="2315" y="5116"/>
                  </a:cubicBezTo>
                  <a:lnTo>
                    <a:pt x="1566" y="4096"/>
                  </a:lnTo>
                  <a:lnTo>
                    <a:pt x="6183" y="4096"/>
                  </a:lnTo>
                  <a:cubicBezTo>
                    <a:pt x="6169" y="4205"/>
                    <a:pt x="6199" y="4304"/>
                    <a:pt x="6272" y="4377"/>
                  </a:cubicBezTo>
                  <a:lnTo>
                    <a:pt x="6549" y="4654"/>
                  </a:lnTo>
                  <a:lnTo>
                    <a:pt x="4769" y="7047"/>
                  </a:lnTo>
                  <a:cubicBezTo>
                    <a:pt x="4745" y="7078"/>
                    <a:pt x="4732" y="7117"/>
                    <a:pt x="4751" y="7157"/>
                  </a:cubicBezTo>
                  <a:lnTo>
                    <a:pt x="4751" y="9132"/>
                  </a:lnTo>
                  <a:cubicBezTo>
                    <a:pt x="4733" y="9234"/>
                    <a:pt x="4814" y="9315"/>
                    <a:pt x="4916" y="9315"/>
                  </a:cubicBezTo>
                  <a:cubicBezTo>
                    <a:pt x="5018" y="9315"/>
                    <a:pt x="5111" y="9132"/>
                    <a:pt x="5111" y="9132"/>
                  </a:cubicBezTo>
                  <a:lnTo>
                    <a:pt x="5111" y="7225"/>
                  </a:lnTo>
                  <a:lnTo>
                    <a:pt x="6846" y="4881"/>
                  </a:lnTo>
                  <a:cubicBezTo>
                    <a:pt x="6866" y="4885"/>
                    <a:pt x="6886" y="4887"/>
                    <a:pt x="6906" y="4887"/>
                  </a:cubicBezTo>
                  <a:cubicBezTo>
                    <a:pt x="6986" y="4887"/>
                    <a:pt x="7067" y="4856"/>
                    <a:pt x="7127" y="4794"/>
                  </a:cubicBezTo>
                  <a:lnTo>
                    <a:pt x="7373" y="4547"/>
                  </a:lnTo>
                  <a:cubicBezTo>
                    <a:pt x="7498" y="4615"/>
                    <a:pt x="7629" y="4669"/>
                    <a:pt x="7765" y="4709"/>
                  </a:cubicBezTo>
                  <a:lnTo>
                    <a:pt x="7765" y="5060"/>
                  </a:lnTo>
                  <a:cubicBezTo>
                    <a:pt x="7765" y="5235"/>
                    <a:pt x="7907" y="5376"/>
                    <a:pt x="8080" y="5376"/>
                  </a:cubicBezTo>
                  <a:lnTo>
                    <a:pt x="8662" y="5376"/>
                  </a:lnTo>
                  <a:cubicBezTo>
                    <a:pt x="8836" y="5376"/>
                    <a:pt x="8977" y="5235"/>
                    <a:pt x="8977" y="5060"/>
                  </a:cubicBezTo>
                  <a:lnTo>
                    <a:pt x="8977" y="4714"/>
                  </a:lnTo>
                  <a:cubicBezTo>
                    <a:pt x="9112" y="4673"/>
                    <a:pt x="9243" y="4620"/>
                    <a:pt x="9368" y="4552"/>
                  </a:cubicBezTo>
                  <a:lnTo>
                    <a:pt x="9613" y="4797"/>
                  </a:lnTo>
                  <a:cubicBezTo>
                    <a:pt x="9674" y="4859"/>
                    <a:pt x="9754" y="4890"/>
                    <a:pt x="9835" y="4890"/>
                  </a:cubicBezTo>
                  <a:cubicBezTo>
                    <a:pt x="9916" y="4890"/>
                    <a:pt x="9997" y="4859"/>
                    <a:pt x="10059" y="4797"/>
                  </a:cubicBezTo>
                  <a:lnTo>
                    <a:pt x="10464" y="4392"/>
                  </a:lnTo>
                  <a:cubicBezTo>
                    <a:pt x="10586" y="4269"/>
                    <a:pt x="10586" y="4070"/>
                    <a:pt x="10464" y="3949"/>
                  </a:cubicBezTo>
                  <a:lnTo>
                    <a:pt x="10218" y="3702"/>
                  </a:lnTo>
                  <a:cubicBezTo>
                    <a:pt x="10285" y="3578"/>
                    <a:pt x="10340" y="3447"/>
                    <a:pt x="10380" y="3312"/>
                  </a:cubicBezTo>
                  <a:lnTo>
                    <a:pt x="10728" y="3312"/>
                  </a:lnTo>
                  <a:cubicBezTo>
                    <a:pt x="10902" y="3312"/>
                    <a:pt x="11043" y="3170"/>
                    <a:pt x="11043" y="2997"/>
                  </a:cubicBezTo>
                  <a:lnTo>
                    <a:pt x="11043" y="2380"/>
                  </a:lnTo>
                  <a:cubicBezTo>
                    <a:pt x="11042" y="2204"/>
                    <a:pt x="10902" y="2063"/>
                    <a:pt x="10729" y="2063"/>
                  </a:cubicBezTo>
                  <a:lnTo>
                    <a:pt x="10380" y="2063"/>
                  </a:lnTo>
                  <a:cubicBezTo>
                    <a:pt x="10341" y="1928"/>
                    <a:pt x="10286" y="1797"/>
                    <a:pt x="10218" y="1674"/>
                  </a:cubicBezTo>
                  <a:lnTo>
                    <a:pt x="10464" y="1427"/>
                  </a:lnTo>
                  <a:cubicBezTo>
                    <a:pt x="10523" y="1368"/>
                    <a:pt x="10556" y="1289"/>
                    <a:pt x="10556" y="1206"/>
                  </a:cubicBezTo>
                  <a:cubicBezTo>
                    <a:pt x="10556" y="1122"/>
                    <a:pt x="10523" y="1043"/>
                    <a:pt x="10464" y="985"/>
                  </a:cubicBezTo>
                  <a:lnTo>
                    <a:pt x="10059" y="579"/>
                  </a:lnTo>
                  <a:cubicBezTo>
                    <a:pt x="9997" y="517"/>
                    <a:pt x="9916" y="487"/>
                    <a:pt x="9836" y="487"/>
                  </a:cubicBezTo>
                  <a:cubicBezTo>
                    <a:pt x="9755" y="487"/>
                    <a:pt x="9675" y="517"/>
                    <a:pt x="9613" y="579"/>
                  </a:cubicBezTo>
                  <a:lnTo>
                    <a:pt x="9368" y="823"/>
                  </a:lnTo>
                  <a:cubicBezTo>
                    <a:pt x="9243" y="757"/>
                    <a:pt x="9112" y="702"/>
                    <a:pt x="8977" y="661"/>
                  </a:cubicBezTo>
                  <a:lnTo>
                    <a:pt x="8977" y="315"/>
                  </a:lnTo>
                  <a:cubicBezTo>
                    <a:pt x="8977" y="141"/>
                    <a:pt x="8836" y="0"/>
                    <a:pt x="866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5" name="Google Shape;1785;p45"/>
            <p:cNvSpPr/>
            <p:nvPr/>
          </p:nvSpPr>
          <p:spPr>
            <a:xfrm>
              <a:off x="1008367" y="1531051"/>
              <a:ext cx="105169" cy="101039"/>
            </a:xfrm>
            <a:custGeom>
              <a:avLst/>
              <a:gdLst/>
              <a:ahLst/>
              <a:cxnLst/>
              <a:rect l="l" t="t" r="r" b="b"/>
              <a:pathLst>
                <a:path w="2776" h="2667" extrusionOk="0">
                  <a:moveTo>
                    <a:pt x="1005" y="1631"/>
                  </a:moveTo>
                  <a:cubicBezTo>
                    <a:pt x="1078" y="1631"/>
                    <a:pt x="1138" y="1692"/>
                    <a:pt x="1138" y="1765"/>
                  </a:cubicBezTo>
                  <a:lnTo>
                    <a:pt x="1138" y="2008"/>
                  </a:lnTo>
                  <a:lnTo>
                    <a:pt x="1137" y="2008"/>
                  </a:lnTo>
                  <a:cubicBezTo>
                    <a:pt x="1137" y="2095"/>
                    <a:pt x="1107" y="2174"/>
                    <a:pt x="1056" y="2237"/>
                  </a:cubicBezTo>
                  <a:cubicBezTo>
                    <a:pt x="913" y="2191"/>
                    <a:pt x="782" y="2111"/>
                    <a:pt x="672" y="2000"/>
                  </a:cubicBezTo>
                  <a:cubicBezTo>
                    <a:pt x="566" y="1894"/>
                    <a:pt x="488" y="1768"/>
                    <a:pt x="442" y="1631"/>
                  </a:cubicBezTo>
                  <a:close/>
                  <a:moveTo>
                    <a:pt x="1344" y="361"/>
                  </a:moveTo>
                  <a:cubicBezTo>
                    <a:pt x="1605" y="361"/>
                    <a:pt x="1865" y="471"/>
                    <a:pt x="2044" y="660"/>
                  </a:cubicBezTo>
                  <a:cubicBezTo>
                    <a:pt x="2305" y="930"/>
                    <a:pt x="2375" y="1322"/>
                    <a:pt x="2233" y="1682"/>
                  </a:cubicBezTo>
                  <a:cubicBezTo>
                    <a:pt x="2096" y="2024"/>
                    <a:pt x="1798" y="2252"/>
                    <a:pt x="1446" y="2286"/>
                  </a:cubicBezTo>
                  <a:cubicBezTo>
                    <a:pt x="1478" y="2203"/>
                    <a:pt x="1497" y="2111"/>
                    <a:pt x="1497" y="2016"/>
                  </a:cubicBezTo>
                  <a:lnTo>
                    <a:pt x="1497" y="1773"/>
                  </a:lnTo>
                  <a:cubicBezTo>
                    <a:pt x="1497" y="1498"/>
                    <a:pt x="1273" y="1273"/>
                    <a:pt x="996" y="1273"/>
                  </a:cubicBezTo>
                  <a:lnTo>
                    <a:pt x="383" y="1273"/>
                  </a:lnTo>
                  <a:cubicBezTo>
                    <a:pt x="409" y="787"/>
                    <a:pt x="810" y="388"/>
                    <a:pt x="1295" y="362"/>
                  </a:cubicBezTo>
                  <a:cubicBezTo>
                    <a:pt x="1311" y="362"/>
                    <a:pt x="1328" y="361"/>
                    <a:pt x="1344" y="361"/>
                  </a:cubicBezTo>
                  <a:close/>
                  <a:moveTo>
                    <a:pt x="1350" y="0"/>
                  </a:moveTo>
                  <a:cubicBezTo>
                    <a:pt x="1327" y="0"/>
                    <a:pt x="1304" y="1"/>
                    <a:pt x="1282" y="2"/>
                  </a:cubicBezTo>
                  <a:cubicBezTo>
                    <a:pt x="607" y="37"/>
                    <a:pt x="53" y="592"/>
                    <a:pt x="19" y="1265"/>
                  </a:cubicBezTo>
                  <a:cubicBezTo>
                    <a:pt x="1" y="1642"/>
                    <a:pt x="142" y="2011"/>
                    <a:pt x="408" y="2276"/>
                  </a:cubicBezTo>
                  <a:cubicBezTo>
                    <a:pt x="658" y="2526"/>
                    <a:pt x="1000" y="2667"/>
                    <a:pt x="1353" y="2667"/>
                  </a:cubicBezTo>
                  <a:cubicBezTo>
                    <a:pt x="1895" y="2667"/>
                    <a:pt x="2378" y="2326"/>
                    <a:pt x="2577" y="1825"/>
                  </a:cubicBezTo>
                  <a:cubicBezTo>
                    <a:pt x="2775" y="1330"/>
                    <a:pt x="2675" y="788"/>
                    <a:pt x="2315" y="412"/>
                  </a:cubicBezTo>
                  <a:cubicBezTo>
                    <a:pt x="2063" y="149"/>
                    <a:pt x="1714" y="0"/>
                    <a:pt x="13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6" name="Google Shape;1786;p45"/>
          <p:cNvGrpSpPr/>
          <p:nvPr/>
        </p:nvGrpSpPr>
        <p:grpSpPr>
          <a:xfrm>
            <a:off x="787451" y="1056557"/>
            <a:ext cx="341227" cy="289621"/>
            <a:chOff x="7952725" y="749256"/>
            <a:chExt cx="476707" cy="404612"/>
          </a:xfrm>
        </p:grpSpPr>
        <p:sp>
          <p:nvSpPr>
            <p:cNvPr id="1787" name="Google Shape;1787;p45"/>
            <p:cNvSpPr/>
            <p:nvPr/>
          </p:nvSpPr>
          <p:spPr>
            <a:xfrm>
              <a:off x="8164957" y="779147"/>
              <a:ext cx="52243" cy="21367"/>
            </a:xfrm>
            <a:custGeom>
              <a:avLst/>
              <a:gdLst/>
              <a:ahLst/>
              <a:cxnLst/>
              <a:rect l="l" t="t" r="r" b="b"/>
              <a:pathLst>
                <a:path w="1379" h="564" extrusionOk="0">
                  <a:moveTo>
                    <a:pt x="684" y="1"/>
                  </a:moveTo>
                  <a:cubicBezTo>
                    <a:pt x="461" y="1"/>
                    <a:pt x="248" y="81"/>
                    <a:pt x="82" y="229"/>
                  </a:cubicBezTo>
                  <a:cubicBezTo>
                    <a:pt x="7" y="297"/>
                    <a:pt x="0" y="414"/>
                    <a:pt x="68" y="490"/>
                  </a:cubicBezTo>
                  <a:cubicBezTo>
                    <a:pt x="105" y="531"/>
                    <a:pt x="155" y="552"/>
                    <a:pt x="206" y="552"/>
                  </a:cubicBezTo>
                  <a:cubicBezTo>
                    <a:pt x="249" y="552"/>
                    <a:pt x="293" y="536"/>
                    <a:pt x="328" y="505"/>
                  </a:cubicBezTo>
                  <a:cubicBezTo>
                    <a:pt x="427" y="417"/>
                    <a:pt x="552" y="369"/>
                    <a:pt x="683" y="369"/>
                  </a:cubicBezTo>
                  <a:cubicBezTo>
                    <a:pt x="819" y="369"/>
                    <a:pt x="949" y="421"/>
                    <a:pt x="1049" y="514"/>
                  </a:cubicBezTo>
                  <a:cubicBezTo>
                    <a:pt x="1084" y="547"/>
                    <a:pt x="1129" y="563"/>
                    <a:pt x="1174" y="563"/>
                  </a:cubicBezTo>
                  <a:cubicBezTo>
                    <a:pt x="1223" y="563"/>
                    <a:pt x="1273" y="543"/>
                    <a:pt x="1310" y="506"/>
                  </a:cubicBezTo>
                  <a:cubicBezTo>
                    <a:pt x="1379" y="431"/>
                    <a:pt x="1374" y="315"/>
                    <a:pt x="1301" y="246"/>
                  </a:cubicBezTo>
                  <a:cubicBezTo>
                    <a:pt x="1134" y="89"/>
                    <a:pt x="915" y="1"/>
                    <a:pt x="68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8" name="Google Shape;1788;p45"/>
            <p:cNvSpPr/>
            <p:nvPr/>
          </p:nvSpPr>
          <p:spPr>
            <a:xfrm>
              <a:off x="8144386" y="749256"/>
              <a:ext cx="93424" cy="29588"/>
            </a:xfrm>
            <a:custGeom>
              <a:avLst/>
              <a:gdLst/>
              <a:ahLst/>
              <a:cxnLst/>
              <a:rect l="l" t="t" r="r" b="b"/>
              <a:pathLst>
                <a:path w="2466" h="781" extrusionOk="0">
                  <a:moveTo>
                    <a:pt x="1220" y="0"/>
                  </a:moveTo>
                  <a:cubicBezTo>
                    <a:pt x="800" y="0"/>
                    <a:pt x="397" y="155"/>
                    <a:pt x="84" y="434"/>
                  </a:cubicBezTo>
                  <a:cubicBezTo>
                    <a:pt x="7" y="502"/>
                    <a:pt x="1" y="618"/>
                    <a:pt x="69" y="694"/>
                  </a:cubicBezTo>
                  <a:cubicBezTo>
                    <a:pt x="104" y="734"/>
                    <a:pt x="154" y="755"/>
                    <a:pt x="204" y="755"/>
                  </a:cubicBezTo>
                  <a:cubicBezTo>
                    <a:pt x="248" y="755"/>
                    <a:pt x="291" y="739"/>
                    <a:pt x="327" y="708"/>
                  </a:cubicBezTo>
                  <a:cubicBezTo>
                    <a:pt x="572" y="490"/>
                    <a:pt x="889" y="368"/>
                    <a:pt x="1219" y="368"/>
                  </a:cubicBezTo>
                  <a:cubicBezTo>
                    <a:pt x="1560" y="368"/>
                    <a:pt x="1885" y="497"/>
                    <a:pt x="2135" y="730"/>
                  </a:cubicBezTo>
                  <a:cubicBezTo>
                    <a:pt x="2170" y="765"/>
                    <a:pt x="2216" y="780"/>
                    <a:pt x="2261" y="780"/>
                  </a:cubicBezTo>
                  <a:cubicBezTo>
                    <a:pt x="2310" y="780"/>
                    <a:pt x="2358" y="760"/>
                    <a:pt x="2395" y="723"/>
                  </a:cubicBezTo>
                  <a:cubicBezTo>
                    <a:pt x="2465" y="648"/>
                    <a:pt x="2461" y="532"/>
                    <a:pt x="2388" y="462"/>
                  </a:cubicBezTo>
                  <a:cubicBezTo>
                    <a:pt x="2069" y="163"/>
                    <a:pt x="1655" y="0"/>
                    <a:pt x="122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9" name="Google Shape;1789;p45"/>
            <p:cNvSpPr/>
            <p:nvPr/>
          </p:nvSpPr>
          <p:spPr>
            <a:xfrm>
              <a:off x="8006333" y="846052"/>
              <a:ext cx="368659" cy="229659"/>
            </a:xfrm>
            <a:custGeom>
              <a:avLst/>
              <a:gdLst/>
              <a:ahLst/>
              <a:cxnLst/>
              <a:rect l="l" t="t" r="r" b="b"/>
              <a:pathLst>
                <a:path w="9731" h="6062" extrusionOk="0">
                  <a:moveTo>
                    <a:pt x="9257" y="363"/>
                  </a:moveTo>
                  <a:cubicBezTo>
                    <a:pt x="9319" y="363"/>
                    <a:pt x="9372" y="414"/>
                    <a:pt x="9372" y="478"/>
                  </a:cubicBezTo>
                  <a:lnTo>
                    <a:pt x="9372" y="5555"/>
                  </a:lnTo>
                  <a:cubicBezTo>
                    <a:pt x="9370" y="5618"/>
                    <a:pt x="9319" y="5670"/>
                    <a:pt x="9257" y="5670"/>
                  </a:cubicBezTo>
                  <a:lnTo>
                    <a:pt x="476" y="5670"/>
                  </a:lnTo>
                  <a:cubicBezTo>
                    <a:pt x="413" y="5670"/>
                    <a:pt x="361" y="5619"/>
                    <a:pt x="361" y="5556"/>
                  </a:cubicBezTo>
                  <a:lnTo>
                    <a:pt x="361" y="477"/>
                  </a:lnTo>
                  <a:cubicBezTo>
                    <a:pt x="361" y="414"/>
                    <a:pt x="413" y="363"/>
                    <a:pt x="476" y="363"/>
                  </a:cubicBezTo>
                  <a:close/>
                  <a:moveTo>
                    <a:pt x="483" y="1"/>
                  </a:moveTo>
                  <a:cubicBezTo>
                    <a:pt x="216" y="1"/>
                    <a:pt x="0" y="216"/>
                    <a:pt x="0" y="483"/>
                  </a:cubicBezTo>
                  <a:lnTo>
                    <a:pt x="0" y="5579"/>
                  </a:lnTo>
                  <a:cubicBezTo>
                    <a:pt x="0" y="5846"/>
                    <a:pt x="216" y="6062"/>
                    <a:pt x="483" y="6062"/>
                  </a:cubicBezTo>
                  <a:lnTo>
                    <a:pt x="9248" y="6062"/>
                  </a:lnTo>
                  <a:cubicBezTo>
                    <a:pt x="9515" y="6062"/>
                    <a:pt x="9731" y="5846"/>
                    <a:pt x="9731" y="5579"/>
                  </a:cubicBezTo>
                  <a:lnTo>
                    <a:pt x="9731" y="484"/>
                  </a:lnTo>
                  <a:cubicBezTo>
                    <a:pt x="9730" y="217"/>
                    <a:pt x="9514" y="1"/>
                    <a:pt x="924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0" name="Google Shape;1790;p45"/>
            <p:cNvSpPr/>
            <p:nvPr/>
          </p:nvSpPr>
          <p:spPr>
            <a:xfrm>
              <a:off x="7952725" y="812524"/>
              <a:ext cx="476707" cy="341344"/>
            </a:xfrm>
            <a:custGeom>
              <a:avLst/>
              <a:gdLst/>
              <a:ahLst/>
              <a:cxnLst/>
              <a:rect l="l" t="t" r="r" b="b"/>
              <a:pathLst>
                <a:path w="12583" h="9010" extrusionOk="0">
                  <a:moveTo>
                    <a:pt x="7411" y="7799"/>
                  </a:moveTo>
                  <a:lnTo>
                    <a:pt x="7411" y="7846"/>
                  </a:lnTo>
                  <a:cubicBezTo>
                    <a:pt x="7411" y="7948"/>
                    <a:pt x="7330" y="8029"/>
                    <a:pt x="7229" y="8029"/>
                  </a:cubicBezTo>
                  <a:lnTo>
                    <a:pt x="5364" y="8029"/>
                  </a:lnTo>
                  <a:cubicBezTo>
                    <a:pt x="5263" y="8029"/>
                    <a:pt x="5181" y="7948"/>
                    <a:pt x="5181" y="7846"/>
                  </a:cubicBezTo>
                  <a:lnTo>
                    <a:pt x="5181" y="7799"/>
                  </a:lnTo>
                  <a:close/>
                  <a:moveTo>
                    <a:pt x="12062" y="7798"/>
                  </a:moveTo>
                  <a:cubicBezTo>
                    <a:pt x="12128" y="7798"/>
                    <a:pt x="12182" y="7852"/>
                    <a:pt x="12182" y="7918"/>
                  </a:cubicBezTo>
                  <a:cubicBezTo>
                    <a:pt x="12185" y="8304"/>
                    <a:pt x="11871" y="8618"/>
                    <a:pt x="11484" y="8618"/>
                  </a:cubicBezTo>
                  <a:lnTo>
                    <a:pt x="1120" y="8618"/>
                  </a:lnTo>
                  <a:cubicBezTo>
                    <a:pt x="733" y="8618"/>
                    <a:pt x="419" y="8304"/>
                    <a:pt x="419" y="7918"/>
                  </a:cubicBezTo>
                  <a:cubicBezTo>
                    <a:pt x="419" y="7852"/>
                    <a:pt x="472" y="7798"/>
                    <a:pt x="538" y="7798"/>
                  </a:cubicBezTo>
                  <a:lnTo>
                    <a:pt x="4820" y="7798"/>
                  </a:lnTo>
                  <a:lnTo>
                    <a:pt x="4820" y="7837"/>
                  </a:lnTo>
                  <a:cubicBezTo>
                    <a:pt x="4820" y="8141"/>
                    <a:pt x="5066" y="8387"/>
                    <a:pt x="5370" y="8387"/>
                  </a:cubicBezTo>
                  <a:lnTo>
                    <a:pt x="7218" y="8387"/>
                  </a:lnTo>
                  <a:cubicBezTo>
                    <a:pt x="7522" y="8387"/>
                    <a:pt x="7768" y="8141"/>
                    <a:pt x="7768" y="7837"/>
                  </a:cubicBezTo>
                  <a:lnTo>
                    <a:pt x="7768" y="7798"/>
                  </a:lnTo>
                  <a:close/>
                  <a:moveTo>
                    <a:pt x="1466" y="1"/>
                  </a:moveTo>
                  <a:cubicBezTo>
                    <a:pt x="1004" y="1"/>
                    <a:pt x="628" y="374"/>
                    <a:pt x="628" y="838"/>
                  </a:cubicBezTo>
                  <a:lnTo>
                    <a:pt x="628" y="6968"/>
                  </a:lnTo>
                  <a:cubicBezTo>
                    <a:pt x="628" y="7142"/>
                    <a:pt x="682" y="7303"/>
                    <a:pt x="772" y="7438"/>
                  </a:cubicBezTo>
                  <a:lnTo>
                    <a:pt x="488" y="7438"/>
                  </a:lnTo>
                  <a:cubicBezTo>
                    <a:pt x="488" y="7438"/>
                    <a:pt x="0" y="7654"/>
                    <a:pt x="0" y="7923"/>
                  </a:cubicBezTo>
                  <a:cubicBezTo>
                    <a:pt x="0" y="8515"/>
                    <a:pt x="482" y="8996"/>
                    <a:pt x="1074" y="9010"/>
                  </a:cubicBezTo>
                  <a:lnTo>
                    <a:pt x="11509" y="9010"/>
                  </a:lnTo>
                  <a:cubicBezTo>
                    <a:pt x="12101" y="8996"/>
                    <a:pt x="12583" y="8515"/>
                    <a:pt x="12583" y="7923"/>
                  </a:cubicBezTo>
                  <a:cubicBezTo>
                    <a:pt x="12583" y="7653"/>
                    <a:pt x="12364" y="7434"/>
                    <a:pt x="12094" y="7434"/>
                  </a:cubicBezTo>
                  <a:lnTo>
                    <a:pt x="12094" y="7438"/>
                  </a:lnTo>
                  <a:lnTo>
                    <a:pt x="11803" y="7438"/>
                  </a:lnTo>
                  <a:cubicBezTo>
                    <a:pt x="11893" y="7301"/>
                    <a:pt x="11946" y="7139"/>
                    <a:pt x="11934" y="6965"/>
                  </a:cubicBezTo>
                  <a:lnTo>
                    <a:pt x="11934" y="6067"/>
                  </a:lnTo>
                  <a:cubicBezTo>
                    <a:pt x="11947" y="5965"/>
                    <a:pt x="11865" y="5883"/>
                    <a:pt x="11763" y="5883"/>
                  </a:cubicBezTo>
                  <a:cubicBezTo>
                    <a:pt x="11661" y="5883"/>
                    <a:pt x="11573" y="6067"/>
                    <a:pt x="11573" y="6067"/>
                  </a:cubicBezTo>
                  <a:lnTo>
                    <a:pt x="11573" y="6970"/>
                  </a:lnTo>
                  <a:cubicBezTo>
                    <a:pt x="11573" y="7228"/>
                    <a:pt x="11364" y="7438"/>
                    <a:pt x="11104" y="7438"/>
                  </a:cubicBezTo>
                  <a:lnTo>
                    <a:pt x="1460" y="7438"/>
                  </a:lnTo>
                  <a:cubicBezTo>
                    <a:pt x="1200" y="7438"/>
                    <a:pt x="991" y="7228"/>
                    <a:pt x="991" y="6970"/>
                  </a:cubicBezTo>
                  <a:lnTo>
                    <a:pt x="991" y="864"/>
                  </a:lnTo>
                  <a:cubicBezTo>
                    <a:pt x="991" y="604"/>
                    <a:pt x="1200" y="394"/>
                    <a:pt x="1460" y="394"/>
                  </a:cubicBezTo>
                  <a:lnTo>
                    <a:pt x="11382" y="394"/>
                  </a:lnTo>
                  <a:cubicBezTo>
                    <a:pt x="11488" y="394"/>
                    <a:pt x="11573" y="479"/>
                    <a:pt x="11573" y="586"/>
                  </a:cubicBezTo>
                  <a:lnTo>
                    <a:pt x="11573" y="5281"/>
                  </a:lnTo>
                  <a:cubicBezTo>
                    <a:pt x="11573" y="5304"/>
                    <a:pt x="11583" y="5325"/>
                    <a:pt x="11598" y="5339"/>
                  </a:cubicBezTo>
                  <a:cubicBezTo>
                    <a:pt x="11650" y="5388"/>
                    <a:pt x="11704" y="5408"/>
                    <a:pt x="11754" y="5408"/>
                  </a:cubicBezTo>
                  <a:cubicBezTo>
                    <a:pt x="11853" y="5408"/>
                    <a:pt x="11934" y="5326"/>
                    <a:pt x="11934" y="5224"/>
                  </a:cubicBezTo>
                  <a:lnTo>
                    <a:pt x="11934" y="838"/>
                  </a:lnTo>
                  <a:cubicBezTo>
                    <a:pt x="11934" y="377"/>
                    <a:pt x="11559" y="1"/>
                    <a:pt x="1109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1" name="Google Shape;1791;p45"/>
            <p:cNvSpPr/>
            <p:nvPr/>
          </p:nvSpPr>
          <p:spPr>
            <a:xfrm>
              <a:off x="8039747" y="885756"/>
              <a:ext cx="301716" cy="144266"/>
            </a:xfrm>
            <a:custGeom>
              <a:avLst/>
              <a:gdLst/>
              <a:ahLst/>
              <a:cxnLst/>
              <a:rect l="l" t="t" r="r" b="b"/>
              <a:pathLst>
                <a:path w="7964" h="3808" extrusionOk="0">
                  <a:moveTo>
                    <a:pt x="7603" y="1410"/>
                  </a:moveTo>
                  <a:lnTo>
                    <a:pt x="7603" y="2721"/>
                  </a:lnTo>
                  <a:lnTo>
                    <a:pt x="6998" y="2721"/>
                  </a:lnTo>
                  <a:cubicBezTo>
                    <a:pt x="6825" y="2721"/>
                    <a:pt x="6685" y="2860"/>
                    <a:pt x="6685" y="3033"/>
                  </a:cubicBezTo>
                  <a:lnTo>
                    <a:pt x="6685" y="3397"/>
                  </a:lnTo>
                  <a:lnTo>
                    <a:pt x="5885" y="2785"/>
                  </a:lnTo>
                  <a:cubicBezTo>
                    <a:pt x="5832" y="2743"/>
                    <a:pt x="5763" y="2721"/>
                    <a:pt x="5695" y="2721"/>
                  </a:cubicBezTo>
                  <a:lnTo>
                    <a:pt x="2917" y="2721"/>
                  </a:lnTo>
                  <a:lnTo>
                    <a:pt x="2917" y="1410"/>
                  </a:lnTo>
                  <a:close/>
                  <a:moveTo>
                    <a:pt x="313" y="1"/>
                  </a:moveTo>
                  <a:cubicBezTo>
                    <a:pt x="140" y="1"/>
                    <a:pt x="1" y="141"/>
                    <a:pt x="1" y="314"/>
                  </a:cubicBezTo>
                  <a:lnTo>
                    <a:pt x="1" y="1720"/>
                  </a:lnTo>
                  <a:cubicBezTo>
                    <a:pt x="1" y="1893"/>
                    <a:pt x="140" y="2033"/>
                    <a:pt x="313" y="2033"/>
                  </a:cubicBezTo>
                  <a:lnTo>
                    <a:pt x="918" y="2033"/>
                  </a:lnTo>
                  <a:lnTo>
                    <a:pt x="918" y="2436"/>
                  </a:lnTo>
                  <a:cubicBezTo>
                    <a:pt x="918" y="2552"/>
                    <a:pt x="977" y="2665"/>
                    <a:pt x="1080" y="2720"/>
                  </a:cubicBezTo>
                  <a:cubicBezTo>
                    <a:pt x="1128" y="2746"/>
                    <a:pt x="1181" y="2760"/>
                    <a:pt x="1234" y="2760"/>
                  </a:cubicBezTo>
                  <a:cubicBezTo>
                    <a:pt x="1302" y="2760"/>
                    <a:pt x="1369" y="2738"/>
                    <a:pt x="1424" y="2696"/>
                  </a:cubicBezTo>
                  <a:lnTo>
                    <a:pt x="2305" y="2032"/>
                  </a:lnTo>
                  <a:lnTo>
                    <a:pt x="2556" y="2032"/>
                  </a:lnTo>
                  <a:lnTo>
                    <a:pt x="2556" y="2767"/>
                  </a:lnTo>
                  <a:cubicBezTo>
                    <a:pt x="2556" y="2940"/>
                    <a:pt x="2696" y="3080"/>
                    <a:pt x="2869" y="3080"/>
                  </a:cubicBezTo>
                  <a:lnTo>
                    <a:pt x="5702" y="3080"/>
                  </a:lnTo>
                  <a:lnTo>
                    <a:pt x="6575" y="3743"/>
                  </a:lnTo>
                  <a:cubicBezTo>
                    <a:pt x="6632" y="3785"/>
                    <a:pt x="6697" y="3807"/>
                    <a:pt x="6765" y="3807"/>
                  </a:cubicBezTo>
                  <a:cubicBezTo>
                    <a:pt x="6817" y="3807"/>
                    <a:pt x="6872" y="3793"/>
                    <a:pt x="6920" y="3766"/>
                  </a:cubicBezTo>
                  <a:cubicBezTo>
                    <a:pt x="7020" y="3710"/>
                    <a:pt x="7078" y="3600"/>
                    <a:pt x="7078" y="3483"/>
                  </a:cubicBezTo>
                  <a:lnTo>
                    <a:pt x="7078" y="3080"/>
                  </a:lnTo>
                  <a:lnTo>
                    <a:pt x="7650" y="3080"/>
                  </a:lnTo>
                  <a:cubicBezTo>
                    <a:pt x="7823" y="3080"/>
                    <a:pt x="7963" y="2940"/>
                    <a:pt x="7963" y="2767"/>
                  </a:cubicBezTo>
                  <a:lnTo>
                    <a:pt x="7963" y="1360"/>
                  </a:lnTo>
                  <a:cubicBezTo>
                    <a:pt x="7964" y="1189"/>
                    <a:pt x="7825" y="1050"/>
                    <a:pt x="7653" y="1050"/>
                  </a:cubicBezTo>
                  <a:lnTo>
                    <a:pt x="5442" y="1050"/>
                  </a:lnTo>
                  <a:lnTo>
                    <a:pt x="5442" y="193"/>
                  </a:lnTo>
                  <a:cubicBezTo>
                    <a:pt x="5442" y="88"/>
                    <a:pt x="5356" y="1"/>
                    <a:pt x="5250" y="1"/>
                  </a:cubicBezTo>
                  <a:lnTo>
                    <a:pt x="2177" y="1"/>
                  </a:lnTo>
                  <a:cubicBezTo>
                    <a:pt x="2142" y="1"/>
                    <a:pt x="2107" y="17"/>
                    <a:pt x="2084" y="46"/>
                  </a:cubicBezTo>
                  <a:cubicBezTo>
                    <a:pt x="1968" y="196"/>
                    <a:pt x="2072" y="361"/>
                    <a:pt x="2214" y="361"/>
                  </a:cubicBezTo>
                  <a:lnTo>
                    <a:pt x="5080" y="361"/>
                  </a:lnTo>
                  <a:lnTo>
                    <a:pt x="5080" y="1050"/>
                  </a:lnTo>
                  <a:lnTo>
                    <a:pt x="2871" y="1050"/>
                  </a:lnTo>
                  <a:cubicBezTo>
                    <a:pt x="2698" y="1050"/>
                    <a:pt x="2558" y="1190"/>
                    <a:pt x="2558" y="1363"/>
                  </a:cubicBezTo>
                  <a:lnTo>
                    <a:pt x="2558" y="1672"/>
                  </a:lnTo>
                  <a:lnTo>
                    <a:pt x="2276" y="1672"/>
                  </a:lnTo>
                  <a:cubicBezTo>
                    <a:pt x="2208" y="1672"/>
                    <a:pt x="2140" y="1695"/>
                    <a:pt x="2085" y="1735"/>
                  </a:cubicBezTo>
                  <a:lnTo>
                    <a:pt x="1280" y="2347"/>
                  </a:lnTo>
                  <a:lnTo>
                    <a:pt x="1280" y="1985"/>
                  </a:lnTo>
                  <a:cubicBezTo>
                    <a:pt x="1280" y="1812"/>
                    <a:pt x="1139" y="1672"/>
                    <a:pt x="967" y="1672"/>
                  </a:cubicBezTo>
                  <a:lnTo>
                    <a:pt x="362" y="1672"/>
                  </a:lnTo>
                  <a:lnTo>
                    <a:pt x="362" y="361"/>
                  </a:lnTo>
                  <a:lnTo>
                    <a:pt x="1258" y="361"/>
                  </a:lnTo>
                  <a:cubicBezTo>
                    <a:pt x="1353" y="361"/>
                    <a:pt x="1438" y="292"/>
                    <a:pt x="1446" y="198"/>
                  </a:cubicBezTo>
                  <a:cubicBezTo>
                    <a:pt x="1455" y="90"/>
                    <a:pt x="1371" y="1"/>
                    <a:pt x="126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92" name="Google Shape;1792;p45"/>
          <p:cNvGrpSpPr/>
          <p:nvPr/>
        </p:nvGrpSpPr>
        <p:grpSpPr>
          <a:xfrm>
            <a:off x="6294125" y="2804275"/>
            <a:ext cx="341362" cy="327858"/>
            <a:chOff x="7163051" y="722585"/>
            <a:chExt cx="476896" cy="458030"/>
          </a:xfrm>
        </p:grpSpPr>
        <p:sp>
          <p:nvSpPr>
            <p:cNvPr id="1793" name="Google Shape;1793;p45"/>
            <p:cNvSpPr/>
            <p:nvPr/>
          </p:nvSpPr>
          <p:spPr>
            <a:xfrm>
              <a:off x="7163051" y="722585"/>
              <a:ext cx="476896" cy="458030"/>
            </a:xfrm>
            <a:custGeom>
              <a:avLst/>
              <a:gdLst/>
              <a:ahLst/>
              <a:cxnLst/>
              <a:rect l="l" t="t" r="r" b="b"/>
              <a:pathLst>
                <a:path w="12588" h="12090" extrusionOk="0">
                  <a:moveTo>
                    <a:pt x="10624" y="359"/>
                  </a:moveTo>
                  <a:cubicBezTo>
                    <a:pt x="10640" y="359"/>
                    <a:pt x="10653" y="373"/>
                    <a:pt x="10653" y="389"/>
                  </a:cubicBezTo>
                  <a:lnTo>
                    <a:pt x="10653" y="1014"/>
                  </a:lnTo>
                  <a:lnTo>
                    <a:pt x="1938" y="1014"/>
                  </a:lnTo>
                  <a:lnTo>
                    <a:pt x="1938" y="389"/>
                  </a:lnTo>
                  <a:cubicBezTo>
                    <a:pt x="1938" y="374"/>
                    <a:pt x="1952" y="359"/>
                    <a:pt x="1968" y="359"/>
                  </a:cubicBezTo>
                  <a:close/>
                  <a:moveTo>
                    <a:pt x="1577" y="2850"/>
                  </a:moveTo>
                  <a:lnTo>
                    <a:pt x="1577" y="8748"/>
                  </a:lnTo>
                  <a:lnTo>
                    <a:pt x="1217" y="8748"/>
                  </a:lnTo>
                  <a:lnTo>
                    <a:pt x="1217" y="2914"/>
                  </a:lnTo>
                  <a:cubicBezTo>
                    <a:pt x="1217" y="2878"/>
                    <a:pt x="1245" y="2850"/>
                    <a:pt x="1281" y="2850"/>
                  </a:cubicBezTo>
                  <a:close/>
                  <a:moveTo>
                    <a:pt x="10653" y="1408"/>
                  </a:moveTo>
                  <a:lnTo>
                    <a:pt x="10653" y="8748"/>
                  </a:lnTo>
                  <a:lnTo>
                    <a:pt x="1938" y="8748"/>
                  </a:lnTo>
                  <a:lnTo>
                    <a:pt x="1938" y="1408"/>
                  </a:lnTo>
                  <a:close/>
                  <a:moveTo>
                    <a:pt x="11942" y="1998"/>
                  </a:moveTo>
                  <a:cubicBezTo>
                    <a:pt x="12100" y="1998"/>
                    <a:pt x="12229" y="2126"/>
                    <a:pt x="12229" y="2285"/>
                  </a:cubicBezTo>
                  <a:lnTo>
                    <a:pt x="12229" y="8748"/>
                  </a:lnTo>
                  <a:lnTo>
                    <a:pt x="11734" y="8748"/>
                  </a:lnTo>
                  <a:lnTo>
                    <a:pt x="11734" y="4156"/>
                  </a:lnTo>
                  <a:cubicBezTo>
                    <a:pt x="11734" y="4069"/>
                    <a:pt x="11677" y="3988"/>
                    <a:pt x="11591" y="3971"/>
                  </a:cubicBezTo>
                  <a:cubicBezTo>
                    <a:pt x="11578" y="3968"/>
                    <a:pt x="11566" y="3967"/>
                    <a:pt x="11554" y="3967"/>
                  </a:cubicBezTo>
                  <a:cubicBezTo>
                    <a:pt x="11455" y="3967"/>
                    <a:pt x="11375" y="4050"/>
                    <a:pt x="11375" y="4151"/>
                  </a:cubicBezTo>
                  <a:lnTo>
                    <a:pt x="11375" y="8747"/>
                  </a:lnTo>
                  <a:lnTo>
                    <a:pt x="11015" y="8747"/>
                  </a:lnTo>
                  <a:lnTo>
                    <a:pt x="11015" y="2849"/>
                  </a:lnTo>
                  <a:lnTo>
                    <a:pt x="11312" y="2849"/>
                  </a:lnTo>
                  <a:cubicBezTo>
                    <a:pt x="11347" y="2849"/>
                    <a:pt x="11376" y="2877"/>
                    <a:pt x="11376" y="2913"/>
                  </a:cubicBezTo>
                  <a:lnTo>
                    <a:pt x="11376" y="3278"/>
                  </a:lnTo>
                  <a:cubicBezTo>
                    <a:pt x="11376" y="3365"/>
                    <a:pt x="11434" y="3446"/>
                    <a:pt x="11520" y="3464"/>
                  </a:cubicBezTo>
                  <a:cubicBezTo>
                    <a:pt x="11532" y="3466"/>
                    <a:pt x="11545" y="3468"/>
                    <a:pt x="11557" y="3468"/>
                  </a:cubicBezTo>
                  <a:cubicBezTo>
                    <a:pt x="11656" y="3468"/>
                    <a:pt x="11737" y="3384"/>
                    <a:pt x="11737" y="3283"/>
                  </a:cubicBezTo>
                  <a:lnTo>
                    <a:pt x="11737" y="2922"/>
                  </a:lnTo>
                  <a:cubicBezTo>
                    <a:pt x="11737" y="2683"/>
                    <a:pt x="11544" y="2489"/>
                    <a:pt x="11304" y="2489"/>
                  </a:cubicBezTo>
                  <a:lnTo>
                    <a:pt x="11016" y="2489"/>
                  </a:lnTo>
                  <a:lnTo>
                    <a:pt x="11016" y="1998"/>
                  </a:lnTo>
                  <a:close/>
                  <a:moveTo>
                    <a:pt x="12225" y="9108"/>
                  </a:moveTo>
                  <a:lnTo>
                    <a:pt x="12225" y="9674"/>
                  </a:lnTo>
                  <a:cubicBezTo>
                    <a:pt x="12225" y="9832"/>
                    <a:pt x="12098" y="9961"/>
                    <a:pt x="11941" y="9961"/>
                  </a:cubicBezTo>
                  <a:lnTo>
                    <a:pt x="651" y="9961"/>
                  </a:lnTo>
                  <a:cubicBezTo>
                    <a:pt x="493" y="9961"/>
                    <a:pt x="364" y="9832"/>
                    <a:pt x="364" y="9674"/>
                  </a:cubicBezTo>
                  <a:lnTo>
                    <a:pt x="364" y="9108"/>
                  </a:lnTo>
                  <a:close/>
                  <a:moveTo>
                    <a:pt x="7026" y="10320"/>
                  </a:moveTo>
                  <a:cubicBezTo>
                    <a:pt x="7076" y="10611"/>
                    <a:pt x="7197" y="11239"/>
                    <a:pt x="7409" y="11728"/>
                  </a:cubicBezTo>
                  <a:lnTo>
                    <a:pt x="5172" y="11728"/>
                  </a:lnTo>
                  <a:cubicBezTo>
                    <a:pt x="5382" y="11239"/>
                    <a:pt x="5505" y="10611"/>
                    <a:pt x="5553" y="10320"/>
                  </a:cubicBezTo>
                  <a:close/>
                  <a:moveTo>
                    <a:pt x="1976" y="0"/>
                  </a:moveTo>
                  <a:cubicBezTo>
                    <a:pt x="1817" y="0"/>
                    <a:pt x="1680" y="95"/>
                    <a:pt x="1617" y="229"/>
                  </a:cubicBezTo>
                  <a:cubicBezTo>
                    <a:pt x="1593" y="280"/>
                    <a:pt x="1579" y="337"/>
                    <a:pt x="1579" y="399"/>
                  </a:cubicBezTo>
                  <a:lnTo>
                    <a:pt x="1579" y="1639"/>
                  </a:lnTo>
                  <a:lnTo>
                    <a:pt x="198" y="1639"/>
                  </a:lnTo>
                  <a:cubicBezTo>
                    <a:pt x="92" y="1639"/>
                    <a:pt x="7" y="1725"/>
                    <a:pt x="7" y="1830"/>
                  </a:cubicBezTo>
                  <a:lnTo>
                    <a:pt x="7" y="7457"/>
                  </a:lnTo>
                  <a:cubicBezTo>
                    <a:pt x="7" y="7471"/>
                    <a:pt x="12" y="7485"/>
                    <a:pt x="22" y="7495"/>
                  </a:cubicBezTo>
                  <a:cubicBezTo>
                    <a:pt x="76" y="7551"/>
                    <a:pt x="134" y="7575"/>
                    <a:pt x="187" y="7575"/>
                  </a:cubicBezTo>
                  <a:cubicBezTo>
                    <a:pt x="286" y="7575"/>
                    <a:pt x="367" y="7492"/>
                    <a:pt x="367" y="7390"/>
                  </a:cubicBezTo>
                  <a:lnTo>
                    <a:pt x="367" y="2285"/>
                  </a:lnTo>
                  <a:cubicBezTo>
                    <a:pt x="367" y="2126"/>
                    <a:pt x="495" y="1998"/>
                    <a:pt x="653" y="1998"/>
                  </a:cubicBezTo>
                  <a:lnTo>
                    <a:pt x="1579" y="1998"/>
                  </a:lnTo>
                  <a:lnTo>
                    <a:pt x="1579" y="2489"/>
                  </a:lnTo>
                  <a:lnTo>
                    <a:pt x="1259" y="2489"/>
                  </a:lnTo>
                  <a:cubicBezTo>
                    <a:pt x="1019" y="2489"/>
                    <a:pt x="825" y="2683"/>
                    <a:pt x="825" y="2922"/>
                  </a:cubicBezTo>
                  <a:lnTo>
                    <a:pt x="825" y="8748"/>
                  </a:lnTo>
                  <a:lnTo>
                    <a:pt x="367" y="8748"/>
                  </a:lnTo>
                  <a:lnTo>
                    <a:pt x="367" y="8246"/>
                  </a:lnTo>
                  <a:cubicBezTo>
                    <a:pt x="367" y="8246"/>
                    <a:pt x="287" y="8062"/>
                    <a:pt x="185" y="8062"/>
                  </a:cubicBezTo>
                  <a:cubicBezTo>
                    <a:pt x="83" y="8062"/>
                    <a:pt x="1" y="8144"/>
                    <a:pt x="5" y="8246"/>
                  </a:cubicBezTo>
                  <a:lnTo>
                    <a:pt x="5" y="9674"/>
                  </a:lnTo>
                  <a:cubicBezTo>
                    <a:pt x="1" y="10030"/>
                    <a:pt x="285" y="10320"/>
                    <a:pt x="640" y="10320"/>
                  </a:cubicBezTo>
                  <a:cubicBezTo>
                    <a:pt x="645" y="10320"/>
                    <a:pt x="650" y="10320"/>
                    <a:pt x="655" y="10320"/>
                  </a:cubicBezTo>
                  <a:lnTo>
                    <a:pt x="5180" y="10320"/>
                  </a:lnTo>
                  <a:cubicBezTo>
                    <a:pt x="5120" y="10660"/>
                    <a:pt x="4764" y="11728"/>
                    <a:pt x="4764" y="11728"/>
                  </a:cubicBezTo>
                  <a:lnTo>
                    <a:pt x="3745" y="11728"/>
                  </a:lnTo>
                  <a:cubicBezTo>
                    <a:pt x="3657" y="11728"/>
                    <a:pt x="3575" y="11786"/>
                    <a:pt x="3559" y="11873"/>
                  </a:cubicBezTo>
                  <a:cubicBezTo>
                    <a:pt x="3536" y="11988"/>
                    <a:pt x="3626" y="12090"/>
                    <a:pt x="3739" y="12090"/>
                  </a:cubicBezTo>
                  <a:lnTo>
                    <a:pt x="8836" y="12090"/>
                  </a:lnTo>
                  <a:cubicBezTo>
                    <a:pt x="8932" y="12090"/>
                    <a:pt x="9016" y="12021"/>
                    <a:pt x="9026" y="11926"/>
                  </a:cubicBezTo>
                  <a:cubicBezTo>
                    <a:pt x="9035" y="11820"/>
                    <a:pt x="8949" y="11731"/>
                    <a:pt x="8843" y="11731"/>
                  </a:cubicBezTo>
                  <a:lnTo>
                    <a:pt x="7818" y="11731"/>
                  </a:lnTo>
                  <a:cubicBezTo>
                    <a:pt x="7598" y="11307"/>
                    <a:pt x="7462" y="10654"/>
                    <a:pt x="7405" y="10322"/>
                  </a:cubicBezTo>
                  <a:lnTo>
                    <a:pt x="11933" y="10322"/>
                  </a:lnTo>
                  <a:cubicBezTo>
                    <a:pt x="12295" y="10322"/>
                    <a:pt x="12588" y="10029"/>
                    <a:pt x="12588" y="9667"/>
                  </a:cubicBezTo>
                  <a:lnTo>
                    <a:pt x="12588" y="2294"/>
                  </a:lnTo>
                  <a:cubicBezTo>
                    <a:pt x="12586" y="1931"/>
                    <a:pt x="12292" y="1637"/>
                    <a:pt x="11932" y="1637"/>
                  </a:cubicBezTo>
                  <a:lnTo>
                    <a:pt x="11014" y="1637"/>
                  </a:lnTo>
                  <a:lnTo>
                    <a:pt x="11014" y="398"/>
                  </a:lnTo>
                  <a:cubicBezTo>
                    <a:pt x="11014" y="324"/>
                    <a:pt x="10993" y="255"/>
                    <a:pt x="10958" y="196"/>
                  </a:cubicBezTo>
                  <a:cubicBezTo>
                    <a:pt x="10889" y="79"/>
                    <a:pt x="10762" y="0"/>
                    <a:pt x="1061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4" name="Google Shape;1794;p45"/>
            <p:cNvSpPr/>
            <p:nvPr/>
          </p:nvSpPr>
          <p:spPr>
            <a:xfrm>
              <a:off x="7293678" y="846961"/>
              <a:ext cx="119451" cy="135439"/>
            </a:xfrm>
            <a:custGeom>
              <a:avLst/>
              <a:gdLst/>
              <a:ahLst/>
              <a:cxnLst/>
              <a:rect l="l" t="t" r="r" b="b"/>
              <a:pathLst>
                <a:path w="3153" h="3575" extrusionOk="0">
                  <a:moveTo>
                    <a:pt x="1786" y="367"/>
                  </a:moveTo>
                  <a:cubicBezTo>
                    <a:pt x="2070" y="367"/>
                    <a:pt x="2346" y="451"/>
                    <a:pt x="2580" y="609"/>
                  </a:cubicBezTo>
                  <a:cubicBezTo>
                    <a:pt x="2636" y="647"/>
                    <a:pt x="2649" y="716"/>
                    <a:pt x="2612" y="773"/>
                  </a:cubicBezTo>
                  <a:cubicBezTo>
                    <a:pt x="2589" y="806"/>
                    <a:pt x="2552" y="824"/>
                    <a:pt x="2513" y="824"/>
                  </a:cubicBezTo>
                  <a:cubicBezTo>
                    <a:pt x="2491" y="824"/>
                    <a:pt x="2468" y="818"/>
                    <a:pt x="2447" y="804"/>
                  </a:cubicBezTo>
                  <a:cubicBezTo>
                    <a:pt x="2252" y="672"/>
                    <a:pt x="2023" y="603"/>
                    <a:pt x="1786" y="603"/>
                  </a:cubicBezTo>
                  <a:cubicBezTo>
                    <a:pt x="1135" y="603"/>
                    <a:pt x="603" y="1134"/>
                    <a:pt x="603" y="1786"/>
                  </a:cubicBezTo>
                  <a:cubicBezTo>
                    <a:pt x="603" y="2438"/>
                    <a:pt x="1135" y="2970"/>
                    <a:pt x="1786" y="2970"/>
                  </a:cubicBezTo>
                  <a:cubicBezTo>
                    <a:pt x="2038" y="2970"/>
                    <a:pt x="2252" y="2892"/>
                    <a:pt x="2423" y="2741"/>
                  </a:cubicBezTo>
                  <a:cubicBezTo>
                    <a:pt x="2472" y="2696"/>
                    <a:pt x="2525" y="2609"/>
                    <a:pt x="2597" y="2601"/>
                  </a:cubicBezTo>
                  <a:cubicBezTo>
                    <a:pt x="2600" y="2601"/>
                    <a:pt x="2603" y="2601"/>
                    <a:pt x="2606" y="2601"/>
                  </a:cubicBezTo>
                  <a:cubicBezTo>
                    <a:pt x="2634" y="2601"/>
                    <a:pt x="2661" y="2610"/>
                    <a:pt x="2683" y="2630"/>
                  </a:cubicBezTo>
                  <a:cubicBezTo>
                    <a:pt x="2732" y="2671"/>
                    <a:pt x="2738" y="2746"/>
                    <a:pt x="2697" y="2795"/>
                  </a:cubicBezTo>
                  <a:cubicBezTo>
                    <a:pt x="2660" y="2839"/>
                    <a:pt x="2620" y="2879"/>
                    <a:pt x="2578" y="2918"/>
                  </a:cubicBezTo>
                  <a:cubicBezTo>
                    <a:pt x="2367" y="3106"/>
                    <a:pt x="2093" y="3206"/>
                    <a:pt x="1786" y="3206"/>
                  </a:cubicBezTo>
                  <a:cubicBezTo>
                    <a:pt x="1004" y="3206"/>
                    <a:pt x="367" y="2569"/>
                    <a:pt x="367" y="1786"/>
                  </a:cubicBezTo>
                  <a:cubicBezTo>
                    <a:pt x="367" y="1003"/>
                    <a:pt x="1004" y="367"/>
                    <a:pt x="1786" y="367"/>
                  </a:cubicBezTo>
                  <a:close/>
                  <a:moveTo>
                    <a:pt x="1787" y="1"/>
                  </a:moveTo>
                  <a:cubicBezTo>
                    <a:pt x="802" y="1"/>
                    <a:pt x="1" y="802"/>
                    <a:pt x="1" y="1787"/>
                  </a:cubicBezTo>
                  <a:cubicBezTo>
                    <a:pt x="1" y="2773"/>
                    <a:pt x="803" y="3574"/>
                    <a:pt x="1787" y="3574"/>
                  </a:cubicBezTo>
                  <a:cubicBezTo>
                    <a:pt x="2185" y="3574"/>
                    <a:pt x="2545" y="3442"/>
                    <a:pt x="2826" y="3193"/>
                  </a:cubicBezTo>
                  <a:cubicBezTo>
                    <a:pt x="2881" y="3145"/>
                    <a:pt x="2933" y="3091"/>
                    <a:pt x="2980" y="3034"/>
                  </a:cubicBezTo>
                  <a:cubicBezTo>
                    <a:pt x="3152" y="2826"/>
                    <a:pt x="3125" y="2520"/>
                    <a:pt x="2919" y="2348"/>
                  </a:cubicBezTo>
                  <a:cubicBezTo>
                    <a:pt x="2830" y="2273"/>
                    <a:pt x="2722" y="2234"/>
                    <a:pt x="2608" y="2234"/>
                  </a:cubicBezTo>
                  <a:cubicBezTo>
                    <a:pt x="2594" y="2234"/>
                    <a:pt x="2579" y="2234"/>
                    <a:pt x="2565" y="2236"/>
                  </a:cubicBezTo>
                  <a:cubicBezTo>
                    <a:pt x="2435" y="2248"/>
                    <a:pt x="2318" y="2308"/>
                    <a:pt x="2235" y="2408"/>
                  </a:cubicBezTo>
                  <a:cubicBezTo>
                    <a:pt x="2217" y="2428"/>
                    <a:pt x="2198" y="2448"/>
                    <a:pt x="2178" y="2467"/>
                  </a:cubicBezTo>
                  <a:cubicBezTo>
                    <a:pt x="2075" y="2557"/>
                    <a:pt x="1948" y="2601"/>
                    <a:pt x="1787" y="2601"/>
                  </a:cubicBezTo>
                  <a:cubicBezTo>
                    <a:pt x="1339" y="2601"/>
                    <a:pt x="974" y="2237"/>
                    <a:pt x="974" y="1787"/>
                  </a:cubicBezTo>
                  <a:cubicBezTo>
                    <a:pt x="974" y="1338"/>
                    <a:pt x="1339" y="973"/>
                    <a:pt x="1787" y="973"/>
                  </a:cubicBezTo>
                  <a:cubicBezTo>
                    <a:pt x="1952" y="973"/>
                    <a:pt x="2109" y="1022"/>
                    <a:pt x="2243" y="1112"/>
                  </a:cubicBezTo>
                  <a:cubicBezTo>
                    <a:pt x="2327" y="1168"/>
                    <a:pt x="2421" y="1195"/>
                    <a:pt x="2515" y="1195"/>
                  </a:cubicBezTo>
                  <a:cubicBezTo>
                    <a:pt x="2671" y="1195"/>
                    <a:pt x="2825" y="1120"/>
                    <a:pt x="2919" y="981"/>
                  </a:cubicBezTo>
                  <a:cubicBezTo>
                    <a:pt x="2992" y="873"/>
                    <a:pt x="3018" y="744"/>
                    <a:pt x="2994" y="615"/>
                  </a:cubicBezTo>
                  <a:cubicBezTo>
                    <a:pt x="2969" y="489"/>
                    <a:pt x="2897" y="378"/>
                    <a:pt x="2788" y="305"/>
                  </a:cubicBezTo>
                  <a:cubicBezTo>
                    <a:pt x="2492" y="105"/>
                    <a:pt x="2147" y="1"/>
                    <a:pt x="178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5" name="Google Shape;1795;p45"/>
            <p:cNvSpPr/>
            <p:nvPr/>
          </p:nvSpPr>
          <p:spPr>
            <a:xfrm>
              <a:off x="7414342" y="874428"/>
              <a:ext cx="95091" cy="107859"/>
            </a:xfrm>
            <a:custGeom>
              <a:avLst/>
              <a:gdLst/>
              <a:ahLst/>
              <a:cxnLst/>
              <a:rect l="l" t="t" r="r" b="b"/>
              <a:pathLst>
                <a:path w="2510" h="2847" extrusionOk="0">
                  <a:moveTo>
                    <a:pt x="1423" y="372"/>
                  </a:moveTo>
                  <a:cubicBezTo>
                    <a:pt x="1633" y="372"/>
                    <a:pt x="1838" y="435"/>
                    <a:pt x="2012" y="553"/>
                  </a:cubicBezTo>
                  <a:cubicBezTo>
                    <a:pt x="2063" y="587"/>
                    <a:pt x="2078" y="667"/>
                    <a:pt x="2043" y="717"/>
                  </a:cubicBezTo>
                  <a:cubicBezTo>
                    <a:pt x="2020" y="750"/>
                    <a:pt x="1983" y="769"/>
                    <a:pt x="1945" y="769"/>
                  </a:cubicBezTo>
                  <a:cubicBezTo>
                    <a:pt x="1922" y="769"/>
                    <a:pt x="1900" y="762"/>
                    <a:pt x="1880" y="748"/>
                  </a:cubicBezTo>
                  <a:cubicBezTo>
                    <a:pt x="1745" y="656"/>
                    <a:pt x="1586" y="608"/>
                    <a:pt x="1422" y="608"/>
                  </a:cubicBezTo>
                  <a:cubicBezTo>
                    <a:pt x="969" y="608"/>
                    <a:pt x="603" y="976"/>
                    <a:pt x="603" y="1428"/>
                  </a:cubicBezTo>
                  <a:cubicBezTo>
                    <a:pt x="603" y="1879"/>
                    <a:pt x="972" y="2246"/>
                    <a:pt x="1422" y="2246"/>
                  </a:cubicBezTo>
                  <a:cubicBezTo>
                    <a:pt x="1592" y="2246"/>
                    <a:pt x="1742" y="2192"/>
                    <a:pt x="1858" y="2090"/>
                  </a:cubicBezTo>
                  <a:cubicBezTo>
                    <a:pt x="1905" y="2047"/>
                    <a:pt x="1955" y="1980"/>
                    <a:pt x="2017" y="1980"/>
                  </a:cubicBezTo>
                  <a:cubicBezTo>
                    <a:pt x="2039" y="1980"/>
                    <a:pt x="2063" y="1988"/>
                    <a:pt x="2088" y="2009"/>
                  </a:cubicBezTo>
                  <a:cubicBezTo>
                    <a:pt x="2140" y="2051"/>
                    <a:pt x="2147" y="2121"/>
                    <a:pt x="2104" y="2174"/>
                  </a:cubicBezTo>
                  <a:cubicBezTo>
                    <a:pt x="2077" y="2206"/>
                    <a:pt x="2047" y="2237"/>
                    <a:pt x="2016" y="2264"/>
                  </a:cubicBezTo>
                  <a:cubicBezTo>
                    <a:pt x="1858" y="2405"/>
                    <a:pt x="1652" y="2480"/>
                    <a:pt x="1423" y="2480"/>
                  </a:cubicBezTo>
                  <a:cubicBezTo>
                    <a:pt x="842" y="2480"/>
                    <a:pt x="369" y="2007"/>
                    <a:pt x="369" y="1426"/>
                  </a:cubicBezTo>
                  <a:cubicBezTo>
                    <a:pt x="369" y="845"/>
                    <a:pt x="842" y="372"/>
                    <a:pt x="1423" y="372"/>
                  </a:cubicBezTo>
                  <a:close/>
                  <a:moveTo>
                    <a:pt x="1424" y="0"/>
                  </a:moveTo>
                  <a:cubicBezTo>
                    <a:pt x="640" y="0"/>
                    <a:pt x="1" y="639"/>
                    <a:pt x="1" y="1424"/>
                  </a:cubicBezTo>
                  <a:cubicBezTo>
                    <a:pt x="1" y="2207"/>
                    <a:pt x="640" y="2846"/>
                    <a:pt x="1424" y="2846"/>
                  </a:cubicBezTo>
                  <a:cubicBezTo>
                    <a:pt x="1795" y="2846"/>
                    <a:pt x="2148" y="2692"/>
                    <a:pt x="2387" y="2408"/>
                  </a:cubicBezTo>
                  <a:cubicBezTo>
                    <a:pt x="2470" y="2309"/>
                    <a:pt x="2509" y="2183"/>
                    <a:pt x="2498" y="2053"/>
                  </a:cubicBezTo>
                  <a:cubicBezTo>
                    <a:pt x="2487" y="1927"/>
                    <a:pt x="2425" y="1808"/>
                    <a:pt x="2326" y="1724"/>
                  </a:cubicBezTo>
                  <a:cubicBezTo>
                    <a:pt x="2237" y="1650"/>
                    <a:pt x="2127" y="1611"/>
                    <a:pt x="2013" y="1611"/>
                  </a:cubicBezTo>
                  <a:cubicBezTo>
                    <a:pt x="1999" y="1611"/>
                    <a:pt x="1986" y="1611"/>
                    <a:pt x="1972" y="1612"/>
                  </a:cubicBezTo>
                  <a:cubicBezTo>
                    <a:pt x="1842" y="1624"/>
                    <a:pt x="1726" y="1684"/>
                    <a:pt x="1642" y="1784"/>
                  </a:cubicBezTo>
                  <a:cubicBezTo>
                    <a:pt x="1586" y="1849"/>
                    <a:pt x="1508" y="1874"/>
                    <a:pt x="1424" y="1874"/>
                  </a:cubicBezTo>
                  <a:cubicBezTo>
                    <a:pt x="1175" y="1874"/>
                    <a:pt x="974" y="1672"/>
                    <a:pt x="974" y="1424"/>
                  </a:cubicBezTo>
                  <a:cubicBezTo>
                    <a:pt x="974" y="1175"/>
                    <a:pt x="1175" y="973"/>
                    <a:pt x="1424" y="973"/>
                  </a:cubicBezTo>
                  <a:cubicBezTo>
                    <a:pt x="1514" y="973"/>
                    <a:pt x="1601" y="1000"/>
                    <a:pt x="1675" y="1051"/>
                  </a:cubicBezTo>
                  <a:cubicBezTo>
                    <a:pt x="1759" y="1107"/>
                    <a:pt x="1853" y="1134"/>
                    <a:pt x="1947" y="1134"/>
                  </a:cubicBezTo>
                  <a:cubicBezTo>
                    <a:pt x="2103" y="1134"/>
                    <a:pt x="2257" y="1059"/>
                    <a:pt x="2351" y="920"/>
                  </a:cubicBezTo>
                  <a:cubicBezTo>
                    <a:pt x="2424" y="812"/>
                    <a:pt x="2450" y="682"/>
                    <a:pt x="2425" y="555"/>
                  </a:cubicBezTo>
                  <a:cubicBezTo>
                    <a:pt x="2401" y="428"/>
                    <a:pt x="2328" y="316"/>
                    <a:pt x="2220" y="244"/>
                  </a:cubicBezTo>
                  <a:cubicBezTo>
                    <a:pt x="1984" y="84"/>
                    <a:pt x="1710" y="0"/>
                    <a:pt x="14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6" name="Google Shape;1796;p45"/>
            <p:cNvSpPr/>
            <p:nvPr/>
          </p:nvSpPr>
          <p:spPr>
            <a:xfrm>
              <a:off x="7245072" y="792937"/>
              <a:ext cx="311756" cy="242805"/>
            </a:xfrm>
            <a:custGeom>
              <a:avLst/>
              <a:gdLst/>
              <a:ahLst/>
              <a:cxnLst/>
              <a:rect l="l" t="t" r="r" b="b"/>
              <a:pathLst>
                <a:path w="8229" h="6409" extrusionOk="0">
                  <a:moveTo>
                    <a:pt x="535" y="370"/>
                  </a:moveTo>
                  <a:cubicBezTo>
                    <a:pt x="611" y="370"/>
                    <a:pt x="672" y="431"/>
                    <a:pt x="672" y="507"/>
                  </a:cubicBezTo>
                  <a:cubicBezTo>
                    <a:pt x="672" y="585"/>
                    <a:pt x="611" y="644"/>
                    <a:pt x="535" y="644"/>
                  </a:cubicBezTo>
                  <a:cubicBezTo>
                    <a:pt x="459" y="644"/>
                    <a:pt x="398" y="584"/>
                    <a:pt x="398" y="507"/>
                  </a:cubicBezTo>
                  <a:cubicBezTo>
                    <a:pt x="398" y="431"/>
                    <a:pt x="459" y="370"/>
                    <a:pt x="535" y="370"/>
                  </a:cubicBezTo>
                  <a:close/>
                  <a:moveTo>
                    <a:pt x="7714" y="370"/>
                  </a:moveTo>
                  <a:cubicBezTo>
                    <a:pt x="7790" y="370"/>
                    <a:pt x="7852" y="431"/>
                    <a:pt x="7852" y="507"/>
                  </a:cubicBezTo>
                  <a:cubicBezTo>
                    <a:pt x="7852" y="585"/>
                    <a:pt x="7791" y="644"/>
                    <a:pt x="7714" y="644"/>
                  </a:cubicBezTo>
                  <a:cubicBezTo>
                    <a:pt x="7639" y="644"/>
                    <a:pt x="7577" y="584"/>
                    <a:pt x="7577" y="507"/>
                  </a:cubicBezTo>
                  <a:cubicBezTo>
                    <a:pt x="7577" y="431"/>
                    <a:pt x="7639" y="370"/>
                    <a:pt x="7714" y="370"/>
                  </a:cubicBezTo>
                  <a:close/>
                  <a:moveTo>
                    <a:pt x="4125" y="371"/>
                  </a:moveTo>
                  <a:cubicBezTo>
                    <a:pt x="4201" y="371"/>
                    <a:pt x="4262" y="433"/>
                    <a:pt x="4262" y="508"/>
                  </a:cubicBezTo>
                  <a:cubicBezTo>
                    <a:pt x="4262" y="585"/>
                    <a:pt x="4201" y="646"/>
                    <a:pt x="4125" y="646"/>
                  </a:cubicBezTo>
                  <a:cubicBezTo>
                    <a:pt x="4049" y="646"/>
                    <a:pt x="3987" y="585"/>
                    <a:pt x="3987" y="508"/>
                  </a:cubicBezTo>
                  <a:cubicBezTo>
                    <a:pt x="3987" y="433"/>
                    <a:pt x="4049" y="371"/>
                    <a:pt x="4125" y="371"/>
                  </a:cubicBezTo>
                  <a:close/>
                  <a:moveTo>
                    <a:pt x="535" y="3074"/>
                  </a:moveTo>
                  <a:cubicBezTo>
                    <a:pt x="611" y="3074"/>
                    <a:pt x="672" y="3136"/>
                    <a:pt x="672" y="3212"/>
                  </a:cubicBezTo>
                  <a:cubicBezTo>
                    <a:pt x="672" y="3288"/>
                    <a:pt x="611" y="3350"/>
                    <a:pt x="535" y="3350"/>
                  </a:cubicBezTo>
                  <a:cubicBezTo>
                    <a:pt x="459" y="3350"/>
                    <a:pt x="398" y="3288"/>
                    <a:pt x="398" y="3212"/>
                  </a:cubicBezTo>
                  <a:cubicBezTo>
                    <a:pt x="398" y="3136"/>
                    <a:pt x="459" y="3074"/>
                    <a:pt x="535" y="3074"/>
                  </a:cubicBezTo>
                  <a:close/>
                  <a:moveTo>
                    <a:pt x="7714" y="3074"/>
                  </a:moveTo>
                  <a:cubicBezTo>
                    <a:pt x="7790" y="3074"/>
                    <a:pt x="7852" y="3136"/>
                    <a:pt x="7852" y="3212"/>
                  </a:cubicBezTo>
                  <a:cubicBezTo>
                    <a:pt x="7852" y="3288"/>
                    <a:pt x="7791" y="3350"/>
                    <a:pt x="7714" y="3350"/>
                  </a:cubicBezTo>
                  <a:cubicBezTo>
                    <a:pt x="7639" y="3350"/>
                    <a:pt x="7577" y="3288"/>
                    <a:pt x="7577" y="3212"/>
                  </a:cubicBezTo>
                  <a:cubicBezTo>
                    <a:pt x="7577" y="3136"/>
                    <a:pt x="7639" y="3074"/>
                    <a:pt x="7714" y="3074"/>
                  </a:cubicBezTo>
                  <a:close/>
                  <a:moveTo>
                    <a:pt x="7267" y="729"/>
                  </a:moveTo>
                  <a:cubicBezTo>
                    <a:pt x="7325" y="852"/>
                    <a:pt x="7422" y="938"/>
                    <a:pt x="7537" y="981"/>
                  </a:cubicBezTo>
                  <a:lnTo>
                    <a:pt x="7537" y="2727"/>
                  </a:lnTo>
                  <a:lnTo>
                    <a:pt x="7542" y="2727"/>
                  </a:lnTo>
                  <a:lnTo>
                    <a:pt x="7542" y="2731"/>
                  </a:lnTo>
                  <a:cubicBezTo>
                    <a:pt x="7348" y="2809"/>
                    <a:pt x="7210" y="2995"/>
                    <a:pt x="7210" y="3212"/>
                  </a:cubicBezTo>
                  <a:cubicBezTo>
                    <a:pt x="7210" y="3429"/>
                    <a:pt x="7537" y="3686"/>
                    <a:pt x="7537" y="3686"/>
                  </a:cubicBezTo>
                  <a:lnTo>
                    <a:pt x="7537" y="5436"/>
                  </a:lnTo>
                  <a:cubicBezTo>
                    <a:pt x="7419" y="5480"/>
                    <a:pt x="7321" y="5567"/>
                    <a:pt x="7263" y="5678"/>
                  </a:cubicBezTo>
                  <a:lnTo>
                    <a:pt x="4563" y="5678"/>
                  </a:lnTo>
                  <a:cubicBezTo>
                    <a:pt x="4478" y="5517"/>
                    <a:pt x="4309" y="5405"/>
                    <a:pt x="4115" y="5405"/>
                  </a:cubicBezTo>
                  <a:cubicBezTo>
                    <a:pt x="3919" y="5405"/>
                    <a:pt x="3749" y="5517"/>
                    <a:pt x="3665" y="5678"/>
                  </a:cubicBezTo>
                  <a:lnTo>
                    <a:pt x="965" y="5678"/>
                  </a:lnTo>
                  <a:cubicBezTo>
                    <a:pt x="908" y="5567"/>
                    <a:pt x="810" y="5481"/>
                    <a:pt x="691" y="5436"/>
                  </a:cubicBezTo>
                  <a:lnTo>
                    <a:pt x="691" y="3680"/>
                  </a:lnTo>
                  <a:cubicBezTo>
                    <a:pt x="885" y="3608"/>
                    <a:pt x="1023" y="3423"/>
                    <a:pt x="1023" y="3204"/>
                  </a:cubicBezTo>
                  <a:cubicBezTo>
                    <a:pt x="1023" y="2985"/>
                    <a:pt x="885" y="2801"/>
                    <a:pt x="691" y="2729"/>
                  </a:cubicBezTo>
                  <a:lnTo>
                    <a:pt x="691" y="972"/>
                  </a:lnTo>
                  <a:cubicBezTo>
                    <a:pt x="810" y="928"/>
                    <a:pt x="908" y="841"/>
                    <a:pt x="965" y="729"/>
                  </a:cubicBezTo>
                  <a:lnTo>
                    <a:pt x="3677" y="729"/>
                  </a:lnTo>
                  <a:cubicBezTo>
                    <a:pt x="3677" y="729"/>
                    <a:pt x="3931" y="1013"/>
                    <a:pt x="4125" y="1013"/>
                  </a:cubicBezTo>
                  <a:cubicBezTo>
                    <a:pt x="4320" y="1013"/>
                    <a:pt x="4489" y="901"/>
                    <a:pt x="4573" y="729"/>
                  </a:cubicBezTo>
                  <a:close/>
                  <a:moveTo>
                    <a:pt x="535" y="5778"/>
                  </a:moveTo>
                  <a:cubicBezTo>
                    <a:pt x="611" y="5778"/>
                    <a:pt x="672" y="5839"/>
                    <a:pt x="672" y="5916"/>
                  </a:cubicBezTo>
                  <a:cubicBezTo>
                    <a:pt x="672" y="5991"/>
                    <a:pt x="611" y="6053"/>
                    <a:pt x="535" y="6053"/>
                  </a:cubicBezTo>
                  <a:cubicBezTo>
                    <a:pt x="459" y="6053"/>
                    <a:pt x="398" y="5991"/>
                    <a:pt x="398" y="5916"/>
                  </a:cubicBezTo>
                  <a:cubicBezTo>
                    <a:pt x="398" y="5839"/>
                    <a:pt x="459" y="5778"/>
                    <a:pt x="535" y="5778"/>
                  </a:cubicBezTo>
                  <a:close/>
                  <a:moveTo>
                    <a:pt x="4125" y="5778"/>
                  </a:moveTo>
                  <a:cubicBezTo>
                    <a:pt x="4201" y="5778"/>
                    <a:pt x="4262" y="5839"/>
                    <a:pt x="4262" y="5916"/>
                  </a:cubicBezTo>
                  <a:cubicBezTo>
                    <a:pt x="4262" y="5991"/>
                    <a:pt x="4201" y="6053"/>
                    <a:pt x="4125" y="6053"/>
                  </a:cubicBezTo>
                  <a:cubicBezTo>
                    <a:pt x="4049" y="6053"/>
                    <a:pt x="3987" y="5991"/>
                    <a:pt x="3987" y="5916"/>
                  </a:cubicBezTo>
                  <a:cubicBezTo>
                    <a:pt x="3987" y="5839"/>
                    <a:pt x="4049" y="5778"/>
                    <a:pt x="4125" y="5778"/>
                  </a:cubicBezTo>
                  <a:close/>
                  <a:moveTo>
                    <a:pt x="7714" y="5778"/>
                  </a:moveTo>
                  <a:cubicBezTo>
                    <a:pt x="7790" y="5778"/>
                    <a:pt x="7852" y="5839"/>
                    <a:pt x="7852" y="5916"/>
                  </a:cubicBezTo>
                  <a:cubicBezTo>
                    <a:pt x="7852" y="5991"/>
                    <a:pt x="7791" y="6053"/>
                    <a:pt x="7714" y="6053"/>
                  </a:cubicBezTo>
                  <a:cubicBezTo>
                    <a:pt x="7639" y="6053"/>
                    <a:pt x="7577" y="5991"/>
                    <a:pt x="7577" y="5916"/>
                  </a:cubicBezTo>
                  <a:cubicBezTo>
                    <a:pt x="7577" y="5839"/>
                    <a:pt x="7639" y="5778"/>
                    <a:pt x="7714" y="5778"/>
                  </a:cubicBezTo>
                  <a:close/>
                  <a:moveTo>
                    <a:pt x="4115" y="0"/>
                  </a:moveTo>
                  <a:cubicBezTo>
                    <a:pt x="3882" y="0"/>
                    <a:pt x="3687" y="157"/>
                    <a:pt x="3627" y="370"/>
                  </a:cubicBezTo>
                  <a:lnTo>
                    <a:pt x="1011" y="370"/>
                  </a:lnTo>
                  <a:cubicBezTo>
                    <a:pt x="953" y="157"/>
                    <a:pt x="756" y="1"/>
                    <a:pt x="525" y="1"/>
                  </a:cubicBezTo>
                  <a:cubicBezTo>
                    <a:pt x="505" y="1"/>
                    <a:pt x="484" y="2"/>
                    <a:pt x="463" y="4"/>
                  </a:cubicBezTo>
                  <a:cubicBezTo>
                    <a:pt x="230" y="32"/>
                    <a:pt x="43" y="224"/>
                    <a:pt x="22" y="459"/>
                  </a:cubicBezTo>
                  <a:cubicBezTo>
                    <a:pt x="1" y="688"/>
                    <a:pt x="135" y="889"/>
                    <a:pt x="331" y="972"/>
                  </a:cubicBezTo>
                  <a:lnTo>
                    <a:pt x="331" y="2739"/>
                  </a:lnTo>
                  <a:cubicBezTo>
                    <a:pt x="148" y="2815"/>
                    <a:pt x="20" y="2996"/>
                    <a:pt x="20" y="3205"/>
                  </a:cubicBezTo>
                  <a:cubicBezTo>
                    <a:pt x="20" y="3415"/>
                    <a:pt x="147" y="3596"/>
                    <a:pt x="331" y="3671"/>
                  </a:cubicBezTo>
                  <a:lnTo>
                    <a:pt x="331" y="5439"/>
                  </a:lnTo>
                  <a:cubicBezTo>
                    <a:pt x="135" y="5522"/>
                    <a:pt x="1" y="5723"/>
                    <a:pt x="22" y="5952"/>
                  </a:cubicBezTo>
                  <a:cubicBezTo>
                    <a:pt x="44" y="6187"/>
                    <a:pt x="230" y="6378"/>
                    <a:pt x="464" y="6405"/>
                  </a:cubicBezTo>
                  <a:cubicBezTo>
                    <a:pt x="484" y="6407"/>
                    <a:pt x="505" y="6408"/>
                    <a:pt x="525" y="6408"/>
                  </a:cubicBezTo>
                  <a:cubicBezTo>
                    <a:pt x="757" y="6408"/>
                    <a:pt x="953" y="6252"/>
                    <a:pt x="1012" y="6040"/>
                  </a:cubicBezTo>
                  <a:lnTo>
                    <a:pt x="3629" y="6040"/>
                  </a:lnTo>
                  <a:cubicBezTo>
                    <a:pt x="3687" y="6252"/>
                    <a:pt x="3883" y="6409"/>
                    <a:pt x="4116" y="6409"/>
                  </a:cubicBezTo>
                  <a:cubicBezTo>
                    <a:pt x="4347" y="6409"/>
                    <a:pt x="4542" y="6252"/>
                    <a:pt x="4603" y="6040"/>
                  </a:cubicBezTo>
                  <a:lnTo>
                    <a:pt x="7218" y="6040"/>
                  </a:lnTo>
                  <a:cubicBezTo>
                    <a:pt x="7277" y="6253"/>
                    <a:pt x="7471" y="6409"/>
                    <a:pt x="7702" y="6409"/>
                  </a:cubicBezTo>
                  <a:cubicBezTo>
                    <a:pt x="7723" y="6409"/>
                    <a:pt x="7744" y="6407"/>
                    <a:pt x="7766" y="6405"/>
                  </a:cubicBezTo>
                  <a:cubicBezTo>
                    <a:pt x="7998" y="6378"/>
                    <a:pt x="8186" y="6187"/>
                    <a:pt x="8208" y="5952"/>
                  </a:cubicBezTo>
                  <a:cubicBezTo>
                    <a:pt x="8229" y="5723"/>
                    <a:pt x="8096" y="5520"/>
                    <a:pt x="7899" y="5439"/>
                  </a:cubicBezTo>
                  <a:lnTo>
                    <a:pt x="7899" y="3671"/>
                  </a:lnTo>
                  <a:cubicBezTo>
                    <a:pt x="8081" y="3596"/>
                    <a:pt x="8211" y="3415"/>
                    <a:pt x="8211" y="3205"/>
                  </a:cubicBezTo>
                  <a:cubicBezTo>
                    <a:pt x="8211" y="2996"/>
                    <a:pt x="8082" y="2815"/>
                    <a:pt x="7899" y="2739"/>
                  </a:cubicBezTo>
                  <a:lnTo>
                    <a:pt x="7899" y="972"/>
                  </a:lnTo>
                  <a:cubicBezTo>
                    <a:pt x="8081" y="895"/>
                    <a:pt x="8210" y="716"/>
                    <a:pt x="8210" y="506"/>
                  </a:cubicBezTo>
                  <a:cubicBezTo>
                    <a:pt x="8210" y="227"/>
                    <a:pt x="7983" y="0"/>
                    <a:pt x="7704" y="0"/>
                  </a:cubicBezTo>
                  <a:cubicBezTo>
                    <a:pt x="7472" y="0"/>
                    <a:pt x="7278" y="157"/>
                    <a:pt x="7217" y="370"/>
                  </a:cubicBezTo>
                  <a:lnTo>
                    <a:pt x="4602" y="370"/>
                  </a:lnTo>
                  <a:cubicBezTo>
                    <a:pt x="4542" y="157"/>
                    <a:pt x="4346" y="0"/>
                    <a:pt x="411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97" name="Google Shape;1797;p45"/>
          <p:cNvGrpSpPr/>
          <p:nvPr/>
        </p:nvGrpSpPr>
        <p:grpSpPr>
          <a:xfrm>
            <a:off x="6361376" y="1016628"/>
            <a:ext cx="341362" cy="302150"/>
            <a:chOff x="6364624" y="740505"/>
            <a:chExt cx="476896" cy="422115"/>
          </a:xfrm>
        </p:grpSpPr>
        <p:sp>
          <p:nvSpPr>
            <p:cNvPr id="1798" name="Google Shape;1798;p45"/>
            <p:cNvSpPr/>
            <p:nvPr/>
          </p:nvSpPr>
          <p:spPr>
            <a:xfrm>
              <a:off x="6638230" y="799719"/>
              <a:ext cx="143622" cy="142410"/>
            </a:xfrm>
            <a:custGeom>
              <a:avLst/>
              <a:gdLst/>
              <a:ahLst/>
              <a:cxnLst/>
              <a:rect l="l" t="t" r="r" b="b"/>
              <a:pathLst>
                <a:path w="3791" h="3759" extrusionOk="0">
                  <a:moveTo>
                    <a:pt x="1880" y="370"/>
                  </a:moveTo>
                  <a:cubicBezTo>
                    <a:pt x="2712" y="370"/>
                    <a:pt x="3391" y="1049"/>
                    <a:pt x="3391" y="1881"/>
                  </a:cubicBezTo>
                  <a:cubicBezTo>
                    <a:pt x="3391" y="2730"/>
                    <a:pt x="2671" y="3380"/>
                    <a:pt x="1880" y="3390"/>
                  </a:cubicBezTo>
                  <a:cubicBezTo>
                    <a:pt x="1873" y="3390"/>
                    <a:pt x="1867" y="3390"/>
                    <a:pt x="1861" y="3390"/>
                  </a:cubicBezTo>
                  <a:cubicBezTo>
                    <a:pt x="1320" y="3390"/>
                    <a:pt x="846" y="3110"/>
                    <a:pt x="582" y="2638"/>
                  </a:cubicBezTo>
                  <a:cubicBezTo>
                    <a:pt x="413" y="2337"/>
                    <a:pt x="351" y="1983"/>
                    <a:pt x="391" y="1643"/>
                  </a:cubicBezTo>
                  <a:cubicBezTo>
                    <a:pt x="475" y="925"/>
                    <a:pt x="1173" y="370"/>
                    <a:pt x="1880" y="370"/>
                  </a:cubicBezTo>
                  <a:close/>
                  <a:moveTo>
                    <a:pt x="1880" y="0"/>
                  </a:moveTo>
                  <a:cubicBezTo>
                    <a:pt x="844" y="0"/>
                    <a:pt x="1" y="843"/>
                    <a:pt x="1" y="1879"/>
                  </a:cubicBezTo>
                  <a:cubicBezTo>
                    <a:pt x="1" y="2915"/>
                    <a:pt x="844" y="3758"/>
                    <a:pt x="1880" y="3758"/>
                  </a:cubicBezTo>
                  <a:cubicBezTo>
                    <a:pt x="2964" y="3758"/>
                    <a:pt x="3791" y="2750"/>
                    <a:pt x="3721" y="1690"/>
                  </a:cubicBezTo>
                  <a:cubicBezTo>
                    <a:pt x="3691" y="1261"/>
                    <a:pt x="3512" y="854"/>
                    <a:pt x="3209" y="550"/>
                  </a:cubicBezTo>
                  <a:cubicBezTo>
                    <a:pt x="2858" y="202"/>
                    <a:pt x="2376" y="0"/>
                    <a:pt x="188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9" name="Google Shape;1799;p45"/>
            <p:cNvSpPr/>
            <p:nvPr/>
          </p:nvSpPr>
          <p:spPr>
            <a:xfrm>
              <a:off x="6693731" y="842529"/>
              <a:ext cx="32960" cy="56903"/>
            </a:xfrm>
            <a:custGeom>
              <a:avLst/>
              <a:gdLst/>
              <a:ahLst/>
              <a:cxnLst/>
              <a:rect l="l" t="t" r="r" b="b"/>
              <a:pathLst>
                <a:path w="870" h="1502" extrusionOk="0">
                  <a:moveTo>
                    <a:pt x="661" y="1"/>
                  </a:moveTo>
                  <a:cubicBezTo>
                    <a:pt x="588" y="1"/>
                    <a:pt x="518" y="45"/>
                    <a:pt x="489" y="117"/>
                  </a:cubicBezTo>
                  <a:lnTo>
                    <a:pt x="39" y="1248"/>
                  </a:lnTo>
                  <a:cubicBezTo>
                    <a:pt x="1" y="1342"/>
                    <a:pt x="48" y="1450"/>
                    <a:pt x="142" y="1488"/>
                  </a:cubicBezTo>
                  <a:cubicBezTo>
                    <a:pt x="164" y="1497"/>
                    <a:pt x="188" y="1501"/>
                    <a:pt x="210" y="1501"/>
                  </a:cubicBezTo>
                  <a:cubicBezTo>
                    <a:pt x="284" y="1501"/>
                    <a:pt x="353" y="1456"/>
                    <a:pt x="382" y="1384"/>
                  </a:cubicBezTo>
                  <a:lnTo>
                    <a:pt x="832" y="254"/>
                  </a:lnTo>
                  <a:cubicBezTo>
                    <a:pt x="869" y="157"/>
                    <a:pt x="823" y="51"/>
                    <a:pt x="729" y="14"/>
                  </a:cubicBezTo>
                  <a:cubicBezTo>
                    <a:pt x="706" y="5"/>
                    <a:pt x="683" y="1"/>
                    <a:pt x="66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0" name="Google Shape;1800;p45"/>
            <p:cNvSpPr/>
            <p:nvPr/>
          </p:nvSpPr>
          <p:spPr>
            <a:xfrm>
              <a:off x="6729078" y="844575"/>
              <a:ext cx="26785" cy="52736"/>
            </a:xfrm>
            <a:custGeom>
              <a:avLst/>
              <a:gdLst/>
              <a:ahLst/>
              <a:cxnLst/>
              <a:rect l="l" t="t" r="r" b="b"/>
              <a:pathLst>
                <a:path w="707" h="1392" extrusionOk="0">
                  <a:moveTo>
                    <a:pt x="211" y="1"/>
                  </a:moveTo>
                  <a:cubicBezTo>
                    <a:pt x="179" y="1"/>
                    <a:pt x="146" y="9"/>
                    <a:pt x="116" y="27"/>
                  </a:cubicBezTo>
                  <a:cubicBezTo>
                    <a:pt x="29" y="79"/>
                    <a:pt x="1" y="193"/>
                    <a:pt x="53" y="279"/>
                  </a:cubicBezTo>
                  <a:lnTo>
                    <a:pt x="299" y="688"/>
                  </a:lnTo>
                  <a:lnTo>
                    <a:pt x="52" y="1116"/>
                  </a:lnTo>
                  <a:cubicBezTo>
                    <a:pt x="1" y="1203"/>
                    <a:pt x="31" y="1316"/>
                    <a:pt x="119" y="1368"/>
                  </a:cubicBezTo>
                  <a:cubicBezTo>
                    <a:pt x="148" y="1384"/>
                    <a:pt x="179" y="1392"/>
                    <a:pt x="210" y="1392"/>
                  </a:cubicBezTo>
                  <a:cubicBezTo>
                    <a:pt x="275" y="1392"/>
                    <a:pt x="336" y="1359"/>
                    <a:pt x="371" y="1301"/>
                  </a:cubicBezTo>
                  <a:lnTo>
                    <a:pt x="673" y="779"/>
                  </a:lnTo>
                  <a:cubicBezTo>
                    <a:pt x="707" y="721"/>
                    <a:pt x="706" y="649"/>
                    <a:pt x="671" y="592"/>
                  </a:cubicBezTo>
                  <a:lnTo>
                    <a:pt x="370" y="91"/>
                  </a:lnTo>
                  <a:cubicBezTo>
                    <a:pt x="335" y="33"/>
                    <a:pt x="274" y="1"/>
                    <a:pt x="2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1" name="Google Shape;1801;p45"/>
            <p:cNvSpPr/>
            <p:nvPr/>
          </p:nvSpPr>
          <p:spPr>
            <a:xfrm>
              <a:off x="6663044" y="844575"/>
              <a:ext cx="26785" cy="52736"/>
            </a:xfrm>
            <a:custGeom>
              <a:avLst/>
              <a:gdLst/>
              <a:ahLst/>
              <a:cxnLst/>
              <a:rect l="l" t="t" r="r" b="b"/>
              <a:pathLst>
                <a:path w="707" h="1392" extrusionOk="0">
                  <a:moveTo>
                    <a:pt x="495" y="0"/>
                  </a:moveTo>
                  <a:cubicBezTo>
                    <a:pt x="433" y="0"/>
                    <a:pt x="373" y="32"/>
                    <a:pt x="338" y="90"/>
                  </a:cubicBezTo>
                  <a:lnTo>
                    <a:pt x="36" y="591"/>
                  </a:lnTo>
                  <a:cubicBezTo>
                    <a:pt x="0" y="648"/>
                    <a:pt x="0" y="720"/>
                    <a:pt x="35" y="778"/>
                  </a:cubicBezTo>
                  <a:lnTo>
                    <a:pt x="337" y="1301"/>
                  </a:lnTo>
                  <a:cubicBezTo>
                    <a:pt x="371" y="1359"/>
                    <a:pt x="433" y="1392"/>
                    <a:pt x="497" y="1392"/>
                  </a:cubicBezTo>
                  <a:cubicBezTo>
                    <a:pt x="528" y="1392"/>
                    <a:pt x="559" y="1384"/>
                    <a:pt x="589" y="1368"/>
                  </a:cubicBezTo>
                  <a:cubicBezTo>
                    <a:pt x="676" y="1316"/>
                    <a:pt x="706" y="1203"/>
                    <a:pt x="655" y="1116"/>
                  </a:cubicBezTo>
                  <a:lnTo>
                    <a:pt x="408" y="688"/>
                  </a:lnTo>
                  <a:lnTo>
                    <a:pt x="654" y="279"/>
                  </a:lnTo>
                  <a:cubicBezTo>
                    <a:pt x="706" y="191"/>
                    <a:pt x="679" y="79"/>
                    <a:pt x="591" y="27"/>
                  </a:cubicBezTo>
                  <a:cubicBezTo>
                    <a:pt x="561" y="9"/>
                    <a:pt x="528" y="0"/>
                    <a:pt x="49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2" name="Google Shape;1802;p45"/>
            <p:cNvSpPr/>
            <p:nvPr/>
          </p:nvSpPr>
          <p:spPr>
            <a:xfrm>
              <a:off x="6449487" y="767289"/>
              <a:ext cx="18677" cy="18677"/>
            </a:xfrm>
            <a:custGeom>
              <a:avLst/>
              <a:gdLst/>
              <a:ahLst/>
              <a:cxnLst/>
              <a:rect l="l" t="t" r="r" b="b"/>
              <a:pathLst>
                <a:path w="493" h="493" extrusionOk="0">
                  <a:moveTo>
                    <a:pt x="245" y="1"/>
                  </a:moveTo>
                  <a:cubicBezTo>
                    <a:pt x="109" y="1"/>
                    <a:pt x="0" y="111"/>
                    <a:pt x="0" y="247"/>
                  </a:cubicBezTo>
                  <a:cubicBezTo>
                    <a:pt x="0" y="383"/>
                    <a:pt x="110" y="493"/>
                    <a:pt x="246" y="493"/>
                  </a:cubicBezTo>
                  <a:cubicBezTo>
                    <a:pt x="383" y="493"/>
                    <a:pt x="493" y="383"/>
                    <a:pt x="493" y="247"/>
                  </a:cubicBezTo>
                  <a:cubicBezTo>
                    <a:pt x="493" y="111"/>
                    <a:pt x="383" y="1"/>
                    <a:pt x="246" y="1"/>
                  </a:cubicBezTo>
                  <a:cubicBezTo>
                    <a:pt x="246" y="1"/>
                    <a:pt x="245" y="1"/>
                    <a:pt x="24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 name="Google Shape;1803;p45"/>
            <p:cNvSpPr/>
            <p:nvPr/>
          </p:nvSpPr>
          <p:spPr>
            <a:xfrm>
              <a:off x="6485212" y="767289"/>
              <a:ext cx="18715" cy="18677"/>
            </a:xfrm>
            <a:custGeom>
              <a:avLst/>
              <a:gdLst/>
              <a:ahLst/>
              <a:cxnLst/>
              <a:rect l="l" t="t" r="r" b="b"/>
              <a:pathLst>
                <a:path w="494" h="493" extrusionOk="0">
                  <a:moveTo>
                    <a:pt x="245" y="1"/>
                  </a:moveTo>
                  <a:cubicBezTo>
                    <a:pt x="110" y="1"/>
                    <a:pt x="1" y="111"/>
                    <a:pt x="1" y="247"/>
                  </a:cubicBezTo>
                  <a:cubicBezTo>
                    <a:pt x="1" y="383"/>
                    <a:pt x="111" y="493"/>
                    <a:pt x="247" y="493"/>
                  </a:cubicBezTo>
                  <a:cubicBezTo>
                    <a:pt x="383" y="493"/>
                    <a:pt x="493" y="383"/>
                    <a:pt x="493" y="247"/>
                  </a:cubicBezTo>
                  <a:cubicBezTo>
                    <a:pt x="493" y="111"/>
                    <a:pt x="383" y="1"/>
                    <a:pt x="247" y="1"/>
                  </a:cubicBezTo>
                  <a:cubicBezTo>
                    <a:pt x="246" y="1"/>
                    <a:pt x="246" y="1"/>
                    <a:pt x="24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4" name="Google Shape;1804;p45"/>
            <p:cNvSpPr/>
            <p:nvPr/>
          </p:nvSpPr>
          <p:spPr>
            <a:xfrm>
              <a:off x="6364624" y="740505"/>
              <a:ext cx="476896" cy="422115"/>
            </a:xfrm>
            <a:custGeom>
              <a:avLst/>
              <a:gdLst/>
              <a:ahLst/>
              <a:cxnLst/>
              <a:rect l="l" t="t" r="r" b="b"/>
              <a:pathLst>
                <a:path w="12588" h="11142" extrusionOk="0">
                  <a:moveTo>
                    <a:pt x="6537" y="3016"/>
                  </a:moveTo>
                  <a:cubicBezTo>
                    <a:pt x="6514" y="3158"/>
                    <a:pt x="6500" y="3305"/>
                    <a:pt x="6500" y="3456"/>
                  </a:cubicBezTo>
                  <a:cubicBezTo>
                    <a:pt x="6500" y="3761"/>
                    <a:pt x="6551" y="4054"/>
                    <a:pt x="6645" y="4326"/>
                  </a:cubicBezTo>
                  <a:lnTo>
                    <a:pt x="1577" y="4326"/>
                  </a:lnTo>
                  <a:lnTo>
                    <a:pt x="1577" y="3016"/>
                  </a:lnTo>
                  <a:close/>
                  <a:moveTo>
                    <a:pt x="9102" y="1160"/>
                  </a:moveTo>
                  <a:cubicBezTo>
                    <a:pt x="10361" y="1161"/>
                    <a:pt x="11385" y="2184"/>
                    <a:pt x="11385" y="3444"/>
                  </a:cubicBezTo>
                  <a:cubicBezTo>
                    <a:pt x="11385" y="3712"/>
                    <a:pt x="11338" y="3980"/>
                    <a:pt x="11244" y="4232"/>
                  </a:cubicBezTo>
                  <a:cubicBezTo>
                    <a:pt x="10908" y="5146"/>
                    <a:pt x="10023" y="5715"/>
                    <a:pt x="9102" y="5723"/>
                  </a:cubicBezTo>
                  <a:cubicBezTo>
                    <a:pt x="9095" y="5723"/>
                    <a:pt x="9088" y="5723"/>
                    <a:pt x="9081" y="5723"/>
                  </a:cubicBezTo>
                  <a:cubicBezTo>
                    <a:pt x="7849" y="5723"/>
                    <a:pt x="6818" y="4671"/>
                    <a:pt x="6818" y="3443"/>
                  </a:cubicBezTo>
                  <a:cubicBezTo>
                    <a:pt x="6818" y="2184"/>
                    <a:pt x="7843" y="1160"/>
                    <a:pt x="9102" y="1160"/>
                  </a:cubicBezTo>
                  <a:close/>
                  <a:moveTo>
                    <a:pt x="9506" y="7178"/>
                  </a:moveTo>
                  <a:lnTo>
                    <a:pt x="9506" y="9584"/>
                  </a:lnTo>
                  <a:cubicBezTo>
                    <a:pt x="9506" y="9789"/>
                    <a:pt x="9354" y="9971"/>
                    <a:pt x="9149" y="9990"/>
                  </a:cubicBezTo>
                  <a:cubicBezTo>
                    <a:pt x="9137" y="9991"/>
                    <a:pt x="9125" y="9992"/>
                    <a:pt x="9113" y="9992"/>
                  </a:cubicBezTo>
                  <a:cubicBezTo>
                    <a:pt x="8896" y="9992"/>
                    <a:pt x="8719" y="9813"/>
                    <a:pt x="8719" y="9592"/>
                  </a:cubicBezTo>
                  <a:lnTo>
                    <a:pt x="8719" y="7178"/>
                  </a:lnTo>
                  <a:close/>
                  <a:moveTo>
                    <a:pt x="621" y="1"/>
                  </a:moveTo>
                  <a:cubicBezTo>
                    <a:pt x="279" y="1"/>
                    <a:pt x="0" y="279"/>
                    <a:pt x="5" y="621"/>
                  </a:cubicBezTo>
                  <a:lnTo>
                    <a:pt x="5" y="7585"/>
                  </a:lnTo>
                  <a:cubicBezTo>
                    <a:pt x="0" y="7687"/>
                    <a:pt x="83" y="7769"/>
                    <a:pt x="184" y="7769"/>
                  </a:cubicBezTo>
                  <a:cubicBezTo>
                    <a:pt x="287" y="7769"/>
                    <a:pt x="367" y="7585"/>
                    <a:pt x="367" y="7585"/>
                  </a:cubicBezTo>
                  <a:lnTo>
                    <a:pt x="367" y="1933"/>
                  </a:lnTo>
                  <a:lnTo>
                    <a:pt x="6848" y="1933"/>
                  </a:lnTo>
                  <a:cubicBezTo>
                    <a:pt x="6704" y="2142"/>
                    <a:pt x="6592" y="2374"/>
                    <a:pt x="6514" y="2622"/>
                  </a:cubicBezTo>
                  <a:lnTo>
                    <a:pt x="1370" y="2622"/>
                  </a:lnTo>
                  <a:cubicBezTo>
                    <a:pt x="1267" y="2622"/>
                    <a:pt x="1185" y="2704"/>
                    <a:pt x="1185" y="2806"/>
                  </a:cubicBezTo>
                  <a:lnTo>
                    <a:pt x="1185" y="4502"/>
                  </a:lnTo>
                  <a:cubicBezTo>
                    <a:pt x="1185" y="4604"/>
                    <a:pt x="1267" y="4686"/>
                    <a:pt x="1370" y="4686"/>
                  </a:cubicBezTo>
                  <a:lnTo>
                    <a:pt x="6751" y="4686"/>
                  </a:lnTo>
                  <a:cubicBezTo>
                    <a:pt x="7169" y="5474"/>
                    <a:pt x="7977" y="6028"/>
                    <a:pt x="8917" y="6092"/>
                  </a:cubicBezTo>
                  <a:lnTo>
                    <a:pt x="8917" y="6817"/>
                  </a:lnTo>
                  <a:lnTo>
                    <a:pt x="8464" y="6817"/>
                  </a:lnTo>
                  <a:cubicBezTo>
                    <a:pt x="8388" y="6817"/>
                    <a:pt x="8326" y="6878"/>
                    <a:pt x="8326" y="6954"/>
                  </a:cubicBezTo>
                  <a:lnTo>
                    <a:pt x="8326" y="9714"/>
                  </a:lnTo>
                  <a:cubicBezTo>
                    <a:pt x="8326" y="9880"/>
                    <a:pt x="8436" y="10095"/>
                    <a:pt x="8573" y="10190"/>
                  </a:cubicBezTo>
                  <a:cubicBezTo>
                    <a:pt x="8749" y="10315"/>
                    <a:pt x="8929" y="10369"/>
                    <a:pt x="9097" y="10369"/>
                  </a:cubicBezTo>
                  <a:cubicBezTo>
                    <a:pt x="9522" y="10369"/>
                    <a:pt x="9867" y="10024"/>
                    <a:pt x="9867" y="9600"/>
                  </a:cubicBezTo>
                  <a:lnTo>
                    <a:pt x="9867" y="7001"/>
                  </a:lnTo>
                  <a:cubicBezTo>
                    <a:pt x="9867" y="6899"/>
                    <a:pt x="9785" y="6816"/>
                    <a:pt x="9683" y="6816"/>
                  </a:cubicBezTo>
                  <a:lnTo>
                    <a:pt x="9277" y="6816"/>
                  </a:lnTo>
                  <a:lnTo>
                    <a:pt x="9277" y="6100"/>
                  </a:lnTo>
                  <a:cubicBezTo>
                    <a:pt x="10649" y="6006"/>
                    <a:pt x="11736" y="4856"/>
                    <a:pt x="11736" y="3458"/>
                  </a:cubicBezTo>
                  <a:cubicBezTo>
                    <a:pt x="11736" y="2906"/>
                    <a:pt x="11566" y="2393"/>
                    <a:pt x="11276" y="1968"/>
                  </a:cubicBezTo>
                  <a:lnTo>
                    <a:pt x="12192" y="1968"/>
                  </a:lnTo>
                  <a:lnTo>
                    <a:pt x="12192" y="10530"/>
                  </a:lnTo>
                  <a:cubicBezTo>
                    <a:pt x="12192" y="10668"/>
                    <a:pt x="12080" y="10781"/>
                    <a:pt x="11941" y="10781"/>
                  </a:cubicBezTo>
                  <a:lnTo>
                    <a:pt x="556" y="10781"/>
                  </a:lnTo>
                  <a:cubicBezTo>
                    <a:pt x="450" y="10781"/>
                    <a:pt x="366" y="10695"/>
                    <a:pt x="366" y="10589"/>
                  </a:cubicBezTo>
                  <a:lnTo>
                    <a:pt x="366" y="8421"/>
                  </a:lnTo>
                  <a:cubicBezTo>
                    <a:pt x="366" y="8373"/>
                    <a:pt x="341" y="8327"/>
                    <a:pt x="303" y="8301"/>
                  </a:cubicBezTo>
                  <a:cubicBezTo>
                    <a:pt x="263" y="8274"/>
                    <a:pt x="223" y="8262"/>
                    <a:pt x="185" y="8262"/>
                  </a:cubicBezTo>
                  <a:cubicBezTo>
                    <a:pt x="86" y="8262"/>
                    <a:pt x="5" y="8345"/>
                    <a:pt x="5" y="8446"/>
                  </a:cubicBezTo>
                  <a:lnTo>
                    <a:pt x="5" y="10521"/>
                  </a:lnTo>
                  <a:cubicBezTo>
                    <a:pt x="5" y="10864"/>
                    <a:pt x="283" y="11141"/>
                    <a:pt x="625" y="11141"/>
                  </a:cubicBezTo>
                  <a:lnTo>
                    <a:pt x="11966" y="11141"/>
                  </a:lnTo>
                  <a:cubicBezTo>
                    <a:pt x="12308" y="11141"/>
                    <a:pt x="12586" y="10864"/>
                    <a:pt x="12586" y="10521"/>
                  </a:cubicBezTo>
                  <a:lnTo>
                    <a:pt x="12586" y="623"/>
                  </a:lnTo>
                  <a:cubicBezTo>
                    <a:pt x="12587" y="279"/>
                    <a:pt x="12307" y="2"/>
                    <a:pt x="11966" y="2"/>
                  </a:cubicBezTo>
                  <a:lnTo>
                    <a:pt x="10946" y="2"/>
                  </a:lnTo>
                  <a:cubicBezTo>
                    <a:pt x="10841" y="2"/>
                    <a:pt x="10757" y="91"/>
                    <a:pt x="10767" y="199"/>
                  </a:cubicBezTo>
                  <a:cubicBezTo>
                    <a:pt x="10775" y="293"/>
                    <a:pt x="10860" y="362"/>
                    <a:pt x="10955" y="362"/>
                  </a:cubicBezTo>
                  <a:lnTo>
                    <a:pt x="11975" y="362"/>
                  </a:lnTo>
                  <a:cubicBezTo>
                    <a:pt x="12114" y="362"/>
                    <a:pt x="12227" y="475"/>
                    <a:pt x="12227" y="613"/>
                  </a:cubicBezTo>
                  <a:lnTo>
                    <a:pt x="12227" y="1575"/>
                  </a:lnTo>
                  <a:lnTo>
                    <a:pt x="11001" y="1575"/>
                  </a:lnTo>
                  <a:cubicBezTo>
                    <a:pt x="10520" y="1086"/>
                    <a:pt x="9850" y="784"/>
                    <a:pt x="9112" y="784"/>
                  </a:cubicBezTo>
                  <a:cubicBezTo>
                    <a:pt x="8374" y="784"/>
                    <a:pt x="7704" y="1086"/>
                    <a:pt x="7223" y="1575"/>
                  </a:cubicBezTo>
                  <a:lnTo>
                    <a:pt x="366" y="1575"/>
                  </a:lnTo>
                  <a:lnTo>
                    <a:pt x="366" y="623"/>
                  </a:lnTo>
                  <a:cubicBezTo>
                    <a:pt x="366" y="623"/>
                    <a:pt x="482" y="371"/>
                    <a:pt x="621" y="362"/>
                  </a:cubicBezTo>
                  <a:lnTo>
                    <a:pt x="10091" y="362"/>
                  </a:lnTo>
                  <a:cubicBezTo>
                    <a:pt x="10096" y="362"/>
                    <a:pt x="10101" y="363"/>
                    <a:pt x="10106" y="363"/>
                  </a:cubicBezTo>
                  <a:cubicBezTo>
                    <a:pt x="10201" y="363"/>
                    <a:pt x="10276" y="283"/>
                    <a:pt x="10276" y="185"/>
                  </a:cubicBezTo>
                  <a:cubicBezTo>
                    <a:pt x="10276" y="83"/>
                    <a:pt x="10194" y="1"/>
                    <a:pt x="1009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5" name="Google Shape;1805;p45"/>
            <p:cNvSpPr/>
            <p:nvPr/>
          </p:nvSpPr>
          <p:spPr>
            <a:xfrm>
              <a:off x="6483886" y="931331"/>
              <a:ext cx="13714" cy="201927"/>
            </a:xfrm>
            <a:custGeom>
              <a:avLst/>
              <a:gdLst/>
              <a:ahLst/>
              <a:cxnLst/>
              <a:rect l="l" t="t" r="r" b="b"/>
              <a:pathLst>
                <a:path w="362" h="5330" extrusionOk="0">
                  <a:moveTo>
                    <a:pt x="181" y="1"/>
                  </a:moveTo>
                  <a:cubicBezTo>
                    <a:pt x="82" y="1"/>
                    <a:pt x="0" y="83"/>
                    <a:pt x="0" y="185"/>
                  </a:cubicBezTo>
                  <a:lnTo>
                    <a:pt x="0" y="5140"/>
                  </a:lnTo>
                  <a:cubicBezTo>
                    <a:pt x="0" y="5228"/>
                    <a:pt x="58" y="5309"/>
                    <a:pt x="145" y="5326"/>
                  </a:cubicBezTo>
                  <a:cubicBezTo>
                    <a:pt x="157" y="5329"/>
                    <a:pt x="169" y="5330"/>
                    <a:pt x="181" y="5330"/>
                  </a:cubicBezTo>
                  <a:cubicBezTo>
                    <a:pt x="281" y="5330"/>
                    <a:pt x="362" y="5247"/>
                    <a:pt x="362" y="5145"/>
                  </a:cubicBezTo>
                  <a:lnTo>
                    <a:pt x="362" y="190"/>
                  </a:lnTo>
                  <a:cubicBezTo>
                    <a:pt x="362" y="102"/>
                    <a:pt x="304" y="21"/>
                    <a:pt x="218" y="5"/>
                  </a:cubicBezTo>
                  <a:cubicBezTo>
                    <a:pt x="206" y="2"/>
                    <a:pt x="193" y="1"/>
                    <a:pt x="18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6" name="Google Shape;1806;p45"/>
            <p:cNvSpPr/>
            <p:nvPr/>
          </p:nvSpPr>
          <p:spPr>
            <a:xfrm>
              <a:off x="6410162" y="949062"/>
              <a:ext cx="51940" cy="13676"/>
            </a:xfrm>
            <a:custGeom>
              <a:avLst/>
              <a:gdLst/>
              <a:ahLst/>
              <a:cxnLst/>
              <a:rect l="l" t="t" r="r" b="b"/>
              <a:pathLst>
                <a:path w="1371" h="361" extrusionOk="0">
                  <a:moveTo>
                    <a:pt x="197" y="1"/>
                  </a:moveTo>
                  <a:cubicBezTo>
                    <a:pt x="102" y="1"/>
                    <a:pt x="17" y="71"/>
                    <a:pt x="9" y="166"/>
                  </a:cubicBezTo>
                  <a:cubicBezTo>
                    <a:pt x="0" y="272"/>
                    <a:pt x="84" y="361"/>
                    <a:pt x="189" y="361"/>
                  </a:cubicBezTo>
                  <a:lnTo>
                    <a:pt x="1173" y="361"/>
                  </a:lnTo>
                  <a:cubicBezTo>
                    <a:pt x="1269" y="361"/>
                    <a:pt x="1354" y="292"/>
                    <a:pt x="1362" y="197"/>
                  </a:cubicBezTo>
                  <a:cubicBezTo>
                    <a:pt x="1370" y="90"/>
                    <a:pt x="1287" y="1"/>
                    <a:pt x="118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7" name="Google Shape;1807;p45"/>
            <p:cNvSpPr/>
            <p:nvPr/>
          </p:nvSpPr>
          <p:spPr>
            <a:xfrm>
              <a:off x="6410162" y="980127"/>
              <a:ext cx="51940" cy="13676"/>
            </a:xfrm>
            <a:custGeom>
              <a:avLst/>
              <a:gdLst/>
              <a:ahLst/>
              <a:cxnLst/>
              <a:rect l="l" t="t" r="r" b="b"/>
              <a:pathLst>
                <a:path w="1371" h="361" extrusionOk="0">
                  <a:moveTo>
                    <a:pt x="197" y="1"/>
                  </a:moveTo>
                  <a:cubicBezTo>
                    <a:pt x="102" y="1"/>
                    <a:pt x="17" y="70"/>
                    <a:pt x="9" y="165"/>
                  </a:cubicBezTo>
                  <a:cubicBezTo>
                    <a:pt x="0" y="272"/>
                    <a:pt x="84" y="361"/>
                    <a:pt x="189" y="361"/>
                  </a:cubicBezTo>
                  <a:lnTo>
                    <a:pt x="1173" y="361"/>
                  </a:lnTo>
                  <a:cubicBezTo>
                    <a:pt x="1269" y="361"/>
                    <a:pt x="1354" y="291"/>
                    <a:pt x="1362" y="196"/>
                  </a:cubicBezTo>
                  <a:cubicBezTo>
                    <a:pt x="1370" y="90"/>
                    <a:pt x="1287" y="1"/>
                    <a:pt x="118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8" name="Google Shape;1808;p45"/>
            <p:cNvSpPr/>
            <p:nvPr/>
          </p:nvSpPr>
          <p:spPr>
            <a:xfrm>
              <a:off x="6410162" y="1009943"/>
              <a:ext cx="51902" cy="13676"/>
            </a:xfrm>
            <a:custGeom>
              <a:avLst/>
              <a:gdLst/>
              <a:ahLst/>
              <a:cxnLst/>
              <a:rect l="l" t="t" r="r" b="b"/>
              <a:pathLst>
                <a:path w="1370" h="361" extrusionOk="0">
                  <a:moveTo>
                    <a:pt x="197" y="0"/>
                  </a:moveTo>
                  <a:cubicBezTo>
                    <a:pt x="102" y="0"/>
                    <a:pt x="17" y="69"/>
                    <a:pt x="9" y="164"/>
                  </a:cubicBezTo>
                  <a:cubicBezTo>
                    <a:pt x="0" y="270"/>
                    <a:pt x="84" y="360"/>
                    <a:pt x="189" y="360"/>
                  </a:cubicBezTo>
                  <a:lnTo>
                    <a:pt x="1171" y="360"/>
                  </a:lnTo>
                  <a:cubicBezTo>
                    <a:pt x="1268" y="360"/>
                    <a:pt x="1353" y="290"/>
                    <a:pt x="1360" y="197"/>
                  </a:cubicBezTo>
                  <a:cubicBezTo>
                    <a:pt x="1369" y="89"/>
                    <a:pt x="1286" y="0"/>
                    <a:pt x="118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45"/>
            <p:cNvSpPr/>
            <p:nvPr/>
          </p:nvSpPr>
          <p:spPr>
            <a:xfrm>
              <a:off x="6410162" y="1040895"/>
              <a:ext cx="51940" cy="13714"/>
            </a:xfrm>
            <a:custGeom>
              <a:avLst/>
              <a:gdLst/>
              <a:ahLst/>
              <a:cxnLst/>
              <a:rect l="l" t="t" r="r" b="b"/>
              <a:pathLst>
                <a:path w="1371" h="362" extrusionOk="0">
                  <a:moveTo>
                    <a:pt x="197" y="0"/>
                  </a:moveTo>
                  <a:cubicBezTo>
                    <a:pt x="102" y="0"/>
                    <a:pt x="17" y="69"/>
                    <a:pt x="9" y="163"/>
                  </a:cubicBezTo>
                  <a:cubicBezTo>
                    <a:pt x="0" y="272"/>
                    <a:pt x="84" y="361"/>
                    <a:pt x="189" y="361"/>
                  </a:cubicBezTo>
                  <a:lnTo>
                    <a:pt x="1173" y="361"/>
                  </a:lnTo>
                  <a:cubicBezTo>
                    <a:pt x="1269" y="361"/>
                    <a:pt x="1354" y="292"/>
                    <a:pt x="1362" y="196"/>
                  </a:cubicBezTo>
                  <a:cubicBezTo>
                    <a:pt x="1370" y="89"/>
                    <a:pt x="1287" y="0"/>
                    <a:pt x="118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45"/>
            <p:cNvSpPr/>
            <p:nvPr/>
          </p:nvSpPr>
          <p:spPr>
            <a:xfrm>
              <a:off x="6410162" y="1070748"/>
              <a:ext cx="51940" cy="13639"/>
            </a:xfrm>
            <a:custGeom>
              <a:avLst/>
              <a:gdLst/>
              <a:ahLst/>
              <a:cxnLst/>
              <a:rect l="l" t="t" r="r" b="b"/>
              <a:pathLst>
                <a:path w="1371" h="360" extrusionOk="0">
                  <a:moveTo>
                    <a:pt x="197" y="1"/>
                  </a:moveTo>
                  <a:cubicBezTo>
                    <a:pt x="102" y="1"/>
                    <a:pt x="17" y="70"/>
                    <a:pt x="9" y="165"/>
                  </a:cubicBezTo>
                  <a:cubicBezTo>
                    <a:pt x="0" y="271"/>
                    <a:pt x="84" y="360"/>
                    <a:pt x="189" y="360"/>
                  </a:cubicBezTo>
                  <a:lnTo>
                    <a:pt x="1173" y="360"/>
                  </a:lnTo>
                  <a:cubicBezTo>
                    <a:pt x="1269" y="360"/>
                    <a:pt x="1354" y="291"/>
                    <a:pt x="1362" y="197"/>
                  </a:cubicBezTo>
                  <a:cubicBezTo>
                    <a:pt x="1370" y="90"/>
                    <a:pt x="1287" y="1"/>
                    <a:pt x="118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45"/>
            <p:cNvSpPr/>
            <p:nvPr/>
          </p:nvSpPr>
          <p:spPr>
            <a:xfrm>
              <a:off x="6410162" y="1101776"/>
              <a:ext cx="51902" cy="13714"/>
            </a:xfrm>
            <a:custGeom>
              <a:avLst/>
              <a:gdLst/>
              <a:ahLst/>
              <a:cxnLst/>
              <a:rect l="l" t="t" r="r" b="b"/>
              <a:pathLst>
                <a:path w="1370" h="362" extrusionOk="0">
                  <a:moveTo>
                    <a:pt x="197" y="1"/>
                  </a:moveTo>
                  <a:cubicBezTo>
                    <a:pt x="102" y="1"/>
                    <a:pt x="17" y="70"/>
                    <a:pt x="9" y="164"/>
                  </a:cubicBezTo>
                  <a:cubicBezTo>
                    <a:pt x="0" y="271"/>
                    <a:pt x="84" y="361"/>
                    <a:pt x="189" y="361"/>
                  </a:cubicBezTo>
                  <a:lnTo>
                    <a:pt x="1171" y="361"/>
                  </a:lnTo>
                  <a:cubicBezTo>
                    <a:pt x="1268" y="361"/>
                    <a:pt x="1353" y="292"/>
                    <a:pt x="1360" y="198"/>
                  </a:cubicBezTo>
                  <a:cubicBezTo>
                    <a:pt x="1369" y="90"/>
                    <a:pt x="1286" y="1"/>
                    <a:pt x="118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12" name="Google Shape;1812;p45"/>
          <p:cNvGrpSpPr/>
          <p:nvPr/>
        </p:nvGrpSpPr>
        <p:grpSpPr>
          <a:xfrm>
            <a:off x="3557398" y="2839784"/>
            <a:ext cx="341254" cy="302123"/>
            <a:chOff x="5553999" y="740543"/>
            <a:chExt cx="476745" cy="422077"/>
          </a:xfrm>
        </p:grpSpPr>
        <p:sp>
          <p:nvSpPr>
            <p:cNvPr id="1813" name="Google Shape;1813;p45"/>
            <p:cNvSpPr/>
            <p:nvPr/>
          </p:nvSpPr>
          <p:spPr>
            <a:xfrm>
              <a:off x="5553999" y="740543"/>
              <a:ext cx="476745" cy="422077"/>
            </a:xfrm>
            <a:custGeom>
              <a:avLst/>
              <a:gdLst/>
              <a:ahLst/>
              <a:cxnLst/>
              <a:rect l="l" t="t" r="r" b="b"/>
              <a:pathLst>
                <a:path w="12584" h="11141" extrusionOk="0">
                  <a:moveTo>
                    <a:pt x="12223" y="1967"/>
                  </a:moveTo>
                  <a:lnTo>
                    <a:pt x="12223" y="10529"/>
                  </a:lnTo>
                  <a:cubicBezTo>
                    <a:pt x="12223" y="10667"/>
                    <a:pt x="12110" y="10780"/>
                    <a:pt x="11971" y="10780"/>
                  </a:cubicBezTo>
                  <a:lnTo>
                    <a:pt x="613" y="10780"/>
                  </a:lnTo>
                  <a:cubicBezTo>
                    <a:pt x="475" y="10780"/>
                    <a:pt x="362" y="10667"/>
                    <a:pt x="362" y="10529"/>
                  </a:cubicBezTo>
                  <a:lnTo>
                    <a:pt x="362" y="1967"/>
                  </a:lnTo>
                  <a:close/>
                  <a:moveTo>
                    <a:pt x="622" y="1"/>
                  </a:moveTo>
                  <a:cubicBezTo>
                    <a:pt x="278" y="1"/>
                    <a:pt x="1" y="278"/>
                    <a:pt x="1" y="622"/>
                  </a:cubicBezTo>
                  <a:lnTo>
                    <a:pt x="1" y="10520"/>
                  </a:lnTo>
                  <a:cubicBezTo>
                    <a:pt x="1" y="10863"/>
                    <a:pt x="278" y="11140"/>
                    <a:pt x="622" y="11140"/>
                  </a:cubicBezTo>
                  <a:lnTo>
                    <a:pt x="11962" y="11140"/>
                  </a:lnTo>
                  <a:cubicBezTo>
                    <a:pt x="12305" y="11140"/>
                    <a:pt x="12583" y="10863"/>
                    <a:pt x="12583" y="10520"/>
                  </a:cubicBezTo>
                  <a:lnTo>
                    <a:pt x="12583" y="622"/>
                  </a:lnTo>
                  <a:cubicBezTo>
                    <a:pt x="12584" y="278"/>
                    <a:pt x="12305" y="1"/>
                    <a:pt x="11964" y="1"/>
                  </a:cubicBezTo>
                  <a:lnTo>
                    <a:pt x="9236" y="1"/>
                  </a:lnTo>
                  <a:cubicBezTo>
                    <a:pt x="9141" y="1"/>
                    <a:pt x="9055" y="71"/>
                    <a:pt x="9048" y="165"/>
                  </a:cubicBezTo>
                  <a:cubicBezTo>
                    <a:pt x="9038" y="272"/>
                    <a:pt x="9122" y="361"/>
                    <a:pt x="9227" y="361"/>
                  </a:cubicBezTo>
                  <a:lnTo>
                    <a:pt x="11972" y="361"/>
                  </a:lnTo>
                  <a:cubicBezTo>
                    <a:pt x="12111" y="361"/>
                    <a:pt x="12223" y="474"/>
                    <a:pt x="12223" y="612"/>
                  </a:cubicBezTo>
                  <a:lnTo>
                    <a:pt x="12223" y="1574"/>
                  </a:lnTo>
                  <a:lnTo>
                    <a:pt x="362" y="1574"/>
                  </a:lnTo>
                  <a:lnTo>
                    <a:pt x="362" y="553"/>
                  </a:lnTo>
                  <a:cubicBezTo>
                    <a:pt x="362" y="446"/>
                    <a:pt x="448" y="361"/>
                    <a:pt x="554" y="361"/>
                  </a:cubicBezTo>
                  <a:lnTo>
                    <a:pt x="8393" y="361"/>
                  </a:lnTo>
                  <a:cubicBezTo>
                    <a:pt x="8441" y="361"/>
                    <a:pt x="8487" y="337"/>
                    <a:pt x="8514" y="298"/>
                  </a:cubicBezTo>
                  <a:cubicBezTo>
                    <a:pt x="8612" y="154"/>
                    <a:pt x="8508" y="1"/>
                    <a:pt x="836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 name="Google Shape;1814;p45"/>
            <p:cNvSpPr/>
            <p:nvPr/>
          </p:nvSpPr>
          <p:spPr>
            <a:xfrm>
              <a:off x="5603022" y="767289"/>
              <a:ext cx="18677" cy="18677"/>
            </a:xfrm>
            <a:custGeom>
              <a:avLst/>
              <a:gdLst/>
              <a:ahLst/>
              <a:cxnLst/>
              <a:rect l="l" t="t" r="r" b="b"/>
              <a:pathLst>
                <a:path w="493" h="493" extrusionOk="0">
                  <a:moveTo>
                    <a:pt x="244" y="1"/>
                  </a:moveTo>
                  <a:cubicBezTo>
                    <a:pt x="109" y="1"/>
                    <a:pt x="0" y="111"/>
                    <a:pt x="0" y="247"/>
                  </a:cubicBezTo>
                  <a:cubicBezTo>
                    <a:pt x="0" y="383"/>
                    <a:pt x="110" y="493"/>
                    <a:pt x="246" y="493"/>
                  </a:cubicBezTo>
                  <a:cubicBezTo>
                    <a:pt x="383" y="493"/>
                    <a:pt x="493" y="383"/>
                    <a:pt x="493" y="247"/>
                  </a:cubicBezTo>
                  <a:cubicBezTo>
                    <a:pt x="493" y="111"/>
                    <a:pt x="383" y="1"/>
                    <a:pt x="246" y="1"/>
                  </a:cubicBezTo>
                  <a:cubicBezTo>
                    <a:pt x="246" y="1"/>
                    <a:pt x="245" y="1"/>
                    <a:pt x="24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5" name="Google Shape;1815;p45"/>
            <p:cNvSpPr/>
            <p:nvPr/>
          </p:nvSpPr>
          <p:spPr>
            <a:xfrm>
              <a:off x="5638710" y="767289"/>
              <a:ext cx="18715" cy="18677"/>
            </a:xfrm>
            <a:custGeom>
              <a:avLst/>
              <a:gdLst/>
              <a:ahLst/>
              <a:cxnLst/>
              <a:rect l="l" t="t" r="r" b="b"/>
              <a:pathLst>
                <a:path w="494" h="493" extrusionOk="0">
                  <a:moveTo>
                    <a:pt x="245" y="1"/>
                  </a:moveTo>
                  <a:cubicBezTo>
                    <a:pt x="110" y="1"/>
                    <a:pt x="1" y="111"/>
                    <a:pt x="1" y="247"/>
                  </a:cubicBezTo>
                  <a:cubicBezTo>
                    <a:pt x="1" y="383"/>
                    <a:pt x="111" y="493"/>
                    <a:pt x="247" y="493"/>
                  </a:cubicBezTo>
                  <a:cubicBezTo>
                    <a:pt x="383" y="493"/>
                    <a:pt x="493" y="383"/>
                    <a:pt x="493" y="247"/>
                  </a:cubicBezTo>
                  <a:cubicBezTo>
                    <a:pt x="493" y="111"/>
                    <a:pt x="383" y="1"/>
                    <a:pt x="247" y="1"/>
                  </a:cubicBezTo>
                  <a:cubicBezTo>
                    <a:pt x="246" y="1"/>
                    <a:pt x="246" y="1"/>
                    <a:pt x="24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1816;p45"/>
            <p:cNvSpPr/>
            <p:nvPr/>
          </p:nvSpPr>
          <p:spPr>
            <a:xfrm>
              <a:off x="5674511" y="767289"/>
              <a:ext cx="18639" cy="18677"/>
            </a:xfrm>
            <a:custGeom>
              <a:avLst/>
              <a:gdLst/>
              <a:ahLst/>
              <a:cxnLst/>
              <a:rect l="l" t="t" r="r" b="b"/>
              <a:pathLst>
                <a:path w="492" h="493" extrusionOk="0">
                  <a:moveTo>
                    <a:pt x="244" y="1"/>
                  </a:moveTo>
                  <a:cubicBezTo>
                    <a:pt x="110" y="1"/>
                    <a:pt x="1" y="111"/>
                    <a:pt x="1" y="247"/>
                  </a:cubicBezTo>
                  <a:cubicBezTo>
                    <a:pt x="1" y="383"/>
                    <a:pt x="111" y="493"/>
                    <a:pt x="246" y="493"/>
                  </a:cubicBezTo>
                  <a:cubicBezTo>
                    <a:pt x="382" y="493"/>
                    <a:pt x="492" y="383"/>
                    <a:pt x="492" y="247"/>
                  </a:cubicBezTo>
                  <a:cubicBezTo>
                    <a:pt x="492" y="111"/>
                    <a:pt x="382" y="1"/>
                    <a:pt x="246" y="1"/>
                  </a:cubicBezTo>
                  <a:cubicBezTo>
                    <a:pt x="245" y="1"/>
                    <a:pt x="244" y="1"/>
                    <a:pt x="24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 name="Google Shape;1817;p45"/>
            <p:cNvSpPr/>
            <p:nvPr/>
          </p:nvSpPr>
          <p:spPr>
            <a:xfrm>
              <a:off x="5711866" y="985166"/>
              <a:ext cx="53077" cy="61146"/>
            </a:xfrm>
            <a:custGeom>
              <a:avLst/>
              <a:gdLst/>
              <a:ahLst/>
              <a:cxnLst/>
              <a:rect l="l" t="t" r="r" b="b"/>
              <a:pathLst>
                <a:path w="1401" h="1614" extrusionOk="0">
                  <a:moveTo>
                    <a:pt x="700" y="663"/>
                  </a:moveTo>
                  <a:lnTo>
                    <a:pt x="809" y="948"/>
                  </a:lnTo>
                  <a:lnTo>
                    <a:pt x="592" y="948"/>
                  </a:lnTo>
                  <a:lnTo>
                    <a:pt x="700" y="663"/>
                  </a:lnTo>
                  <a:close/>
                  <a:moveTo>
                    <a:pt x="702" y="1"/>
                  </a:moveTo>
                  <a:cubicBezTo>
                    <a:pt x="615" y="1"/>
                    <a:pt x="538" y="53"/>
                    <a:pt x="505" y="134"/>
                  </a:cubicBezTo>
                  <a:cubicBezTo>
                    <a:pt x="505" y="135"/>
                    <a:pt x="504" y="136"/>
                    <a:pt x="504" y="137"/>
                  </a:cubicBezTo>
                  <a:lnTo>
                    <a:pt x="37" y="1364"/>
                  </a:lnTo>
                  <a:cubicBezTo>
                    <a:pt x="0" y="1460"/>
                    <a:pt x="48" y="1565"/>
                    <a:pt x="143" y="1602"/>
                  </a:cubicBezTo>
                  <a:cubicBezTo>
                    <a:pt x="163" y="1610"/>
                    <a:pt x="185" y="1614"/>
                    <a:pt x="207" y="1614"/>
                  </a:cubicBezTo>
                  <a:cubicBezTo>
                    <a:pt x="281" y="1614"/>
                    <a:pt x="352" y="1569"/>
                    <a:pt x="381" y="1496"/>
                  </a:cubicBezTo>
                  <a:lnTo>
                    <a:pt x="452" y="1309"/>
                  </a:lnTo>
                  <a:lnTo>
                    <a:pt x="948" y="1309"/>
                  </a:lnTo>
                  <a:lnTo>
                    <a:pt x="1016" y="1488"/>
                  </a:lnTo>
                  <a:cubicBezTo>
                    <a:pt x="1044" y="1563"/>
                    <a:pt x="1116" y="1613"/>
                    <a:pt x="1192" y="1613"/>
                  </a:cubicBezTo>
                  <a:cubicBezTo>
                    <a:pt x="1206" y="1613"/>
                    <a:pt x="1219" y="1612"/>
                    <a:pt x="1233" y="1608"/>
                  </a:cubicBezTo>
                  <a:cubicBezTo>
                    <a:pt x="1343" y="1581"/>
                    <a:pt x="1400" y="1467"/>
                    <a:pt x="1363" y="1363"/>
                  </a:cubicBezTo>
                  <a:lnTo>
                    <a:pt x="901" y="139"/>
                  </a:lnTo>
                  <a:cubicBezTo>
                    <a:pt x="901" y="137"/>
                    <a:pt x="900" y="135"/>
                    <a:pt x="898" y="134"/>
                  </a:cubicBezTo>
                  <a:cubicBezTo>
                    <a:pt x="865" y="53"/>
                    <a:pt x="788" y="1"/>
                    <a:pt x="7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1818;p45"/>
            <p:cNvSpPr/>
            <p:nvPr/>
          </p:nvSpPr>
          <p:spPr>
            <a:xfrm>
              <a:off x="5861890" y="985810"/>
              <a:ext cx="45955" cy="60275"/>
            </a:xfrm>
            <a:custGeom>
              <a:avLst/>
              <a:gdLst/>
              <a:ahLst/>
              <a:cxnLst/>
              <a:rect l="l" t="t" r="r" b="b"/>
              <a:pathLst>
                <a:path w="1213" h="1591" extrusionOk="0">
                  <a:moveTo>
                    <a:pt x="186" y="1"/>
                  </a:moveTo>
                  <a:cubicBezTo>
                    <a:pt x="149" y="1"/>
                    <a:pt x="111" y="12"/>
                    <a:pt x="77" y="36"/>
                  </a:cubicBezTo>
                  <a:cubicBezTo>
                    <a:pt x="27" y="72"/>
                    <a:pt x="0" y="129"/>
                    <a:pt x="0" y="190"/>
                  </a:cubicBezTo>
                  <a:lnTo>
                    <a:pt x="0" y="1402"/>
                  </a:lnTo>
                  <a:cubicBezTo>
                    <a:pt x="0" y="1497"/>
                    <a:pt x="69" y="1583"/>
                    <a:pt x="164" y="1590"/>
                  </a:cubicBezTo>
                  <a:cubicBezTo>
                    <a:pt x="169" y="1591"/>
                    <a:pt x="175" y="1591"/>
                    <a:pt x="180" y="1591"/>
                  </a:cubicBezTo>
                  <a:cubicBezTo>
                    <a:pt x="280" y="1591"/>
                    <a:pt x="360" y="1510"/>
                    <a:pt x="360" y="1411"/>
                  </a:cubicBezTo>
                  <a:lnTo>
                    <a:pt x="360" y="774"/>
                  </a:lnTo>
                  <a:lnTo>
                    <a:pt x="854" y="1490"/>
                  </a:lnTo>
                  <a:cubicBezTo>
                    <a:pt x="901" y="1558"/>
                    <a:pt x="963" y="1582"/>
                    <a:pt x="1019" y="1582"/>
                  </a:cubicBezTo>
                  <a:cubicBezTo>
                    <a:pt x="1040" y="1582"/>
                    <a:pt x="1059" y="1579"/>
                    <a:pt x="1077" y="1573"/>
                  </a:cubicBezTo>
                  <a:cubicBezTo>
                    <a:pt x="1108" y="1563"/>
                    <a:pt x="1213" y="1519"/>
                    <a:pt x="1213" y="1369"/>
                  </a:cubicBezTo>
                  <a:lnTo>
                    <a:pt x="1213" y="183"/>
                  </a:lnTo>
                  <a:cubicBezTo>
                    <a:pt x="1213" y="83"/>
                    <a:pt x="1132" y="2"/>
                    <a:pt x="1033" y="2"/>
                  </a:cubicBezTo>
                  <a:cubicBezTo>
                    <a:pt x="933" y="2"/>
                    <a:pt x="853" y="83"/>
                    <a:pt x="853" y="183"/>
                  </a:cubicBezTo>
                  <a:lnTo>
                    <a:pt x="853" y="825"/>
                  </a:lnTo>
                  <a:lnTo>
                    <a:pt x="338" y="81"/>
                  </a:lnTo>
                  <a:cubicBezTo>
                    <a:pt x="303" y="30"/>
                    <a:pt x="245" y="1"/>
                    <a:pt x="18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 name="Google Shape;1819;p45"/>
            <p:cNvSpPr/>
            <p:nvPr/>
          </p:nvSpPr>
          <p:spPr>
            <a:xfrm>
              <a:off x="5607417" y="986416"/>
              <a:ext cx="29891" cy="61109"/>
            </a:xfrm>
            <a:custGeom>
              <a:avLst/>
              <a:gdLst/>
              <a:ahLst/>
              <a:cxnLst/>
              <a:rect l="l" t="t" r="r" b="b"/>
              <a:pathLst>
                <a:path w="789" h="1613" extrusionOk="0">
                  <a:moveTo>
                    <a:pt x="181" y="0"/>
                  </a:moveTo>
                  <a:cubicBezTo>
                    <a:pt x="82" y="0"/>
                    <a:pt x="2" y="82"/>
                    <a:pt x="2" y="184"/>
                  </a:cubicBezTo>
                  <a:lnTo>
                    <a:pt x="2" y="1428"/>
                  </a:lnTo>
                  <a:cubicBezTo>
                    <a:pt x="1" y="1517"/>
                    <a:pt x="64" y="1596"/>
                    <a:pt x="150" y="1612"/>
                  </a:cubicBezTo>
                  <a:cubicBezTo>
                    <a:pt x="150" y="1612"/>
                    <a:pt x="292" y="1613"/>
                    <a:pt x="428" y="1613"/>
                  </a:cubicBezTo>
                  <a:cubicBezTo>
                    <a:pt x="496" y="1613"/>
                    <a:pt x="562" y="1613"/>
                    <a:pt x="609" y="1612"/>
                  </a:cubicBezTo>
                  <a:cubicBezTo>
                    <a:pt x="709" y="1612"/>
                    <a:pt x="788" y="1528"/>
                    <a:pt x="788" y="1427"/>
                  </a:cubicBezTo>
                  <a:cubicBezTo>
                    <a:pt x="788" y="1326"/>
                    <a:pt x="706" y="1243"/>
                    <a:pt x="607" y="1243"/>
                  </a:cubicBezTo>
                  <a:lnTo>
                    <a:pt x="606" y="1243"/>
                  </a:lnTo>
                  <a:cubicBezTo>
                    <a:pt x="522" y="1243"/>
                    <a:pt x="434" y="1244"/>
                    <a:pt x="361" y="1244"/>
                  </a:cubicBezTo>
                  <a:lnTo>
                    <a:pt x="361" y="191"/>
                  </a:lnTo>
                  <a:cubicBezTo>
                    <a:pt x="361" y="95"/>
                    <a:pt x="292" y="10"/>
                    <a:pt x="197" y="1"/>
                  </a:cubicBezTo>
                  <a:cubicBezTo>
                    <a:pt x="192" y="1"/>
                    <a:pt x="187" y="0"/>
                    <a:pt x="18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 name="Google Shape;1820;p45"/>
            <p:cNvSpPr/>
            <p:nvPr/>
          </p:nvSpPr>
          <p:spPr>
            <a:xfrm>
              <a:off x="5833325" y="987894"/>
              <a:ext cx="13714" cy="57661"/>
            </a:xfrm>
            <a:custGeom>
              <a:avLst/>
              <a:gdLst/>
              <a:ahLst/>
              <a:cxnLst/>
              <a:rect l="l" t="t" r="r" b="b"/>
              <a:pathLst>
                <a:path w="362" h="1522" extrusionOk="0">
                  <a:moveTo>
                    <a:pt x="181" y="1"/>
                  </a:moveTo>
                  <a:cubicBezTo>
                    <a:pt x="82" y="1"/>
                    <a:pt x="0" y="83"/>
                    <a:pt x="0" y="182"/>
                  </a:cubicBezTo>
                  <a:lnTo>
                    <a:pt x="0" y="1332"/>
                  </a:lnTo>
                  <a:cubicBezTo>
                    <a:pt x="0" y="1428"/>
                    <a:pt x="69" y="1513"/>
                    <a:pt x="163" y="1521"/>
                  </a:cubicBezTo>
                  <a:cubicBezTo>
                    <a:pt x="169" y="1521"/>
                    <a:pt x="175" y="1521"/>
                    <a:pt x="180" y="1521"/>
                  </a:cubicBezTo>
                  <a:cubicBezTo>
                    <a:pt x="280" y="1521"/>
                    <a:pt x="360" y="1441"/>
                    <a:pt x="360" y="1341"/>
                  </a:cubicBezTo>
                  <a:lnTo>
                    <a:pt x="360" y="181"/>
                  </a:lnTo>
                  <a:cubicBezTo>
                    <a:pt x="361" y="80"/>
                    <a:pt x="281" y="1"/>
                    <a:pt x="18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821;p45"/>
            <p:cNvSpPr/>
            <p:nvPr/>
          </p:nvSpPr>
          <p:spPr>
            <a:xfrm>
              <a:off x="5775020" y="987553"/>
              <a:ext cx="45348" cy="59669"/>
            </a:xfrm>
            <a:custGeom>
              <a:avLst/>
              <a:gdLst/>
              <a:ahLst/>
              <a:cxnLst/>
              <a:rect l="l" t="t" r="r" b="b"/>
              <a:pathLst>
                <a:path w="1197" h="1575" extrusionOk="0">
                  <a:moveTo>
                    <a:pt x="514" y="361"/>
                  </a:moveTo>
                  <a:cubicBezTo>
                    <a:pt x="795" y="361"/>
                    <a:pt x="817" y="681"/>
                    <a:pt x="817" y="780"/>
                  </a:cubicBezTo>
                  <a:cubicBezTo>
                    <a:pt x="816" y="985"/>
                    <a:pt x="725" y="1194"/>
                    <a:pt x="521" y="1198"/>
                  </a:cubicBezTo>
                  <a:cubicBezTo>
                    <a:pt x="482" y="1199"/>
                    <a:pt x="419" y="1199"/>
                    <a:pt x="359" y="1199"/>
                  </a:cubicBezTo>
                  <a:cubicBezTo>
                    <a:pt x="359" y="1058"/>
                    <a:pt x="357" y="506"/>
                    <a:pt x="357" y="361"/>
                  </a:cubicBezTo>
                  <a:close/>
                  <a:moveTo>
                    <a:pt x="184" y="0"/>
                  </a:moveTo>
                  <a:cubicBezTo>
                    <a:pt x="136" y="0"/>
                    <a:pt x="89" y="20"/>
                    <a:pt x="55" y="55"/>
                  </a:cubicBezTo>
                  <a:cubicBezTo>
                    <a:pt x="20" y="88"/>
                    <a:pt x="1" y="136"/>
                    <a:pt x="1" y="186"/>
                  </a:cubicBezTo>
                  <a:lnTo>
                    <a:pt x="4" y="1391"/>
                  </a:lnTo>
                  <a:cubicBezTo>
                    <a:pt x="4" y="1440"/>
                    <a:pt x="24" y="1487"/>
                    <a:pt x="57" y="1521"/>
                  </a:cubicBezTo>
                  <a:cubicBezTo>
                    <a:pt x="92" y="1555"/>
                    <a:pt x="139" y="1575"/>
                    <a:pt x="187" y="1575"/>
                  </a:cubicBezTo>
                  <a:cubicBezTo>
                    <a:pt x="197" y="1575"/>
                    <a:pt x="440" y="1574"/>
                    <a:pt x="538" y="1571"/>
                  </a:cubicBezTo>
                  <a:cubicBezTo>
                    <a:pt x="919" y="1565"/>
                    <a:pt x="1195" y="1235"/>
                    <a:pt x="1195" y="788"/>
                  </a:cubicBezTo>
                  <a:cubicBezTo>
                    <a:pt x="1197" y="317"/>
                    <a:pt x="926" y="0"/>
                    <a:pt x="52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45"/>
            <p:cNvSpPr/>
            <p:nvPr/>
          </p:nvSpPr>
          <p:spPr>
            <a:xfrm>
              <a:off x="5909701" y="986795"/>
              <a:ext cx="66678" cy="59820"/>
            </a:xfrm>
            <a:custGeom>
              <a:avLst/>
              <a:gdLst/>
              <a:ahLst/>
              <a:cxnLst/>
              <a:rect l="l" t="t" r="r" b="b"/>
              <a:pathLst>
                <a:path w="1760" h="1579" extrusionOk="0">
                  <a:moveTo>
                    <a:pt x="1054" y="1"/>
                  </a:moveTo>
                  <a:cubicBezTo>
                    <a:pt x="860" y="1"/>
                    <a:pt x="658" y="71"/>
                    <a:pt x="478" y="220"/>
                  </a:cubicBezTo>
                  <a:cubicBezTo>
                    <a:pt x="466" y="232"/>
                    <a:pt x="455" y="244"/>
                    <a:pt x="445" y="256"/>
                  </a:cubicBezTo>
                  <a:cubicBezTo>
                    <a:pt x="0" y="893"/>
                    <a:pt x="448" y="1579"/>
                    <a:pt x="1054" y="1579"/>
                  </a:cubicBezTo>
                  <a:cubicBezTo>
                    <a:pt x="1470" y="1579"/>
                    <a:pt x="1760" y="1254"/>
                    <a:pt x="1760" y="790"/>
                  </a:cubicBezTo>
                  <a:cubicBezTo>
                    <a:pt x="1760" y="691"/>
                    <a:pt x="1679" y="610"/>
                    <a:pt x="1580" y="610"/>
                  </a:cubicBezTo>
                  <a:lnTo>
                    <a:pt x="1146" y="610"/>
                  </a:lnTo>
                  <a:cubicBezTo>
                    <a:pt x="1136" y="610"/>
                    <a:pt x="1125" y="614"/>
                    <a:pt x="1117" y="622"/>
                  </a:cubicBezTo>
                  <a:cubicBezTo>
                    <a:pt x="953" y="779"/>
                    <a:pt x="1062" y="971"/>
                    <a:pt x="1216" y="971"/>
                  </a:cubicBezTo>
                  <a:lnTo>
                    <a:pt x="1376" y="971"/>
                  </a:lnTo>
                  <a:cubicBezTo>
                    <a:pt x="1323" y="1151"/>
                    <a:pt x="1185" y="1219"/>
                    <a:pt x="1056" y="1219"/>
                  </a:cubicBezTo>
                  <a:cubicBezTo>
                    <a:pt x="727" y="1219"/>
                    <a:pt x="483" y="847"/>
                    <a:pt x="724" y="501"/>
                  </a:cubicBezTo>
                  <a:cubicBezTo>
                    <a:pt x="729" y="493"/>
                    <a:pt x="737" y="487"/>
                    <a:pt x="743" y="480"/>
                  </a:cubicBezTo>
                  <a:cubicBezTo>
                    <a:pt x="840" y="399"/>
                    <a:pt x="950" y="361"/>
                    <a:pt x="1055" y="361"/>
                  </a:cubicBezTo>
                  <a:cubicBezTo>
                    <a:pt x="1161" y="361"/>
                    <a:pt x="1262" y="399"/>
                    <a:pt x="1341" y="471"/>
                  </a:cubicBezTo>
                  <a:cubicBezTo>
                    <a:pt x="1349" y="478"/>
                    <a:pt x="1359" y="481"/>
                    <a:pt x="1369" y="481"/>
                  </a:cubicBezTo>
                  <a:cubicBezTo>
                    <a:pt x="1370" y="481"/>
                    <a:pt x="1372" y="481"/>
                    <a:pt x="1373" y="481"/>
                  </a:cubicBezTo>
                  <a:cubicBezTo>
                    <a:pt x="1606" y="448"/>
                    <a:pt x="1625" y="223"/>
                    <a:pt x="1496" y="136"/>
                  </a:cubicBezTo>
                  <a:cubicBezTo>
                    <a:pt x="1365" y="48"/>
                    <a:pt x="1212" y="1"/>
                    <a:pt x="105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45"/>
            <p:cNvSpPr/>
            <p:nvPr/>
          </p:nvSpPr>
          <p:spPr>
            <a:xfrm>
              <a:off x="5644771" y="985772"/>
              <a:ext cx="61109" cy="61146"/>
            </a:xfrm>
            <a:custGeom>
              <a:avLst/>
              <a:gdLst/>
              <a:ahLst/>
              <a:cxnLst/>
              <a:rect l="l" t="t" r="r" b="b"/>
              <a:pathLst>
                <a:path w="1613" h="1614" extrusionOk="0">
                  <a:moveTo>
                    <a:pt x="807" y="369"/>
                  </a:moveTo>
                  <a:cubicBezTo>
                    <a:pt x="1048" y="369"/>
                    <a:pt x="1244" y="565"/>
                    <a:pt x="1244" y="807"/>
                  </a:cubicBezTo>
                  <a:cubicBezTo>
                    <a:pt x="1244" y="1050"/>
                    <a:pt x="1048" y="1246"/>
                    <a:pt x="807" y="1246"/>
                  </a:cubicBezTo>
                  <a:cubicBezTo>
                    <a:pt x="566" y="1246"/>
                    <a:pt x="368" y="1050"/>
                    <a:pt x="368" y="807"/>
                  </a:cubicBezTo>
                  <a:cubicBezTo>
                    <a:pt x="368" y="566"/>
                    <a:pt x="564" y="369"/>
                    <a:pt x="807" y="369"/>
                  </a:cubicBezTo>
                  <a:close/>
                  <a:moveTo>
                    <a:pt x="807" y="0"/>
                  </a:moveTo>
                  <a:cubicBezTo>
                    <a:pt x="361" y="0"/>
                    <a:pt x="0" y="362"/>
                    <a:pt x="0" y="807"/>
                  </a:cubicBezTo>
                  <a:cubicBezTo>
                    <a:pt x="0" y="1252"/>
                    <a:pt x="361" y="1613"/>
                    <a:pt x="807" y="1613"/>
                  </a:cubicBezTo>
                  <a:cubicBezTo>
                    <a:pt x="1252" y="1613"/>
                    <a:pt x="1613" y="1252"/>
                    <a:pt x="1613" y="807"/>
                  </a:cubicBezTo>
                  <a:cubicBezTo>
                    <a:pt x="1613" y="364"/>
                    <a:pt x="1252" y="0"/>
                    <a:pt x="80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 name="Google Shape;1824;p45"/>
            <p:cNvSpPr/>
            <p:nvPr/>
          </p:nvSpPr>
          <p:spPr>
            <a:xfrm>
              <a:off x="5607379" y="916746"/>
              <a:ext cx="369985" cy="47318"/>
            </a:xfrm>
            <a:custGeom>
              <a:avLst/>
              <a:gdLst/>
              <a:ahLst/>
              <a:cxnLst/>
              <a:rect l="l" t="t" r="r" b="b"/>
              <a:pathLst>
                <a:path w="9766" h="1249" extrusionOk="0">
                  <a:moveTo>
                    <a:pt x="2131" y="363"/>
                  </a:moveTo>
                  <a:lnTo>
                    <a:pt x="2131" y="887"/>
                  </a:lnTo>
                  <a:lnTo>
                    <a:pt x="362" y="887"/>
                  </a:lnTo>
                  <a:lnTo>
                    <a:pt x="362" y="363"/>
                  </a:lnTo>
                  <a:close/>
                  <a:moveTo>
                    <a:pt x="185" y="1"/>
                  </a:moveTo>
                  <a:cubicBezTo>
                    <a:pt x="83" y="1"/>
                    <a:pt x="0" y="84"/>
                    <a:pt x="0" y="186"/>
                  </a:cubicBezTo>
                  <a:lnTo>
                    <a:pt x="0" y="1065"/>
                  </a:lnTo>
                  <a:cubicBezTo>
                    <a:pt x="2" y="1166"/>
                    <a:pt x="84" y="1246"/>
                    <a:pt x="187" y="1246"/>
                  </a:cubicBezTo>
                  <a:lnTo>
                    <a:pt x="3188" y="1246"/>
                  </a:lnTo>
                  <a:cubicBezTo>
                    <a:pt x="3283" y="1246"/>
                    <a:pt x="3368" y="1177"/>
                    <a:pt x="3376" y="1083"/>
                  </a:cubicBezTo>
                  <a:cubicBezTo>
                    <a:pt x="3386" y="976"/>
                    <a:pt x="3301" y="887"/>
                    <a:pt x="3196" y="887"/>
                  </a:cubicBezTo>
                  <a:lnTo>
                    <a:pt x="2525" y="887"/>
                  </a:lnTo>
                  <a:lnTo>
                    <a:pt x="2525" y="363"/>
                  </a:lnTo>
                  <a:lnTo>
                    <a:pt x="9406" y="363"/>
                  </a:lnTo>
                  <a:lnTo>
                    <a:pt x="9406" y="887"/>
                  </a:lnTo>
                  <a:lnTo>
                    <a:pt x="4075" y="887"/>
                  </a:lnTo>
                  <a:cubicBezTo>
                    <a:pt x="3987" y="887"/>
                    <a:pt x="3906" y="944"/>
                    <a:pt x="3889" y="1031"/>
                  </a:cubicBezTo>
                  <a:cubicBezTo>
                    <a:pt x="3865" y="1146"/>
                    <a:pt x="3955" y="1248"/>
                    <a:pt x="4069" y="1248"/>
                  </a:cubicBezTo>
                  <a:lnTo>
                    <a:pt x="9582" y="1248"/>
                  </a:lnTo>
                  <a:cubicBezTo>
                    <a:pt x="9683" y="1248"/>
                    <a:pt x="9766" y="1166"/>
                    <a:pt x="9766" y="1063"/>
                  </a:cubicBezTo>
                  <a:lnTo>
                    <a:pt x="9766" y="186"/>
                  </a:lnTo>
                  <a:cubicBezTo>
                    <a:pt x="9766" y="84"/>
                    <a:pt x="9683" y="1"/>
                    <a:pt x="958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25" name="Google Shape;1825;p45"/>
          <p:cNvGrpSpPr/>
          <p:nvPr/>
        </p:nvGrpSpPr>
        <p:grpSpPr>
          <a:xfrm>
            <a:off x="3582156" y="1005005"/>
            <a:ext cx="188579" cy="341173"/>
            <a:chOff x="4855778" y="713265"/>
            <a:chExt cx="263452" cy="476631"/>
          </a:xfrm>
        </p:grpSpPr>
        <p:sp>
          <p:nvSpPr>
            <p:cNvPr id="1826" name="Google Shape;1826;p45"/>
            <p:cNvSpPr/>
            <p:nvPr/>
          </p:nvSpPr>
          <p:spPr>
            <a:xfrm>
              <a:off x="4973032" y="1139055"/>
              <a:ext cx="29361" cy="13676"/>
            </a:xfrm>
            <a:custGeom>
              <a:avLst/>
              <a:gdLst/>
              <a:ahLst/>
              <a:cxnLst/>
              <a:rect l="l" t="t" r="r" b="b"/>
              <a:pathLst>
                <a:path w="775" h="361" extrusionOk="0">
                  <a:moveTo>
                    <a:pt x="197" y="0"/>
                  </a:moveTo>
                  <a:cubicBezTo>
                    <a:pt x="102" y="0"/>
                    <a:pt x="17" y="69"/>
                    <a:pt x="10" y="164"/>
                  </a:cubicBezTo>
                  <a:cubicBezTo>
                    <a:pt x="1" y="269"/>
                    <a:pt x="84" y="361"/>
                    <a:pt x="189" y="361"/>
                  </a:cubicBezTo>
                  <a:lnTo>
                    <a:pt x="577" y="361"/>
                  </a:lnTo>
                  <a:cubicBezTo>
                    <a:pt x="672" y="361"/>
                    <a:pt x="757" y="290"/>
                    <a:pt x="765" y="196"/>
                  </a:cubicBezTo>
                  <a:cubicBezTo>
                    <a:pt x="775" y="89"/>
                    <a:pt x="691" y="0"/>
                    <a:pt x="58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1827;p45"/>
            <p:cNvSpPr/>
            <p:nvPr/>
          </p:nvSpPr>
          <p:spPr>
            <a:xfrm>
              <a:off x="4855968" y="893712"/>
              <a:ext cx="263149" cy="296185"/>
            </a:xfrm>
            <a:custGeom>
              <a:avLst/>
              <a:gdLst/>
              <a:ahLst/>
              <a:cxnLst/>
              <a:rect l="l" t="t" r="r" b="b"/>
              <a:pathLst>
                <a:path w="6946" h="7818" extrusionOk="0">
                  <a:moveTo>
                    <a:pt x="6586" y="5853"/>
                  </a:moveTo>
                  <a:lnTo>
                    <a:pt x="6586" y="6918"/>
                  </a:lnTo>
                  <a:cubicBezTo>
                    <a:pt x="6586" y="7217"/>
                    <a:pt x="6344" y="7458"/>
                    <a:pt x="6046" y="7458"/>
                  </a:cubicBezTo>
                  <a:lnTo>
                    <a:pt x="901" y="7458"/>
                  </a:lnTo>
                  <a:cubicBezTo>
                    <a:pt x="603" y="7458"/>
                    <a:pt x="360" y="7217"/>
                    <a:pt x="360" y="6918"/>
                  </a:cubicBezTo>
                  <a:lnTo>
                    <a:pt x="360" y="5853"/>
                  </a:lnTo>
                  <a:close/>
                  <a:moveTo>
                    <a:pt x="6767" y="0"/>
                  </a:moveTo>
                  <a:cubicBezTo>
                    <a:pt x="6667" y="0"/>
                    <a:pt x="6586" y="83"/>
                    <a:pt x="6586" y="186"/>
                  </a:cubicBezTo>
                  <a:lnTo>
                    <a:pt x="6586" y="5460"/>
                  </a:lnTo>
                  <a:lnTo>
                    <a:pt x="361" y="5460"/>
                  </a:lnTo>
                  <a:lnTo>
                    <a:pt x="361" y="4749"/>
                  </a:lnTo>
                  <a:cubicBezTo>
                    <a:pt x="361" y="4654"/>
                    <a:pt x="291" y="4568"/>
                    <a:pt x="197" y="4560"/>
                  </a:cubicBezTo>
                  <a:cubicBezTo>
                    <a:pt x="191" y="4559"/>
                    <a:pt x="186" y="4559"/>
                    <a:pt x="181" y="4559"/>
                  </a:cubicBezTo>
                  <a:cubicBezTo>
                    <a:pt x="81" y="4559"/>
                    <a:pt x="1" y="4640"/>
                    <a:pt x="1" y="4743"/>
                  </a:cubicBezTo>
                  <a:lnTo>
                    <a:pt x="1" y="6915"/>
                  </a:lnTo>
                  <a:cubicBezTo>
                    <a:pt x="1" y="7414"/>
                    <a:pt x="405" y="7818"/>
                    <a:pt x="904" y="7818"/>
                  </a:cubicBezTo>
                  <a:lnTo>
                    <a:pt x="6041" y="7818"/>
                  </a:lnTo>
                  <a:cubicBezTo>
                    <a:pt x="6542" y="7818"/>
                    <a:pt x="6946" y="7413"/>
                    <a:pt x="6946" y="6913"/>
                  </a:cubicBezTo>
                  <a:lnTo>
                    <a:pt x="6946" y="184"/>
                  </a:lnTo>
                  <a:cubicBezTo>
                    <a:pt x="6946" y="83"/>
                    <a:pt x="6866" y="0"/>
                    <a:pt x="67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 name="Google Shape;1828;p45"/>
            <p:cNvSpPr/>
            <p:nvPr/>
          </p:nvSpPr>
          <p:spPr>
            <a:xfrm>
              <a:off x="4855778" y="713265"/>
              <a:ext cx="263452" cy="335775"/>
            </a:xfrm>
            <a:custGeom>
              <a:avLst/>
              <a:gdLst/>
              <a:ahLst/>
              <a:cxnLst/>
              <a:rect l="l" t="t" r="r" b="b"/>
              <a:pathLst>
                <a:path w="6954" h="8863" extrusionOk="0">
                  <a:moveTo>
                    <a:pt x="906" y="0"/>
                  </a:moveTo>
                  <a:cubicBezTo>
                    <a:pt x="406" y="0"/>
                    <a:pt x="1" y="405"/>
                    <a:pt x="6" y="906"/>
                  </a:cubicBezTo>
                  <a:lnTo>
                    <a:pt x="6" y="8680"/>
                  </a:lnTo>
                  <a:cubicBezTo>
                    <a:pt x="1" y="8780"/>
                    <a:pt x="82" y="8863"/>
                    <a:pt x="184" y="8863"/>
                  </a:cubicBezTo>
                  <a:cubicBezTo>
                    <a:pt x="284" y="8863"/>
                    <a:pt x="367" y="8780"/>
                    <a:pt x="367" y="8680"/>
                  </a:cubicBezTo>
                  <a:lnTo>
                    <a:pt x="367" y="906"/>
                  </a:lnTo>
                  <a:cubicBezTo>
                    <a:pt x="367" y="609"/>
                    <a:pt x="907" y="360"/>
                    <a:pt x="907" y="360"/>
                  </a:cubicBezTo>
                  <a:lnTo>
                    <a:pt x="6401" y="360"/>
                  </a:lnTo>
                  <a:cubicBezTo>
                    <a:pt x="6506" y="360"/>
                    <a:pt x="6593" y="446"/>
                    <a:pt x="6593" y="552"/>
                  </a:cubicBezTo>
                  <a:lnTo>
                    <a:pt x="6593" y="4144"/>
                  </a:lnTo>
                  <a:cubicBezTo>
                    <a:pt x="6593" y="4162"/>
                    <a:pt x="6600" y="4181"/>
                    <a:pt x="6615" y="4194"/>
                  </a:cubicBezTo>
                  <a:cubicBezTo>
                    <a:pt x="6667" y="4244"/>
                    <a:pt x="6722" y="4265"/>
                    <a:pt x="6773" y="4265"/>
                  </a:cubicBezTo>
                  <a:cubicBezTo>
                    <a:pt x="6873" y="4265"/>
                    <a:pt x="6954" y="4184"/>
                    <a:pt x="6954" y="4085"/>
                  </a:cubicBezTo>
                  <a:lnTo>
                    <a:pt x="6954" y="891"/>
                  </a:lnTo>
                  <a:cubicBezTo>
                    <a:pt x="6951" y="399"/>
                    <a:pt x="6552" y="0"/>
                    <a:pt x="606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 name="Google Shape;1829;p45"/>
            <p:cNvSpPr/>
            <p:nvPr/>
          </p:nvSpPr>
          <p:spPr>
            <a:xfrm>
              <a:off x="4888208" y="750468"/>
              <a:ext cx="199919" cy="105585"/>
            </a:xfrm>
            <a:custGeom>
              <a:avLst/>
              <a:gdLst/>
              <a:ahLst/>
              <a:cxnLst/>
              <a:rect l="l" t="t" r="r" b="b"/>
              <a:pathLst>
                <a:path w="5277" h="2787" extrusionOk="0">
                  <a:moveTo>
                    <a:pt x="4288" y="361"/>
                  </a:moveTo>
                  <a:lnTo>
                    <a:pt x="2626" y="1181"/>
                  </a:lnTo>
                  <a:lnTo>
                    <a:pt x="963" y="361"/>
                  </a:lnTo>
                  <a:close/>
                  <a:moveTo>
                    <a:pt x="361" y="488"/>
                  </a:moveTo>
                  <a:lnTo>
                    <a:pt x="2210" y="1401"/>
                  </a:lnTo>
                  <a:lnTo>
                    <a:pt x="361" y="2313"/>
                  </a:lnTo>
                  <a:lnTo>
                    <a:pt x="361" y="488"/>
                  </a:lnTo>
                  <a:close/>
                  <a:moveTo>
                    <a:pt x="4883" y="488"/>
                  </a:moveTo>
                  <a:lnTo>
                    <a:pt x="4883" y="2313"/>
                  </a:lnTo>
                  <a:lnTo>
                    <a:pt x="3032" y="1401"/>
                  </a:lnTo>
                  <a:lnTo>
                    <a:pt x="4883" y="488"/>
                  </a:lnTo>
                  <a:close/>
                  <a:moveTo>
                    <a:pt x="2627" y="1606"/>
                  </a:moveTo>
                  <a:lnTo>
                    <a:pt x="4289" y="2425"/>
                  </a:lnTo>
                  <a:lnTo>
                    <a:pt x="964" y="2425"/>
                  </a:lnTo>
                  <a:lnTo>
                    <a:pt x="2627" y="1606"/>
                  </a:lnTo>
                  <a:close/>
                  <a:moveTo>
                    <a:pt x="184" y="1"/>
                  </a:moveTo>
                  <a:cubicBezTo>
                    <a:pt x="83" y="1"/>
                    <a:pt x="0" y="83"/>
                    <a:pt x="0" y="184"/>
                  </a:cubicBezTo>
                  <a:lnTo>
                    <a:pt x="0" y="2603"/>
                  </a:lnTo>
                  <a:cubicBezTo>
                    <a:pt x="0" y="2705"/>
                    <a:pt x="83" y="2786"/>
                    <a:pt x="184" y="2786"/>
                  </a:cubicBezTo>
                  <a:lnTo>
                    <a:pt x="5094" y="2786"/>
                  </a:lnTo>
                  <a:cubicBezTo>
                    <a:pt x="5194" y="2786"/>
                    <a:pt x="5277" y="2705"/>
                    <a:pt x="5277" y="2603"/>
                  </a:cubicBezTo>
                  <a:lnTo>
                    <a:pt x="5277" y="184"/>
                  </a:lnTo>
                  <a:cubicBezTo>
                    <a:pt x="5277" y="82"/>
                    <a:pt x="5194" y="1"/>
                    <a:pt x="509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0" name="Google Shape;1830;p45"/>
            <p:cNvSpPr/>
            <p:nvPr/>
          </p:nvSpPr>
          <p:spPr>
            <a:xfrm>
              <a:off x="4888018" y="875640"/>
              <a:ext cx="64821" cy="75315"/>
            </a:xfrm>
            <a:custGeom>
              <a:avLst/>
              <a:gdLst/>
              <a:ahLst/>
              <a:cxnLst/>
              <a:rect l="l" t="t" r="r" b="b"/>
              <a:pathLst>
                <a:path w="1711" h="1988" extrusionOk="0">
                  <a:moveTo>
                    <a:pt x="994" y="1"/>
                  </a:moveTo>
                  <a:cubicBezTo>
                    <a:pt x="446" y="1"/>
                    <a:pt x="0" y="448"/>
                    <a:pt x="0" y="995"/>
                  </a:cubicBezTo>
                  <a:cubicBezTo>
                    <a:pt x="0" y="1541"/>
                    <a:pt x="447" y="1988"/>
                    <a:pt x="994" y="1988"/>
                  </a:cubicBezTo>
                  <a:cubicBezTo>
                    <a:pt x="1213" y="1988"/>
                    <a:pt x="1409" y="1915"/>
                    <a:pt x="1561" y="1780"/>
                  </a:cubicBezTo>
                  <a:cubicBezTo>
                    <a:pt x="1591" y="1754"/>
                    <a:pt x="1618" y="1724"/>
                    <a:pt x="1644" y="1693"/>
                  </a:cubicBezTo>
                  <a:cubicBezTo>
                    <a:pt x="1710" y="1617"/>
                    <a:pt x="1700" y="1502"/>
                    <a:pt x="1622" y="1436"/>
                  </a:cubicBezTo>
                  <a:cubicBezTo>
                    <a:pt x="1588" y="1407"/>
                    <a:pt x="1546" y="1393"/>
                    <a:pt x="1505" y="1393"/>
                  </a:cubicBezTo>
                  <a:cubicBezTo>
                    <a:pt x="1453" y="1393"/>
                    <a:pt x="1401" y="1415"/>
                    <a:pt x="1365" y="1458"/>
                  </a:cubicBezTo>
                  <a:cubicBezTo>
                    <a:pt x="1350" y="1476"/>
                    <a:pt x="1334" y="1492"/>
                    <a:pt x="1318" y="1507"/>
                  </a:cubicBezTo>
                  <a:cubicBezTo>
                    <a:pt x="1232" y="1582"/>
                    <a:pt x="1124" y="1622"/>
                    <a:pt x="994" y="1622"/>
                  </a:cubicBezTo>
                  <a:cubicBezTo>
                    <a:pt x="648" y="1622"/>
                    <a:pt x="367" y="1340"/>
                    <a:pt x="367" y="995"/>
                  </a:cubicBezTo>
                  <a:cubicBezTo>
                    <a:pt x="367" y="649"/>
                    <a:pt x="648" y="367"/>
                    <a:pt x="994" y="367"/>
                  </a:cubicBezTo>
                  <a:cubicBezTo>
                    <a:pt x="1120" y="367"/>
                    <a:pt x="1241" y="404"/>
                    <a:pt x="1345" y="475"/>
                  </a:cubicBezTo>
                  <a:cubicBezTo>
                    <a:pt x="1376" y="496"/>
                    <a:pt x="1411" y="506"/>
                    <a:pt x="1446" y="506"/>
                  </a:cubicBezTo>
                  <a:cubicBezTo>
                    <a:pt x="1505" y="506"/>
                    <a:pt x="1563" y="478"/>
                    <a:pt x="1598" y="425"/>
                  </a:cubicBezTo>
                  <a:cubicBezTo>
                    <a:pt x="1655" y="341"/>
                    <a:pt x="1633" y="227"/>
                    <a:pt x="1549" y="172"/>
                  </a:cubicBezTo>
                  <a:cubicBezTo>
                    <a:pt x="1384" y="61"/>
                    <a:pt x="1193" y="1"/>
                    <a:pt x="99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1" name="Google Shape;1831;p45"/>
            <p:cNvSpPr/>
            <p:nvPr/>
          </p:nvSpPr>
          <p:spPr>
            <a:xfrm>
              <a:off x="4962728" y="936673"/>
              <a:ext cx="124035" cy="13714"/>
            </a:xfrm>
            <a:custGeom>
              <a:avLst/>
              <a:gdLst/>
              <a:ahLst/>
              <a:cxnLst/>
              <a:rect l="l" t="t" r="r" b="b"/>
              <a:pathLst>
                <a:path w="3274" h="362" extrusionOk="0">
                  <a:moveTo>
                    <a:pt x="198" y="1"/>
                  </a:moveTo>
                  <a:cubicBezTo>
                    <a:pt x="102" y="1"/>
                    <a:pt x="17" y="70"/>
                    <a:pt x="10" y="164"/>
                  </a:cubicBezTo>
                  <a:cubicBezTo>
                    <a:pt x="0" y="272"/>
                    <a:pt x="84" y="361"/>
                    <a:pt x="189" y="361"/>
                  </a:cubicBezTo>
                  <a:lnTo>
                    <a:pt x="3075" y="361"/>
                  </a:lnTo>
                  <a:cubicBezTo>
                    <a:pt x="3171" y="361"/>
                    <a:pt x="3256" y="291"/>
                    <a:pt x="3264" y="197"/>
                  </a:cubicBezTo>
                  <a:cubicBezTo>
                    <a:pt x="3273" y="90"/>
                    <a:pt x="3189" y="1"/>
                    <a:pt x="30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 name="Google Shape;1832;p45"/>
            <p:cNvSpPr/>
            <p:nvPr/>
          </p:nvSpPr>
          <p:spPr>
            <a:xfrm>
              <a:off x="4989096" y="968989"/>
              <a:ext cx="97857" cy="13639"/>
            </a:xfrm>
            <a:custGeom>
              <a:avLst/>
              <a:gdLst/>
              <a:ahLst/>
              <a:cxnLst/>
              <a:rect l="l" t="t" r="r" b="b"/>
              <a:pathLst>
                <a:path w="2583" h="360" extrusionOk="0">
                  <a:moveTo>
                    <a:pt x="198" y="0"/>
                  </a:moveTo>
                  <a:cubicBezTo>
                    <a:pt x="102" y="0"/>
                    <a:pt x="17" y="69"/>
                    <a:pt x="9" y="164"/>
                  </a:cubicBezTo>
                  <a:cubicBezTo>
                    <a:pt x="1" y="271"/>
                    <a:pt x="85" y="360"/>
                    <a:pt x="189" y="360"/>
                  </a:cubicBezTo>
                  <a:lnTo>
                    <a:pt x="2384" y="360"/>
                  </a:lnTo>
                  <a:cubicBezTo>
                    <a:pt x="2480" y="360"/>
                    <a:pt x="2566" y="290"/>
                    <a:pt x="2573" y="196"/>
                  </a:cubicBezTo>
                  <a:cubicBezTo>
                    <a:pt x="2582" y="88"/>
                    <a:pt x="2499" y="0"/>
                    <a:pt x="239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833;p45"/>
            <p:cNvSpPr/>
            <p:nvPr/>
          </p:nvSpPr>
          <p:spPr>
            <a:xfrm>
              <a:off x="4888359" y="968989"/>
              <a:ext cx="82097" cy="13639"/>
            </a:xfrm>
            <a:custGeom>
              <a:avLst/>
              <a:gdLst/>
              <a:ahLst/>
              <a:cxnLst/>
              <a:rect l="l" t="t" r="r" b="b"/>
              <a:pathLst>
                <a:path w="2167" h="360" extrusionOk="0">
                  <a:moveTo>
                    <a:pt x="198" y="0"/>
                  </a:moveTo>
                  <a:cubicBezTo>
                    <a:pt x="102" y="0"/>
                    <a:pt x="17" y="69"/>
                    <a:pt x="10" y="164"/>
                  </a:cubicBezTo>
                  <a:cubicBezTo>
                    <a:pt x="1" y="271"/>
                    <a:pt x="84" y="360"/>
                    <a:pt x="189" y="360"/>
                  </a:cubicBezTo>
                  <a:lnTo>
                    <a:pt x="1968" y="360"/>
                  </a:lnTo>
                  <a:cubicBezTo>
                    <a:pt x="2064" y="360"/>
                    <a:pt x="2149" y="290"/>
                    <a:pt x="2157" y="196"/>
                  </a:cubicBezTo>
                  <a:cubicBezTo>
                    <a:pt x="2166" y="89"/>
                    <a:pt x="2082" y="0"/>
                    <a:pt x="19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45"/>
            <p:cNvSpPr/>
            <p:nvPr/>
          </p:nvSpPr>
          <p:spPr>
            <a:xfrm>
              <a:off x="4889231" y="1000017"/>
              <a:ext cx="196926" cy="13676"/>
            </a:xfrm>
            <a:custGeom>
              <a:avLst/>
              <a:gdLst/>
              <a:ahLst/>
              <a:cxnLst/>
              <a:rect l="l" t="t" r="r" b="b"/>
              <a:pathLst>
                <a:path w="5198" h="361" extrusionOk="0">
                  <a:moveTo>
                    <a:pt x="198" y="0"/>
                  </a:moveTo>
                  <a:cubicBezTo>
                    <a:pt x="103" y="0"/>
                    <a:pt x="18" y="69"/>
                    <a:pt x="10" y="164"/>
                  </a:cubicBezTo>
                  <a:cubicBezTo>
                    <a:pt x="1" y="271"/>
                    <a:pt x="85" y="361"/>
                    <a:pt x="190" y="361"/>
                  </a:cubicBezTo>
                  <a:lnTo>
                    <a:pt x="5000" y="361"/>
                  </a:lnTo>
                  <a:cubicBezTo>
                    <a:pt x="5095" y="361"/>
                    <a:pt x="5181" y="290"/>
                    <a:pt x="5188" y="197"/>
                  </a:cubicBezTo>
                  <a:cubicBezTo>
                    <a:pt x="5197" y="89"/>
                    <a:pt x="5114" y="0"/>
                    <a:pt x="500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5" name="Google Shape;1835;p45"/>
            <p:cNvSpPr/>
            <p:nvPr/>
          </p:nvSpPr>
          <p:spPr>
            <a:xfrm>
              <a:off x="5059562" y="1032257"/>
              <a:ext cx="27959" cy="13676"/>
            </a:xfrm>
            <a:custGeom>
              <a:avLst/>
              <a:gdLst/>
              <a:ahLst/>
              <a:cxnLst/>
              <a:rect l="l" t="t" r="r" b="b"/>
              <a:pathLst>
                <a:path w="738" h="361" extrusionOk="0">
                  <a:moveTo>
                    <a:pt x="199" y="1"/>
                  </a:moveTo>
                  <a:cubicBezTo>
                    <a:pt x="103" y="1"/>
                    <a:pt x="18" y="70"/>
                    <a:pt x="10" y="164"/>
                  </a:cubicBezTo>
                  <a:cubicBezTo>
                    <a:pt x="1" y="271"/>
                    <a:pt x="85" y="360"/>
                    <a:pt x="189" y="360"/>
                  </a:cubicBezTo>
                  <a:lnTo>
                    <a:pt x="539" y="360"/>
                  </a:lnTo>
                  <a:cubicBezTo>
                    <a:pt x="634" y="360"/>
                    <a:pt x="719" y="291"/>
                    <a:pt x="728" y="197"/>
                  </a:cubicBezTo>
                  <a:cubicBezTo>
                    <a:pt x="737" y="90"/>
                    <a:pt x="653" y="1"/>
                    <a:pt x="54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6" name="Google Shape;1836;p45"/>
            <p:cNvSpPr/>
            <p:nvPr/>
          </p:nvSpPr>
          <p:spPr>
            <a:xfrm>
              <a:off x="4888928" y="1032257"/>
              <a:ext cx="152373" cy="13676"/>
            </a:xfrm>
            <a:custGeom>
              <a:avLst/>
              <a:gdLst/>
              <a:ahLst/>
              <a:cxnLst/>
              <a:rect l="l" t="t" r="r" b="b"/>
              <a:pathLst>
                <a:path w="4022" h="361" extrusionOk="0">
                  <a:moveTo>
                    <a:pt x="197" y="1"/>
                  </a:moveTo>
                  <a:cubicBezTo>
                    <a:pt x="102" y="1"/>
                    <a:pt x="17" y="70"/>
                    <a:pt x="9" y="164"/>
                  </a:cubicBezTo>
                  <a:cubicBezTo>
                    <a:pt x="0" y="271"/>
                    <a:pt x="84" y="360"/>
                    <a:pt x="189" y="360"/>
                  </a:cubicBezTo>
                  <a:lnTo>
                    <a:pt x="3824" y="360"/>
                  </a:lnTo>
                  <a:cubicBezTo>
                    <a:pt x="3919" y="360"/>
                    <a:pt x="4005" y="291"/>
                    <a:pt x="4013" y="197"/>
                  </a:cubicBezTo>
                  <a:cubicBezTo>
                    <a:pt x="4022" y="90"/>
                    <a:pt x="3938" y="1"/>
                    <a:pt x="383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7" name="Google Shape;1837;p45"/>
            <p:cNvSpPr/>
            <p:nvPr/>
          </p:nvSpPr>
          <p:spPr>
            <a:xfrm>
              <a:off x="4889231" y="1063285"/>
              <a:ext cx="196926" cy="13714"/>
            </a:xfrm>
            <a:custGeom>
              <a:avLst/>
              <a:gdLst/>
              <a:ahLst/>
              <a:cxnLst/>
              <a:rect l="l" t="t" r="r" b="b"/>
              <a:pathLst>
                <a:path w="5198" h="362" extrusionOk="0">
                  <a:moveTo>
                    <a:pt x="198" y="1"/>
                  </a:moveTo>
                  <a:cubicBezTo>
                    <a:pt x="103" y="1"/>
                    <a:pt x="18" y="70"/>
                    <a:pt x="10" y="164"/>
                  </a:cubicBezTo>
                  <a:cubicBezTo>
                    <a:pt x="1" y="272"/>
                    <a:pt x="85" y="361"/>
                    <a:pt x="190" y="361"/>
                  </a:cubicBezTo>
                  <a:lnTo>
                    <a:pt x="5000" y="361"/>
                  </a:lnTo>
                  <a:cubicBezTo>
                    <a:pt x="5095" y="361"/>
                    <a:pt x="5181" y="292"/>
                    <a:pt x="5188" y="198"/>
                  </a:cubicBezTo>
                  <a:cubicBezTo>
                    <a:pt x="5197" y="90"/>
                    <a:pt x="5114" y="1"/>
                    <a:pt x="500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83"/>
        <p:cNvGrpSpPr/>
        <p:nvPr/>
      </p:nvGrpSpPr>
      <p:grpSpPr>
        <a:xfrm>
          <a:off x="0" y="0"/>
          <a:ext cx="0" cy="0"/>
          <a:chOff x="0" y="0"/>
          <a:chExt cx="0" cy="0"/>
        </a:xfrm>
      </p:grpSpPr>
      <p:sp>
        <p:nvSpPr>
          <p:cNvPr id="1484" name="Google Shape;1484;p38"/>
          <p:cNvSpPr txBox="1">
            <a:spLocks noGrp="1"/>
          </p:cNvSpPr>
          <p:nvPr>
            <p:ph type="title" idx="2"/>
          </p:nvPr>
        </p:nvSpPr>
        <p:spPr>
          <a:xfrm>
            <a:off x="720000" y="1025725"/>
            <a:ext cx="1702500" cy="9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01</a:t>
            </a:r>
            <a:endParaRPr/>
          </a:p>
        </p:txBody>
      </p:sp>
      <p:sp>
        <p:nvSpPr>
          <p:cNvPr id="1485" name="Google Shape;1485;p38"/>
          <p:cNvSpPr txBox="1">
            <a:spLocks noGrp="1"/>
          </p:cNvSpPr>
          <p:nvPr>
            <p:ph type="subTitle" idx="1"/>
          </p:nvPr>
        </p:nvSpPr>
        <p:spPr>
          <a:xfrm>
            <a:off x="720000" y="3252375"/>
            <a:ext cx="5598000" cy="45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sym typeface="IBM Plex Mono"/>
              </a:rPr>
              <a:t>Automated system detects counterfeit currency</a:t>
            </a:r>
          </a:p>
        </p:txBody>
      </p:sp>
      <p:grpSp>
        <p:nvGrpSpPr>
          <p:cNvPr id="1486" name="Google Shape;1486;p38"/>
          <p:cNvGrpSpPr/>
          <p:nvPr/>
        </p:nvGrpSpPr>
        <p:grpSpPr>
          <a:xfrm>
            <a:off x="-374387" y="3354325"/>
            <a:ext cx="3922590" cy="2969900"/>
            <a:chOff x="-374387" y="3354325"/>
            <a:chExt cx="3922590" cy="2969900"/>
          </a:xfrm>
        </p:grpSpPr>
        <p:pic>
          <p:nvPicPr>
            <p:cNvPr id="1487" name="Google Shape;1487;p38"/>
            <p:cNvPicPr preferRelativeResize="0"/>
            <p:nvPr/>
          </p:nvPicPr>
          <p:blipFill rotWithShape="1">
            <a:blip r:embed="rId3">
              <a:alphaModFix/>
            </a:blip>
            <a:srcRect l="16960" t="24718" r="7121" b="26177"/>
            <a:stretch/>
          </p:blipFill>
          <p:spPr>
            <a:xfrm>
              <a:off x="-374387" y="3354325"/>
              <a:ext cx="3891276" cy="2969900"/>
            </a:xfrm>
            <a:prstGeom prst="rect">
              <a:avLst/>
            </a:prstGeom>
            <a:noFill/>
            <a:ln>
              <a:noFill/>
            </a:ln>
          </p:spPr>
        </p:pic>
        <p:grpSp>
          <p:nvGrpSpPr>
            <p:cNvPr id="1488" name="Google Shape;1488;p38"/>
            <p:cNvGrpSpPr/>
            <p:nvPr/>
          </p:nvGrpSpPr>
          <p:grpSpPr>
            <a:xfrm>
              <a:off x="1853583" y="4445557"/>
              <a:ext cx="1694620" cy="1360169"/>
              <a:chOff x="7945225" y="4302000"/>
              <a:chExt cx="904666" cy="726121"/>
            </a:xfrm>
          </p:grpSpPr>
          <p:sp>
            <p:nvSpPr>
              <p:cNvPr id="1489" name="Google Shape;1489;p38"/>
              <p:cNvSpPr/>
              <p:nvPr/>
            </p:nvSpPr>
            <p:spPr>
              <a:xfrm>
                <a:off x="8176775" y="4445200"/>
                <a:ext cx="673116" cy="582921"/>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38"/>
              <p:cNvSpPr/>
              <p:nvPr/>
            </p:nvSpPr>
            <p:spPr>
              <a:xfrm>
                <a:off x="8164350" y="43020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38"/>
              <p:cNvSpPr/>
              <p:nvPr/>
            </p:nvSpPr>
            <p:spPr>
              <a:xfrm>
                <a:off x="7945225" y="44452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492" name="Google Shape;1492;p38"/>
          <p:cNvSpPr txBox="1">
            <a:spLocks noGrp="1"/>
          </p:cNvSpPr>
          <p:nvPr>
            <p:ph type="title"/>
          </p:nvPr>
        </p:nvSpPr>
        <p:spPr>
          <a:xfrm>
            <a:off x="720000" y="2079325"/>
            <a:ext cx="55980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Abstract</a:t>
            </a:r>
            <a:endParaRPr dirty="0"/>
          </a:p>
        </p:txBody>
      </p:sp>
      <p:grpSp>
        <p:nvGrpSpPr>
          <p:cNvPr id="1493" name="Google Shape;1493;p38"/>
          <p:cNvGrpSpPr/>
          <p:nvPr/>
        </p:nvGrpSpPr>
        <p:grpSpPr>
          <a:xfrm>
            <a:off x="6487513" y="-1301175"/>
            <a:ext cx="4268216" cy="6666030"/>
            <a:chOff x="6128138" y="-1301175"/>
            <a:chExt cx="4268216" cy="6666030"/>
          </a:xfrm>
        </p:grpSpPr>
        <p:sp>
          <p:nvSpPr>
            <p:cNvPr id="1494" name="Google Shape;1494;p38"/>
            <p:cNvSpPr/>
            <p:nvPr/>
          </p:nvSpPr>
          <p:spPr>
            <a:xfrm>
              <a:off x="6368175" y="103161"/>
              <a:ext cx="4006263" cy="4749291"/>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38"/>
            <p:cNvSpPr/>
            <p:nvPr/>
          </p:nvSpPr>
          <p:spPr>
            <a:xfrm>
              <a:off x="6711143" y="81300"/>
              <a:ext cx="2925190" cy="3057668"/>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38"/>
            <p:cNvSpPr/>
            <p:nvPr/>
          </p:nvSpPr>
          <p:spPr>
            <a:xfrm>
              <a:off x="7243039" y="245650"/>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38"/>
            <p:cNvSpPr/>
            <p:nvPr/>
          </p:nvSpPr>
          <p:spPr>
            <a:xfrm>
              <a:off x="6875804" y="622450"/>
              <a:ext cx="1860443" cy="4595326"/>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38"/>
            <p:cNvSpPr/>
            <p:nvPr/>
          </p:nvSpPr>
          <p:spPr>
            <a:xfrm>
              <a:off x="6573850" y="621225"/>
              <a:ext cx="1860443" cy="4595326"/>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499" name="Google Shape;1499;p38"/>
            <p:cNvPicPr preferRelativeResize="0"/>
            <p:nvPr/>
          </p:nvPicPr>
          <p:blipFill rotWithShape="1">
            <a:blip r:embed="rId3">
              <a:alphaModFix/>
            </a:blip>
            <a:srcRect l="16960" t="24718" r="7121" b="26177"/>
            <a:stretch/>
          </p:blipFill>
          <p:spPr>
            <a:xfrm>
              <a:off x="6128138" y="-1301175"/>
              <a:ext cx="4198516" cy="3204401"/>
            </a:xfrm>
            <a:prstGeom prst="rect">
              <a:avLst/>
            </a:prstGeom>
            <a:noFill/>
            <a:ln>
              <a:noFill/>
            </a:ln>
          </p:spPr>
        </p:pic>
        <p:grpSp>
          <p:nvGrpSpPr>
            <p:cNvPr id="1500" name="Google Shape;1500;p38"/>
            <p:cNvGrpSpPr/>
            <p:nvPr/>
          </p:nvGrpSpPr>
          <p:grpSpPr>
            <a:xfrm rot="5400000">
              <a:off x="7873341" y="4254316"/>
              <a:ext cx="708100" cy="708500"/>
              <a:chOff x="3678700" y="407275"/>
              <a:chExt cx="708100" cy="708500"/>
            </a:xfrm>
          </p:grpSpPr>
          <p:sp>
            <p:nvSpPr>
              <p:cNvPr id="1501" name="Google Shape;1501;p38"/>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38"/>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38"/>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38"/>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38"/>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38"/>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38"/>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8" name="Google Shape;1508;p38"/>
            <p:cNvGrpSpPr/>
            <p:nvPr/>
          </p:nvGrpSpPr>
          <p:grpSpPr>
            <a:xfrm rot="5400000">
              <a:off x="8639847" y="3354200"/>
              <a:ext cx="457787" cy="458045"/>
              <a:chOff x="3678700" y="407275"/>
              <a:chExt cx="708100" cy="708500"/>
            </a:xfrm>
          </p:grpSpPr>
          <p:sp>
            <p:nvSpPr>
              <p:cNvPr id="1509" name="Google Shape;1509;p38"/>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38"/>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38"/>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38"/>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38"/>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38"/>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38"/>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6" name="Google Shape;1516;p38"/>
            <p:cNvGrpSpPr/>
            <p:nvPr/>
          </p:nvGrpSpPr>
          <p:grpSpPr>
            <a:xfrm>
              <a:off x="7787267" y="539497"/>
              <a:ext cx="208184" cy="208184"/>
              <a:chOff x="8356813" y="1074288"/>
              <a:chExt cx="351900" cy="351900"/>
            </a:xfrm>
          </p:grpSpPr>
          <p:sp>
            <p:nvSpPr>
              <p:cNvPr id="1517" name="Google Shape;1517;p38"/>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38"/>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9" name="Google Shape;1519;p38"/>
            <p:cNvGrpSpPr/>
            <p:nvPr/>
          </p:nvGrpSpPr>
          <p:grpSpPr>
            <a:xfrm>
              <a:off x="7194842" y="2467660"/>
              <a:ext cx="208184" cy="208184"/>
              <a:chOff x="8356813" y="1074288"/>
              <a:chExt cx="351900" cy="351900"/>
            </a:xfrm>
          </p:grpSpPr>
          <p:sp>
            <p:nvSpPr>
              <p:cNvPr id="1520" name="Google Shape;1520;p38"/>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38"/>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22" name="Google Shape;1522;p38"/>
            <p:cNvSpPr/>
            <p:nvPr/>
          </p:nvSpPr>
          <p:spPr>
            <a:xfrm>
              <a:off x="7095150" y="4164050"/>
              <a:ext cx="147900" cy="147900"/>
            </a:xfrm>
            <a:prstGeom prst="ellipse">
              <a:avLst/>
            </a:pr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3" name="Google Shape;1523;p38"/>
          <p:cNvGrpSpPr/>
          <p:nvPr/>
        </p:nvGrpSpPr>
        <p:grpSpPr>
          <a:xfrm>
            <a:off x="796100" y="3019701"/>
            <a:ext cx="4558967" cy="134100"/>
            <a:chOff x="796100" y="3019701"/>
            <a:chExt cx="4558967" cy="134100"/>
          </a:xfrm>
        </p:grpSpPr>
        <p:sp>
          <p:nvSpPr>
            <p:cNvPr id="1524" name="Google Shape;1524;p38"/>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25" name="Google Shape;1525;p38"/>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526" name="Google Shape;1526;p38"/>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30"/>
        <p:cNvGrpSpPr/>
        <p:nvPr/>
      </p:nvGrpSpPr>
      <p:grpSpPr>
        <a:xfrm>
          <a:off x="0" y="0"/>
          <a:ext cx="0" cy="0"/>
          <a:chOff x="0" y="0"/>
          <a:chExt cx="0" cy="0"/>
        </a:xfrm>
      </p:grpSpPr>
      <p:sp>
        <p:nvSpPr>
          <p:cNvPr id="1531" name="Google Shape;1531;p39"/>
          <p:cNvSpPr txBox="1">
            <a:spLocks noGrp="1"/>
          </p:cNvSpPr>
          <p:nvPr>
            <p:ph type="title"/>
          </p:nvPr>
        </p:nvSpPr>
        <p:spPr>
          <a:xfrm>
            <a:off x="720000" y="28017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Introduction</a:t>
            </a:r>
            <a:endParaRPr dirty="0"/>
          </a:p>
        </p:txBody>
      </p:sp>
      <p:sp>
        <p:nvSpPr>
          <p:cNvPr id="1532" name="Google Shape;1532;p39"/>
          <p:cNvSpPr txBox="1">
            <a:spLocks noGrp="1"/>
          </p:cNvSpPr>
          <p:nvPr>
            <p:ph type="subTitle" idx="1"/>
          </p:nvPr>
        </p:nvSpPr>
        <p:spPr>
          <a:xfrm>
            <a:off x="4881000" y="1020614"/>
            <a:ext cx="3543000" cy="183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600" dirty="0"/>
              <a:t>So, in this project, we will investigate the various security features of Indian currency and then, prepare a </a:t>
            </a:r>
            <a:r>
              <a:rPr lang="en-US" sz="1600" b="1" dirty="0"/>
              <a:t>software-based system</a:t>
            </a:r>
            <a:r>
              <a:rPr lang="en-US" sz="1600" dirty="0"/>
              <a:t> to detect and invalidate fake Indian currency by using advanced image processing and computer vision techniques. This currency authentication system is designed completely using </a:t>
            </a:r>
            <a:r>
              <a:rPr lang="en-US" sz="1600" b="1" dirty="0"/>
              <a:t>Python language </a:t>
            </a:r>
            <a:r>
              <a:rPr lang="en-US" sz="1600" dirty="0"/>
              <a:t>in the </a:t>
            </a:r>
            <a:r>
              <a:rPr lang="en-US" sz="1600" b="1" dirty="0"/>
              <a:t>Jupyter Notebook </a:t>
            </a:r>
            <a:r>
              <a:rPr lang="en-US" sz="1600" dirty="0"/>
              <a:t>environment.</a:t>
            </a:r>
            <a:endParaRPr sz="1600" dirty="0"/>
          </a:p>
        </p:txBody>
      </p:sp>
      <p:sp>
        <p:nvSpPr>
          <p:cNvPr id="1533" name="Google Shape;1533;p39"/>
          <p:cNvSpPr txBox="1">
            <a:spLocks noGrp="1"/>
          </p:cNvSpPr>
          <p:nvPr>
            <p:ph type="subTitle" idx="2"/>
          </p:nvPr>
        </p:nvSpPr>
        <p:spPr>
          <a:xfrm>
            <a:off x="720000" y="1020614"/>
            <a:ext cx="3543000" cy="183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600" b="1" dirty="0"/>
              <a:t>Counterfeiting of currency </a:t>
            </a:r>
            <a:r>
              <a:rPr lang="en-US" sz="1600" dirty="0"/>
              <a:t>has become a real threat to the livelihood of people as well as the economy of our country. Though fake currency detectors are available, they are restricted to banks and corporate offices leaving common people and small businesses </a:t>
            </a:r>
            <a:r>
              <a:rPr lang="en-US" sz="1600" b="1" dirty="0"/>
              <a:t>vulnerable.</a:t>
            </a:r>
            <a:r>
              <a:rPr lang="en-US" sz="1600" dirty="0"/>
              <a:t> </a:t>
            </a:r>
            <a:endParaRPr sz="1600" dirty="0"/>
          </a:p>
        </p:txBody>
      </p:sp>
      <p:grpSp>
        <p:nvGrpSpPr>
          <p:cNvPr id="1534" name="Google Shape;1534;p39"/>
          <p:cNvGrpSpPr/>
          <p:nvPr/>
        </p:nvGrpSpPr>
        <p:grpSpPr>
          <a:xfrm>
            <a:off x="-123925" y="4132283"/>
            <a:ext cx="4558967" cy="1141122"/>
            <a:chOff x="-123925" y="4132283"/>
            <a:chExt cx="4558967" cy="1141122"/>
          </a:xfrm>
        </p:grpSpPr>
        <p:grpSp>
          <p:nvGrpSpPr>
            <p:cNvPr id="1535" name="Google Shape;1535;p39"/>
            <p:cNvGrpSpPr/>
            <p:nvPr/>
          </p:nvGrpSpPr>
          <p:grpSpPr>
            <a:xfrm>
              <a:off x="-2" y="4132283"/>
              <a:ext cx="2308406" cy="1141122"/>
              <a:chOff x="-2" y="4132283"/>
              <a:chExt cx="2308406" cy="1141122"/>
            </a:xfrm>
          </p:grpSpPr>
          <p:sp>
            <p:nvSpPr>
              <p:cNvPr id="1536" name="Google Shape;1536;p39"/>
              <p:cNvSpPr/>
              <p:nvPr/>
            </p:nvSpPr>
            <p:spPr>
              <a:xfrm rot="5400000">
                <a:off x="663005" y="3628622"/>
                <a:ext cx="981776" cy="230779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39"/>
              <p:cNvSpPr/>
              <p:nvPr/>
            </p:nvSpPr>
            <p:spPr>
              <a:xfrm rot="5400000">
                <a:off x="663620" y="3469276"/>
                <a:ext cx="981776" cy="230779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38" name="Google Shape;1538;p39"/>
            <p:cNvGrpSpPr/>
            <p:nvPr/>
          </p:nvGrpSpPr>
          <p:grpSpPr>
            <a:xfrm>
              <a:off x="-123925" y="4386226"/>
              <a:ext cx="4558967" cy="134100"/>
              <a:chOff x="796100" y="3019701"/>
              <a:chExt cx="4558967" cy="134100"/>
            </a:xfrm>
          </p:grpSpPr>
          <p:sp>
            <p:nvSpPr>
              <p:cNvPr id="1539" name="Google Shape;1539;p39"/>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40" name="Google Shape;1540;p39"/>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541" name="Google Shape;1541;p39"/>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34"/>
        <p:cNvGrpSpPr/>
        <p:nvPr/>
      </p:nvGrpSpPr>
      <p:grpSpPr>
        <a:xfrm>
          <a:off x="0" y="0"/>
          <a:ext cx="0" cy="0"/>
          <a:chOff x="0" y="0"/>
          <a:chExt cx="0" cy="0"/>
        </a:xfrm>
      </p:grpSpPr>
      <p:sp>
        <p:nvSpPr>
          <p:cNvPr id="1635" name="Google Shape;1635;p41"/>
          <p:cNvSpPr txBox="1">
            <a:spLocks noGrp="1"/>
          </p:cNvSpPr>
          <p:nvPr>
            <p:ph type="title"/>
          </p:nvPr>
        </p:nvSpPr>
        <p:spPr>
          <a:xfrm>
            <a:off x="720000" y="2926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Objectives:</a:t>
            </a:r>
            <a:endParaRPr dirty="0"/>
          </a:p>
        </p:txBody>
      </p:sp>
      <p:sp>
        <p:nvSpPr>
          <p:cNvPr id="12" name="TextBox 11">
            <a:extLst>
              <a:ext uri="{FF2B5EF4-FFF2-40B4-BE49-F238E27FC236}">
                <a16:creationId xmlns:a16="http://schemas.microsoft.com/office/drawing/2014/main" id="{1B497C1F-39D9-8F57-DC84-ADF2AB6F8726}"/>
              </a:ext>
            </a:extLst>
          </p:cNvPr>
          <p:cNvSpPr txBox="1"/>
          <p:nvPr/>
        </p:nvSpPr>
        <p:spPr>
          <a:xfrm>
            <a:off x="935445" y="1084213"/>
            <a:ext cx="7704000" cy="362150"/>
          </a:xfrm>
          <a:prstGeom prst="rect">
            <a:avLst/>
          </a:prstGeom>
          <a:noFill/>
        </p:spPr>
        <p:txBody>
          <a:bodyPr wrap="square" rtlCol="0">
            <a:spAutoFit/>
          </a:bodyPr>
          <a:lstStyle/>
          <a:p>
            <a:pPr>
              <a:lnSpc>
                <a:spcPct val="115000"/>
              </a:lnSpc>
              <a:spcAft>
                <a:spcPts val="1000"/>
              </a:spcAft>
            </a:pPr>
            <a:r>
              <a:rPr lang="en-IN" sz="1600" dirty="0">
                <a:solidFill>
                  <a:schemeClr val="dk1"/>
                </a:solidFill>
                <a:latin typeface="Poppins"/>
                <a:cs typeface="Poppins"/>
                <a:sym typeface="IBM Plex Mono"/>
              </a:rPr>
              <a:t>To examine the various security components </a:t>
            </a:r>
            <a:r>
              <a:rPr lang="en-IN" sz="1600" dirty="0">
                <a:solidFill>
                  <a:schemeClr val="dk1"/>
                </a:solidFill>
                <a:latin typeface="Poppins"/>
                <a:cs typeface="Poppins"/>
                <a:sym typeface="Poppins"/>
              </a:rPr>
              <a:t>of Indian currency notes. </a:t>
            </a:r>
          </a:p>
        </p:txBody>
      </p:sp>
      <p:sp>
        <p:nvSpPr>
          <p:cNvPr id="20" name="TextBox 19">
            <a:extLst>
              <a:ext uri="{FF2B5EF4-FFF2-40B4-BE49-F238E27FC236}">
                <a16:creationId xmlns:a16="http://schemas.microsoft.com/office/drawing/2014/main" id="{D7137AF8-F537-1131-5049-BE57BA9CA14C}"/>
              </a:ext>
            </a:extLst>
          </p:cNvPr>
          <p:cNvSpPr txBox="1"/>
          <p:nvPr/>
        </p:nvSpPr>
        <p:spPr>
          <a:xfrm>
            <a:off x="963749" y="1548160"/>
            <a:ext cx="7293794" cy="338554"/>
          </a:xfrm>
          <a:prstGeom prst="rect">
            <a:avLst/>
          </a:prstGeom>
          <a:noFill/>
        </p:spPr>
        <p:txBody>
          <a:bodyPr wrap="square" rtlCol="0">
            <a:spAutoFit/>
          </a:bodyPr>
          <a:lstStyle/>
          <a:p>
            <a:r>
              <a:rPr lang="en-IN" sz="1600" dirty="0">
                <a:solidFill>
                  <a:schemeClr val="dk1"/>
                </a:solidFill>
                <a:latin typeface="Poppins"/>
                <a:cs typeface="Poppins"/>
              </a:rPr>
              <a:t>Using a scanner or camera to gather paper money</a:t>
            </a:r>
          </a:p>
        </p:txBody>
      </p:sp>
      <p:sp>
        <p:nvSpPr>
          <p:cNvPr id="21" name="TextBox 20">
            <a:extLst>
              <a:ext uri="{FF2B5EF4-FFF2-40B4-BE49-F238E27FC236}">
                <a16:creationId xmlns:a16="http://schemas.microsoft.com/office/drawing/2014/main" id="{9A53257E-E408-1A04-3DB6-2B69645D3CE3}"/>
              </a:ext>
            </a:extLst>
          </p:cNvPr>
          <p:cNvSpPr txBox="1"/>
          <p:nvPr/>
        </p:nvSpPr>
        <p:spPr>
          <a:xfrm>
            <a:off x="925102" y="2008049"/>
            <a:ext cx="7498897" cy="584775"/>
          </a:xfrm>
          <a:prstGeom prst="rect">
            <a:avLst/>
          </a:prstGeom>
          <a:noFill/>
        </p:spPr>
        <p:txBody>
          <a:bodyPr wrap="square" rtlCol="0">
            <a:spAutoFit/>
          </a:bodyPr>
          <a:lstStyle/>
          <a:p>
            <a:r>
              <a:rPr lang="en-IN" sz="1600" dirty="0">
                <a:solidFill>
                  <a:schemeClr val="dk1"/>
                </a:solidFill>
                <a:latin typeface="Poppins"/>
                <a:cs typeface="Poppins"/>
              </a:rPr>
              <a:t>To extract characteristics from the captured image by cropping and segmenting it</a:t>
            </a: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dirty="0"/>
          </a:p>
        </p:txBody>
      </p:sp>
      <p:sp>
        <p:nvSpPr>
          <p:cNvPr id="23" name="TextBox 22">
            <a:extLst>
              <a:ext uri="{FF2B5EF4-FFF2-40B4-BE49-F238E27FC236}">
                <a16:creationId xmlns:a16="http://schemas.microsoft.com/office/drawing/2014/main" id="{FC72E635-6E4D-57B1-123C-93BB47EA1A8B}"/>
              </a:ext>
            </a:extLst>
          </p:cNvPr>
          <p:cNvSpPr txBox="1"/>
          <p:nvPr/>
        </p:nvSpPr>
        <p:spPr>
          <a:xfrm>
            <a:off x="925102" y="2608644"/>
            <a:ext cx="7016112" cy="338554"/>
          </a:xfrm>
          <a:prstGeom prst="rect">
            <a:avLst/>
          </a:prstGeom>
          <a:noFill/>
        </p:spPr>
        <p:txBody>
          <a:bodyPr wrap="square" rtlCol="0">
            <a:spAutoFit/>
          </a:bodyPr>
          <a:lstStyle/>
          <a:p>
            <a:r>
              <a:rPr lang="en-IN" sz="1600" dirty="0">
                <a:solidFill>
                  <a:schemeClr val="dk1"/>
                </a:solidFill>
                <a:latin typeface="Poppins"/>
                <a:cs typeface="Poppins"/>
              </a:rPr>
              <a:t>Creating a feature localization algorithm</a:t>
            </a: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dirty="0"/>
          </a:p>
        </p:txBody>
      </p:sp>
      <p:sp>
        <p:nvSpPr>
          <p:cNvPr id="24" name="TextBox 23">
            <a:extLst>
              <a:ext uri="{FF2B5EF4-FFF2-40B4-BE49-F238E27FC236}">
                <a16:creationId xmlns:a16="http://schemas.microsoft.com/office/drawing/2014/main" id="{AFF183C4-BA33-87E1-3F01-B76CE8D2E146}"/>
              </a:ext>
            </a:extLst>
          </p:cNvPr>
          <p:cNvSpPr txBox="1"/>
          <p:nvPr/>
        </p:nvSpPr>
        <p:spPr>
          <a:xfrm>
            <a:off x="925102" y="3019098"/>
            <a:ext cx="6654800" cy="338554"/>
          </a:xfrm>
          <a:prstGeom prst="rect">
            <a:avLst/>
          </a:prstGeom>
          <a:noFill/>
        </p:spPr>
        <p:txBody>
          <a:bodyPr wrap="square" rtlCol="0">
            <a:spAutoFit/>
          </a:bodyPr>
          <a:lstStyle/>
          <a:p>
            <a:r>
              <a:rPr lang="en-IN" sz="1600" dirty="0">
                <a:solidFill>
                  <a:schemeClr val="dk1"/>
                </a:solidFill>
                <a:latin typeface="Poppins"/>
                <a:cs typeface="Poppins"/>
              </a:rPr>
              <a:t>Designing an extraction and recognition of features. </a:t>
            </a:r>
          </a:p>
        </p:txBody>
      </p:sp>
      <p:sp>
        <p:nvSpPr>
          <p:cNvPr id="25" name="TextBox 24">
            <a:extLst>
              <a:ext uri="{FF2B5EF4-FFF2-40B4-BE49-F238E27FC236}">
                <a16:creationId xmlns:a16="http://schemas.microsoft.com/office/drawing/2014/main" id="{4E9B9175-4FAA-C95E-7447-EE78FE945463}"/>
              </a:ext>
            </a:extLst>
          </p:cNvPr>
          <p:cNvSpPr txBox="1"/>
          <p:nvPr/>
        </p:nvSpPr>
        <p:spPr>
          <a:xfrm>
            <a:off x="925102" y="3502113"/>
            <a:ext cx="7704000" cy="338554"/>
          </a:xfrm>
          <a:prstGeom prst="rect">
            <a:avLst/>
          </a:prstGeom>
          <a:noFill/>
        </p:spPr>
        <p:txBody>
          <a:bodyPr wrap="square" rtlCol="0">
            <a:spAutoFit/>
          </a:bodyPr>
          <a:lstStyle/>
          <a:p>
            <a:r>
              <a:rPr lang="en-IN" sz="1600" dirty="0">
                <a:solidFill>
                  <a:schemeClr val="dk1"/>
                </a:solidFill>
                <a:latin typeface="Poppins"/>
                <a:cs typeface="Poppins"/>
              </a:rPr>
              <a:t>To</a:t>
            </a: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600" dirty="0">
                <a:solidFill>
                  <a:schemeClr val="dk1"/>
                </a:solidFill>
                <a:latin typeface="Poppins"/>
                <a:cs typeface="Poppins"/>
              </a:rPr>
              <a:t>determine the right money denomination</a:t>
            </a:r>
          </a:p>
        </p:txBody>
      </p:sp>
      <p:sp>
        <p:nvSpPr>
          <p:cNvPr id="26" name="TextBox 25">
            <a:extLst>
              <a:ext uri="{FF2B5EF4-FFF2-40B4-BE49-F238E27FC236}">
                <a16:creationId xmlns:a16="http://schemas.microsoft.com/office/drawing/2014/main" id="{85BCC1AF-DDB4-B67D-334F-F41C4B6C2F12}"/>
              </a:ext>
            </a:extLst>
          </p:cNvPr>
          <p:cNvSpPr txBox="1"/>
          <p:nvPr/>
        </p:nvSpPr>
        <p:spPr>
          <a:xfrm>
            <a:off x="935445" y="3999197"/>
            <a:ext cx="7166612" cy="338554"/>
          </a:xfrm>
          <a:prstGeom prst="rect">
            <a:avLst/>
          </a:prstGeom>
          <a:noFill/>
        </p:spPr>
        <p:txBody>
          <a:bodyPr wrap="square" rtlCol="0">
            <a:spAutoFit/>
          </a:bodyPr>
          <a:lstStyle/>
          <a:p>
            <a:r>
              <a:rPr lang="en-IN" sz="1600" dirty="0">
                <a:solidFill>
                  <a:schemeClr val="dk1"/>
                </a:solidFill>
                <a:latin typeface="Poppins"/>
                <a:cs typeface="Poppins"/>
              </a:rPr>
              <a:t>To distinguish between authentic and fake money notes</a:t>
            </a:r>
          </a:p>
        </p:txBody>
      </p:sp>
      <p:grpSp>
        <p:nvGrpSpPr>
          <p:cNvPr id="33" name="Google Shape;13813;p82">
            <a:extLst>
              <a:ext uri="{FF2B5EF4-FFF2-40B4-BE49-F238E27FC236}">
                <a16:creationId xmlns:a16="http://schemas.microsoft.com/office/drawing/2014/main" id="{9CCB04A7-A1A4-6B04-47D9-41DDF9F5D152}"/>
              </a:ext>
            </a:extLst>
          </p:cNvPr>
          <p:cNvGrpSpPr/>
          <p:nvPr/>
        </p:nvGrpSpPr>
        <p:grpSpPr>
          <a:xfrm>
            <a:off x="685010" y="1081167"/>
            <a:ext cx="278739" cy="339073"/>
            <a:chOff x="1768821" y="3361108"/>
            <a:chExt cx="278739" cy="339073"/>
          </a:xfrm>
        </p:grpSpPr>
        <p:sp>
          <p:nvSpPr>
            <p:cNvPr id="34" name="Google Shape;13814;p82">
              <a:extLst>
                <a:ext uri="{FF2B5EF4-FFF2-40B4-BE49-F238E27FC236}">
                  <a16:creationId xmlns:a16="http://schemas.microsoft.com/office/drawing/2014/main" id="{D8E92D9F-D5BA-E669-9795-6838002F49DD}"/>
                </a:ext>
              </a:extLst>
            </p:cNvPr>
            <p:cNvSpPr/>
            <p:nvPr/>
          </p:nvSpPr>
          <p:spPr>
            <a:xfrm>
              <a:off x="1784374" y="3549744"/>
              <a:ext cx="32218" cy="21564"/>
            </a:xfrm>
            <a:custGeom>
              <a:avLst/>
              <a:gdLst/>
              <a:ahLst/>
              <a:cxnLst/>
              <a:rect l="l" t="t" r="r" b="b"/>
              <a:pathLst>
                <a:path w="1013" h="678" extrusionOk="0">
                  <a:moveTo>
                    <a:pt x="830" y="1"/>
                  </a:moveTo>
                  <a:cubicBezTo>
                    <a:pt x="804" y="1"/>
                    <a:pt x="776" y="8"/>
                    <a:pt x="750" y="23"/>
                  </a:cubicBezTo>
                  <a:lnTo>
                    <a:pt x="143" y="380"/>
                  </a:lnTo>
                  <a:cubicBezTo>
                    <a:pt x="0" y="451"/>
                    <a:pt x="48" y="677"/>
                    <a:pt x="214" y="677"/>
                  </a:cubicBezTo>
                  <a:cubicBezTo>
                    <a:pt x="238" y="677"/>
                    <a:pt x="274" y="677"/>
                    <a:pt x="286" y="665"/>
                  </a:cubicBezTo>
                  <a:lnTo>
                    <a:pt x="893" y="308"/>
                  </a:lnTo>
                  <a:cubicBezTo>
                    <a:pt x="1000" y="261"/>
                    <a:pt x="1012" y="154"/>
                    <a:pt x="976" y="82"/>
                  </a:cubicBezTo>
                  <a:cubicBezTo>
                    <a:pt x="944" y="33"/>
                    <a:pt x="889" y="1"/>
                    <a:pt x="830"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3815;p82">
              <a:extLst>
                <a:ext uri="{FF2B5EF4-FFF2-40B4-BE49-F238E27FC236}">
                  <a16:creationId xmlns:a16="http://schemas.microsoft.com/office/drawing/2014/main" id="{767E5F31-1FAB-EDC8-C1D6-688DCC114705}"/>
                </a:ext>
              </a:extLst>
            </p:cNvPr>
            <p:cNvSpPr/>
            <p:nvPr/>
          </p:nvSpPr>
          <p:spPr>
            <a:xfrm>
              <a:off x="1998326" y="3551652"/>
              <a:ext cx="32218" cy="21532"/>
            </a:xfrm>
            <a:custGeom>
              <a:avLst/>
              <a:gdLst/>
              <a:ahLst/>
              <a:cxnLst/>
              <a:rect l="l" t="t" r="r" b="b"/>
              <a:pathLst>
                <a:path w="1013" h="677" extrusionOk="0">
                  <a:moveTo>
                    <a:pt x="199" y="0"/>
                  </a:moveTo>
                  <a:cubicBezTo>
                    <a:pt x="141" y="0"/>
                    <a:pt x="80" y="33"/>
                    <a:pt x="48" y="82"/>
                  </a:cubicBezTo>
                  <a:cubicBezTo>
                    <a:pt x="0" y="153"/>
                    <a:pt x="36" y="260"/>
                    <a:pt x="107" y="308"/>
                  </a:cubicBezTo>
                  <a:cubicBezTo>
                    <a:pt x="726" y="665"/>
                    <a:pt x="714" y="677"/>
                    <a:pt x="810" y="677"/>
                  </a:cubicBezTo>
                  <a:cubicBezTo>
                    <a:pt x="953" y="677"/>
                    <a:pt x="1012" y="451"/>
                    <a:pt x="881" y="379"/>
                  </a:cubicBezTo>
                  <a:lnTo>
                    <a:pt x="274" y="22"/>
                  </a:lnTo>
                  <a:cubicBezTo>
                    <a:pt x="251" y="7"/>
                    <a:pt x="226" y="0"/>
                    <a:pt x="199"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3816;p82">
              <a:extLst>
                <a:ext uri="{FF2B5EF4-FFF2-40B4-BE49-F238E27FC236}">
                  <a16:creationId xmlns:a16="http://schemas.microsoft.com/office/drawing/2014/main" id="{0EFCCDC8-62C7-8FC2-DBCB-884E7C343E2A}"/>
                </a:ext>
              </a:extLst>
            </p:cNvPr>
            <p:cNvSpPr/>
            <p:nvPr/>
          </p:nvSpPr>
          <p:spPr>
            <a:xfrm>
              <a:off x="1826007" y="3466383"/>
              <a:ext cx="142041" cy="233799"/>
            </a:xfrm>
            <a:custGeom>
              <a:avLst/>
              <a:gdLst/>
              <a:ahLst/>
              <a:cxnLst/>
              <a:rect l="l" t="t" r="r" b="b"/>
              <a:pathLst>
                <a:path w="4466" h="7351" extrusionOk="0">
                  <a:moveTo>
                    <a:pt x="1715" y="346"/>
                  </a:moveTo>
                  <a:cubicBezTo>
                    <a:pt x="1882" y="346"/>
                    <a:pt x="2013" y="489"/>
                    <a:pt x="2013" y="643"/>
                  </a:cubicBezTo>
                  <a:lnTo>
                    <a:pt x="2013" y="941"/>
                  </a:lnTo>
                  <a:lnTo>
                    <a:pt x="1668" y="941"/>
                  </a:lnTo>
                  <a:cubicBezTo>
                    <a:pt x="1501" y="941"/>
                    <a:pt x="1370" y="810"/>
                    <a:pt x="1370" y="643"/>
                  </a:cubicBezTo>
                  <a:cubicBezTo>
                    <a:pt x="1370" y="489"/>
                    <a:pt x="1501" y="346"/>
                    <a:pt x="1668" y="346"/>
                  </a:cubicBezTo>
                  <a:close/>
                  <a:moveTo>
                    <a:pt x="3573" y="346"/>
                  </a:moveTo>
                  <a:cubicBezTo>
                    <a:pt x="3739" y="346"/>
                    <a:pt x="3870" y="489"/>
                    <a:pt x="3870" y="643"/>
                  </a:cubicBezTo>
                  <a:cubicBezTo>
                    <a:pt x="3870" y="810"/>
                    <a:pt x="3739" y="941"/>
                    <a:pt x="3573" y="941"/>
                  </a:cubicBezTo>
                  <a:lnTo>
                    <a:pt x="3239" y="941"/>
                  </a:lnTo>
                  <a:lnTo>
                    <a:pt x="3239" y="643"/>
                  </a:lnTo>
                  <a:cubicBezTo>
                    <a:pt x="3239" y="489"/>
                    <a:pt x="3370" y="346"/>
                    <a:pt x="3537" y="346"/>
                  </a:cubicBezTo>
                  <a:close/>
                  <a:moveTo>
                    <a:pt x="3727" y="4370"/>
                  </a:moveTo>
                  <a:lnTo>
                    <a:pt x="3727" y="5049"/>
                  </a:lnTo>
                  <a:lnTo>
                    <a:pt x="1513" y="5049"/>
                  </a:lnTo>
                  <a:lnTo>
                    <a:pt x="1513" y="4370"/>
                  </a:lnTo>
                  <a:close/>
                  <a:moveTo>
                    <a:pt x="3739" y="5370"/>
                  </a:moveTo>
                  <a:lnTo>
                    <a:pt x="3739" y="5799"/>
                  </a:lnTo>
                  <a:lnTo>
                    <a:pt x="3727" y="5799"/>
                  </a:lnTo>
                  <a:cubicBezTo>
                    <a:pt x="3727" y="5930"/>
                    <a:pt x="3620" y="6037"/>
                    <a:pt x="3489" y="6037"/>
                  </a:cubicBezTo>
                  <a:lnTo>
                    <a:pt x="1763" y="6037"/>
                  </a:lnTo>
                  <a:cubicBezTo>
                    <a:pt x="1620" y="6037"/>
                    <a:pt x="1525" y="5930"/>
                    <a:pt x="1525" y="5799"/>
                  </a:cubicBezTo>
                  <a:lnTo>
                    <a:pt x="1525" y="5370"/>
                  </a:lnTo>
                  <a:close/>
                  <a:moveTo>
                    <a:pt x="1656" y="0"/>
                  </a:moveTo>
                  <a:cubicBezTo>
                    <a:pt x="1310" y="0"/>
                    <a:pt x="1037" y="286"/>
                    <a:pt x="1037" y="631"/>
                  </a:cubicBezTo>
                  <a:cubicBezTo>
                    <a:pt x="1037" y="977"/>
                    <a:pt x="1310" y="1262"/>
                    <a:pt x="1656" y="1262"/>
                  </a:cubicBezTo>
                  <a:lnTo>
                    <a:pt x="2001" y="1262"/>
                  </a:lnTo>
                  <a:lnTo>
                    <a:pt x="2001" y="2548"/>
                  </a:lnTo>
                  <a:cubicBezTo>
                    <a:pt x="2001" y="2644"/>
                    <a:pt x="2072" y="2715"/>
                    <a:pt x="2168" y="2715"/>
                  </a:cubicBezTo>
                  <a:cubicBezTo>
                    <a:pt x="2251" y="2715"/>
                    <a:pt x="2322" y="2644"/>
                    <a:pt x="2322" y="2548"/>
                  </a:cubicBezTo>
                  <a:lnTo>
                    <a:pt x="2322" y="1262"/>
                  </a:lnTo>
                  <a:lnTo>
                    <a:pt x="2906" y="1262"/>
                  </a:lnTo>
                  <a:lnTo>
                    <a:pt x="2906" y="4037"/>
                  </a:lnTo>
                  <a:lnTo>
                    <a:pt x="2322" y="4037"/>
                  </a:lnTo>
                  <a:lnTo>
                    <a:pt x="2322" y="3191"/>
                  </a:lnTo>
                  <a:cubicBezTo>
                    <a:pt x="2322" y="3108"/>
                    <a:pt x="2251" y="3025"/>
                    <a:pt x="2168" y="3025"/>
                  </a:cubicBezTo>
                  <a:cubicBezTo>
                    <a:pt x="2072" y="3025"/>
                    <a:pt x="2001" y="3108"/>
                    <a:pt x="2001" y="3191"/>
                  </a:cubicBezTo>
                  <a:lnTo>
                    <a:pt x="2001" y="4060"/>
                  </a:lnTo>
                  <a:lnTo>
                    <a:pt x="1513" y="4060"/>
                  </a:lnTo>
                  <a:cubicBezTo>
                    <a:pt x="1489" y="3596"/>
                    <a:pt x="1298" y="3167"/>
                    <a:pt x="941" y="2846"/>
                  </a:cubicBezTo>
                  <a:cubicBezTo>
                    <a:pt x="679" y="2608"/>
                    <a:pt x="465" y="2310"/>
                    <a:pt x="334" y="1989"/>
                  </a:cubicBezTo>
                  <a:cubicBezTo>
                    <a:pt x="305" y="1930"/>
                    <a:pt x="235" y="1887"/>
                    <a:pt x="165" y="1887"/>
                  </a:cubicBezTo>
                  <a:cubicBezTo>
                    <a:pt x="150" y="1887"/>
                    <a:pt x="135" y="1889"/>
                    <a:pt x="120" y="1893"/>
                  </a:cubicBezTo>
                  <a:cubicBezTo>
                    <a:pt x="48" y="1929"/>
                    <a:pt x="1" y="2036"/>
                    <a:pt x="36" y="2108"/>
                  </a:cubicBezTo>
                  <a:cubicBezTo>
                    <a:pt x="179" y="2477"/>
                    <a:pt x="417" y="2810"/>
                    <a:pt x="715" y="3084"/>
                  </a:cubicBezTo>
                  <a:cubicBezTo>
                    <a:pt x="1001" y="3358"/>
                    <a:pt x="1179" y="3727"/>
                    <a:pt x="1179" y="4120"/>
                  </a:cubicBezTo>
                  <a:lnTo>
                    <a:pt x="1179" y="5823"/>
                  </a:lnTo>
                  <a:cubicBezTo>
                    <a:pt x="1179" y="6096"/>
                    <a:pt x="1358" y="6311"/>
                    <a:pt x="1608" y="6382"/>
                  </a:cubicBezTo>
                  <a:cubicBezTo>
                    <a:pt x="1608" y="6513"/>
                    <a:pt x="1644" y="6644"/>
                    <a:pt x="1703" y="6775"/>
                  </a:cubicBezTo>
                  <a:cubicBezTo>
                    <a:pt x="1738" y="6837"/>
                    <a:pt x="1793" y="6872"/>
                    <a:pt x="1848" y="6872"/>
                  </a:cubicBezTo>
                  <a:cubicBezTo>
                    <a:pt x="1868" y="6872"/>
                    <a:pt x="1887" y="6868"/>
                    <a:pt x="1906" y="6858"/>
                  </a:cubicBezTo>
                  <a:cubicBezTo>
                    <a:pt x="1989" y="6811"/>
                    <a:pt x="2025" y="6715"/>
                    <a:pt x="1989" y="6644"/>
                  </a:cubicBezTo>
                  <a:cubicBezTo>
                    <a:pt x="1953" y="6573"/>
                    <a:pt x="1930" y="6477"/>
                    <a:pt x="1930" y="6394"/>
                  </a:cubicBezTo>
                  <a:lnTo>
                    <a:pt x="3263" y="6394"/>
                  </a:lnTo>
                  <a:cubicBezTo>
                    <a:pt x="3243" y="6759"/>
                    <a:pt x="2922" y="7025"/>
                    <a:pt x="2575" y="7025"/>
                  </a:cubicBezTo>
                  <a:cubicBezTo>
                    <a:pt x="2503" y="7025"/>
                    <a:pt x="2430" y="7014"/>
                    <a:pt x="2358" y="6989"/>
                  </a:cubicBezTo>
                  <a:cubicBezTo>
                    <a:pt x="2336" y="6981"/>
                    <a:pt x="2314" y="6977"/>
                    <a:pt x="2294" y="6977"/>
                  </a:cubicBezTo>
                  <a:cubicBezTo>
                    <a:pt x="2227" y="6977"/>
                    <a:pt x="2171" y="7018"/>
                    <a:pt x="2144" y="7073"/>
                  </a:cubicBezTo>
                  <a:cubicBezTo>
                    <a:pt x="2120" y="7168"/>
                    <a:pt x="2168" y="7251"/>
                    <a:pt x="2239" y="7287"/>
                  </a:cubicBezTo>
                  <a:cubicBezTo>
                    <a:pt x="2356" y="7330"/>
                    <a:pt x="2473" y="7350"/>
                    <a:pt x="2588" y="7350"/>
                  </a:cubicBezTo>
                  <a:cubicBezTo>
                    <a:pt x="3106" y="7350"/>
                    <a:pt x="3563" y="6940"/>
                    <a:pt x="3573" y="6394"/>
                  </a:cubicBezTo>
                  <a:cubicBezTo>
                    <a:pt x="3835" y="6334"/>
                    <a:pt x="4013" y="6108"/>
                    <a:pt x="4013" y="5846"/>
                  </a:cubicBezTo>
                  <a:lnTo>
                    <a:pt x="4013" y="4156"/>
                  </a:lnTo>
                  <a:cubicBezTo>
                    <a:pt x="4013" y="3798"/>
                    <a:pt x="4144" y="3465"/>
                    <a:pt x="4370" y="3203"/>
                  </a:cubicBezTo>
                  <a:cubicBezTo>
                    <a:pt x="4466" y="3108"/>
                    <a:pt x="4454" y="3001"/>
                    <a:pt x="4394" y="2941"/>
                  </a:cubicBezTo>
                  <a:cubicBezTo>
                    <a:pt x="4366" y="2913"/>
                    <a:pt x="4326" y="2898"/>
                    <a:pt x="4287" y="2898"/>
                  </a:cubicBezTo>
                  <a:cubicBezTo>
                    <a:pt x="4243" y="2898"/>
                    <a:pt x="4199" y="2916"/>
                    <a:pt x="4168" y="2953"/>
                  </a:cubicBezTo>
                  <a:cubicBezTo>
                    <a:pt x="3906" y="3251"/>
                    <a:pt x="3739" y="3644"/>
                    <a:pt x="3727" y="4060"/>
                  </a:cubicBezTo>
                  <a:lnTo>
                    <a:pt x="3239" y="4060"/>
                  </a:lnTo>
                  <a:lnTo>
                    <a:pt x="3239" y="1262"/>
                  </a:lnTo>
                  <a:lnTo>
                    <a:pt x="3573" y="1262"/>
                  </a:lnTo>
                  <a:cubicBezTo>
                    <a:pt x="3918" y="1262"/>
                    <a:pt x="4204" y="977"/>
                    <a:pt x="4204" y="631"/>
                  </a:cubicBezTo>
                  <a:cubicBezTo>
                    <a:pt x="4204" y="286"/>
                    <a:pt x="3918" y="0"/>
                    <a:pt x="3573" y="0"/>
                  </a:cubicBezTo>
                  <a:lnTo>
                    <a:pt x="3537" y="0"/>
                  </a:lnTo>
                  <a:cubicBezTo>
                    <a:pt x="3192" y="0"/>
                    <a:pt x="2906" y="286"/>
                    <a:pt x="2906" y="631"/>
                  </a:cubicBezTo>
                  <a:lnTo>
                    <a:pt x="2906" y="929"/>
                  </a:lnTo>
                  <a:lnTo>
                    <a:pt x="2322" y="929"/>
                  </a:lnTo>
                  <a:lnTo>
                    <a:pt x="2322" y="631"/>
                  </a:lnTo>
                  <a:cubicBezTo>
                    <a:pt x="2322" y="286"/>
                    <a:pt x="2049" y="0"/>
                    <a:pt x="1703"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3817;p82">
              <a:extLst>
                <a:ext uri="{FF2B5EF4-FFF2-40B4-BE49-F238E27FC236}">
                  <a16:creationId xmlns:a16="http://schemas.microsoft.com/office/drawing/2014/main" id="{FA3B2F5A-047C-9F0E-0CCE-BE9E5BA956E8}"/>
                </a:ext>
              </a:extLst>
            </p:cNvPr>
            <p:cNvSpPr/>
            <p:nvPr/>
          </p:nvSpPr>
          <p:spPr>
            <a:xfrm>
              <a:off x="1820345" y="3409706"/>
              <a:ext cx="177631" cy="144236"/>
            </a:xfrm>
            <a:custGeom>
              <a:avLst/>
              <a:gdLst/>
              <a:ahLst/>
              <a:cxnLst/>
              <a:rect l="l" t="t" r="r" b="b"/>
              <a:pathLst>
                <a:path w="5585" h="4535" extrusionOk="0">
                  <a:moveTo>
                    <a:pt x="2818" y="1"/>
                  </a:moveTo>
                  <a:cubicBezTo>
                    <a:pt x="1382" y="1"/>
                    <a:pt x="0" y="1113"/>
                    <a:pt x="0" y="2782"/>
                  </a:cubicBezTo>
                  <a:cubicBezTo>
                    <a:pt x="0" y="2937"/>
                    <a:pt x="24" y="3080"/>
                    <a:pt x="36" y="3223"/>
                  </a:cubicBezTo>
                  <a:cubicBezTo>
                    <a:pt x="47" y="3299"/>
                    <a:pt x="107" y="3355"/>
                    <a:pt x="190" y="3355"/>
                  </a:cubicBezTo>
                  <a:cubicBezTo>
                    <a:pt x="198" y="3355"/>
                    <a:pt x="206" y="3355"/>
                    <a:pt x="214" y="3354"/>
                  </a:cubicBezTo>
                  <a:cubicBezTo>
                    <a:pt x="298" y="3342"/>
                    <a:pt x="357" y="3259"/>
                    <a:pt x="345" y="3175"/>
                  </a:cubicBezTo>
                  <a:cubicBezTo>
                    <a:pt x="333" y="3044"/>
                    <a:pt x="310" y="2925"/>
                    <a:pt x="310" y="2782"/>
                  </a:cubicBezTo>
                  <a:cubicBezTo>
                    <a:pt x="310" y="1416"/>
                    <a:pt x="1429" y="318"/>
                    <a:pt x="2779" y="318"/>
                  </a:cubicBezTo>
                  <a:cubicBezTo>
                    <a:pt x="2793" y="318"/>
                    <a:pt x="2807" y="318"/>
                    <a:pt x="2822" y="318"/>
                  </a:cubicBezTo>
                  <a:cubicBezTo>
                    <a:pt x="4143" y="330"/>
                    <a:pt x="5227" y="1437"/>
                    <a:pt x="5239" y="2759"/>
                  </a:cubicBezTo>
                  <a:lnTo>
                    <a:pt x="5239" y="2782"/>
                  </a:lnTo>
                  <a:cubicBezTo>
                    <a:pt x="5239" y="3318"/>
                    <a:pt x="5060" y="3842"/>
                    <a:pt x="4751" y="4271"/>
                  </a:cubicBezTo>
                  <a:cubicBezTo>
                    <a:pt x="4691" y="4354"/>
                    <a:pt x="4703" y="4437"/>
                    <a:pt x="4775" y="4497"/>
                  </a:cubicBezTo>
                  <a:cubicBezTo>
                    <a:pt x="4809" y="4522"/>
                    <a:pt x="4844" y="4534"/>
                    <a:pt x="4877" y="4534"/>
                  </a:cubicBezTo>
                  <a:cubicBezTo>
                    <a:pt x="4923" y="4534"/>
                    <a:pt x="4966" y="4510"/>
                    <a:pt x="5001" y="4461"/>
                  </a:cubicBezTo>
                  <a:cubicBezTo>
                    <a:pt x="5370" y="3973"/>
                    <a:pt x="5572" y="3390"/>
                    <a:pt x="5572" y="2782"/>
                  </a:cubicBezTo>
                  <a:cubicBezTo>
                    <a:pt x="5584" y="2782"/>
                    <a:pt x="5584" y="2771"/>
                    <a:pt x="5584" y="2759"/>
                  </a:cubicBezTo>
                  <a:cubicBezTo>
                    <a:pt x="5572" y="2032"/>
                    <a:pt x="5286" y="1342"/>
                    <a:pt x="4763" y="818"/>
                  </a:cubicBezTo>
                  <a:cubicBezTo>
                    <a:pt x="4198" y="253"/>
                    <a:pt x="3502" y="1"/>
                    <a:pt x="2818"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3818;p82">
              <a:extLst>
                <a:ext uri="{FF2B5EF4-FFF2-40B4-BE49-F238E27FC236}">
                  <a16:creationId xmlns:a16="http://schemas.microsoft.com/office/drawing/2014/main" id="{63354220-506E-80F0-42A4-959322000198}"/>
                </a:ext>
              </a:extLst>
            </p:cNvPr>
            <p:cNvSpPr/>
            <p:nvPr/>
          </p:nvSpPr>
          <p:spPr>
            <a:xfrm>
              <a:off x="1904406" y="3361108"/>
              <a:ext cx="10241" cy="32982"/>
            </a:xfrm>
            <a:custGeom>
              <a:avLst/>
              <a:gdLst/>
              <a:ahLst/>
              <a:cxnLst/>
              <a:rect l="l" t="t" r="r" b="b"/>
              <a:pathLst>
                <a:path w="322" h="1037" extrusionOk="0">
                  <a:moveTo>
                    <a:pt x="155" y="0"/>
                  </a:moveTo>
                  <a:cubicBezTo>
                    <a:pt x="72" y="0"/>
                    <a:pt x="0" y="72"/>
                    <a:pt x="0" y="167"/>
                  </a:cubicBezTo>
                  <a:lnTo>
                    <a:pt x="0" y="870"/>
                  </a:lnTo>
                  <a:cubicBezTo>
                    <a:pt x="0" y="965"/>
                    <a:pt x="72" y="1036"/>
                    <a:pt x="155" y="1036"/>
                  </a:cubicBezTo>
                  <a:cubicBezTo>
                    <a:pt x="250" y="1036"/>
                    <a:pt x="322" y="965"/>
                    <a:pt x="322" y="870"/>
                  </a:cubicBezTo>
                  <a:lnTo>
                    <a:pt x="322" y="167"/>
                  </a:lnTo>
                  <a:cubicBezTo>
                    <a:pt x="310" y="60"/>
                    <a:pt x="250" y="0"/>
                    <a:pt x="155"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3819;p82">
              <a:extLst>
                <a:ext uri="{FF2B5EF4-FFF2-40B4-BE49-F238E27FC236}">
                  <a16:creationId xmlns:a16="http://schemas.microsoft.com/office/drawing/2014/main" id="{5B617B00-45DC-FCEF-D973-D5EE6D857CCA}"/>
                </a:ext>
              </a:extLst>
            </p:cNvPr>
            <p:cNvSpPr/>
            <p:nvPr/>
          </p:nvSpPr>
          <p:spPr>
            <a:xfrm>
              <a:off x="1836248" y="3378219"/>
              <a:ext cx="23504" cy="29865"/>
            </a:xfrm>
            <a:custGeom>
              <a:avLst/>
              <a:gdLst/>
              <a:ahLst/>
              <a:cxnLst/>
              <a:rect l="l" t="t" r="r" b="b"/>
              <a:pathLst>
                <a:path w="739" h="939" extrusionOk="0">
                  <a:moveTo>
                    <a:pt x="181" y="0"/>
                  </a:moveTo>
                  <a:cubicBezTo>
                    <a:pt x="154" y="0"/>
                    <a:pt x="125" y="7"/>
                    <a:pt x="95" y="22"/>
                  </a:cubicBezTo>
                  <a:cubicBezTo>
                    <a:pt x="24" y="70"/>
                    <a:pt x="0" y="165"/>
                    <a:pt x="36" y="248"/>
                  </a:cubicBezTo>
                  <a:lnTo>
                    <a:pt x="393" y="855"/>
                  </a:lnTo>
                  <a:cubicBezTo>
                    <a:pt x="429" y="903"/>
                    <a:pt x="488" y="939"/>
                    <a:pt x="536" y="939"/>
                  </a:cubicBezTo>
                  <a:cubicBezTo>
                    <a:pt x="667" y="939"/>
                    <a:pt x="738" y="796"/>
                    <a:pt x="679" y="701"/>
                  </a:cubicBezTo>
                  <a:lnTo>
                    <a:pt x="322" y="82"/>
                  </a:lnTo>
                  <a:cubicBezTo>
                    <a:pt x="289" y="33"/>
                    <a:pt x="239" y="0"/>
                    <a:pt x="181"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3820;p82">
              <a:extLst>
                <a:ext uri="{FF2B5EF4-FFF2-40B4-BE49-F238E27FC236}">
                  <a16:creationId xmlns:a16="http://schemas.microsoft.com/office/drawing/2014/main" id="{75CE3032-FD86-3278-09DA-268A5C529644}"/>
                </a:ext>
              </a:extLst>
            </p:cNvPr>
            <p:cNvSpPr/>
            <p:nvPr/>
          </p:nvSpPr>
          <p:spPr>
            <a:xfrm>
              <a:off x="1787014" y="3427072"/>
              <a:ext cx="31073" cy="21691"/>
            </a:xfrm>
            <a:custGeom>
              <a:avLst/>
              <a:gdLst/>
              <a:ahLst/>
              <a:cxnLst/>
              <a:rect l="l" t="t" r="r" b="b"/>
              <a:pathLst>
                <a:path w="977" h="682" extrusionOk="0">
                  <a:moveTo>
                    <a:pt x="187" y="0"/>
                  </a:moveTo>
                  <a:cubicBezTo>
                    <a:pt x="129" y="0"/>
                    <a:pt x="69" y="32"/>
                    <a:pt x="36" y="81"/>
                  </a:cubicBezTo>
                  <a:cubicBezTo>
                    <a:pt x="0" y="153"/>
                    <a:pt x="24" y="260"/>
                    <a:pt x="96" y="308"/>
                  </a:cubicBezTo>
                  <a:lnTo>
                    <a:pt x="715" y="665"/>
                  </a:lnTo>
                  <a:cubicBezTo>
                    <a:pt x="737" y="676"/>
                    <a:pt x="762" y="681"/>
                    <a:pt x="788" y="681"/>
                  </a:cubicBezTo>
                  <a:cubicBezTo>
                    <a:pt x="846" y="681"/>
                    <a:pt x="904" y="655"/>
                    <a:pt x="929" y="605"/>
                  </a:cubicBezTo>
                  <a:cubicBezTo>
                    <a:pt x="977" y="510"/>
                    <a:pt x="953" y="427"/>
                    <a:pt x="870" y="379"/>
                  </a:cubicBezTo>
                  <a:lnTo>
                    <a:pt x="262" y="22"/>
                  </a:lnTo>
                  <a:cubicBezTo>
                    <a:pt x="240" y="7"/>
                    <a:pt x="214" y="0"/>
                    <a:pt x="187"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3821;p82">
              <a:extLst>
                <a:ext uri="{FF2B5EF4-FFF2-40B4-BE49-F238E27FC236}">
                  <a16:creationId xmlns:a16="http://schemas.microsoft.com/office/drawing/2014/main" id="{971BA7BE-81FA-4114-EF76-C35D9D808332}"/>
                </a:ext>
              </a:extLst>
            </p:cNvPr>
            <p:cNvSpPr/>
            <p:nvPr/>
          </p:nvSpPr>
          <p:spPr>
            <a:xfrm>
              <a:off x="1768821" y="3494021"/>
              <a:ext cx="33363" cy="10623"/>
            </a:xfrm>
            <a:custGeom>
              <a:avLst/>
              <a:gdLst/>
              <a:ahLst/>
              <a:cxnLst/>
              <a:rect l="l" t="t" r="r" b="b"/>
              <a:pathLst>
                <a:path w="1049" h="334" extrusionOk="0">
                  <a:moveTo>
                    <a:pt x="168" y="1"/>
                  </a:moveTo>
                  <a:cubicBezTo>
                    <a:pt x="72" y="1"/>
                    <a:pt x="1" y="72"/>
                    <a:pt x="1" y="167"/>
                  </a:cubicBezTo>
                  <a:cubicBezTo>
                    <a:pt x="1" y="251"/>
                    <a:pt x="72" y="334"/>
                    <a:pt x="168" y="334"/>
                  </a:cubicBezTo>
                  <a:lnTo>
                    <a:pt x="882" y="334"/>
                  </a:lnTo>
                  <a:cubicBezTo>
                    <a:pt x="965" y="334"/>
                    <a:pt x="1049" y="251"/>
                    <a:pt x="1049" y="167"/>
                  </a:cubicBezTo>
                  <a:cubicBezTo>
                    <a:pt x="1049" y="72"/>
                    <a:pt x="965" y="1"/>
                    <a:pt x="882"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3822;p82">
              <a:extLst>
                <a:ext uri="{FF2B5EF4-FFF2-40B4-BE49-F238E27FC236}">
                  <a16:creationId xmlns:a16="http://schemas.microsoft.com/office/drawing/2014/main" id="{F41C3ADF-1170-A9EE-46F3-544A565B5B2F}"/>
                </a:ext>
              </a:extLst>
            </p:cNvPr>
            <p:cNvSpPr/>
            <p:nvPr/>
          </p:nvSpPr>
          <p:spPr>
            <a:xfrm>
              <a:off x="2014610" y="3495930"/>
              <a:ext cx="32950" cy="10623"/>
            </a:xfrm>
            <a:custGeom>
              <a:avLst/>
              <a:gdLst/>
              <a:ahLst/>
              <a:cxnLst/>
              <a:rect l="l" t="t" r="r" b="b"/>
              <a:pathLst>
                <a:path w="1036" h="334" extrusionOk="0">
                  <a:moveTo>
                    <a:pt x="167" y="0"/>
                  </a:moveTo>
                  <a:cubicBezTo>
                    <a:pt x="71" y="0"/>
                    <a:pt x="0" y="71"/>
                    <a:pt x="0" y="167"/>
                  </a:cubicBezTo>
                  <a:cubicBezTo>
                    <a:pt x="0" y="250"/>
                    <a:pt x="71" y="333"/>
                    <a:pt x="167" y="333"/>
                  </a:cubicBezTo>
                  <a:lnTo>
                    <a:pt x="881" y="333"/>
                  </a:lnTo>
                  <a:cubicBezTo>
                    <a:pt x="964" y="333"/>
                    <a:pt x="1036" y="250"/>
                    <a:pt x="1036" y="167"/>
                  </a:cubicBezTo>
                  <a:cubicBezTo>
                    <a:pt x="1024" y="71"/>
                    <a:pt x="953" y="0"/>
                    <a:pt x="881"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3823;p82">
              <a:extLst>
                <a:ext uri="{FF2B5EF4-FFF2-40B4-BE49-F238E27FC236}">
                  <a16:creationId xmlns:a16="http://schemas.microsoft.com/office/drawing/2014/main" id="{028B536A-AB95-B3D0-A493-0CBF1A911BC3}"/>
                </a:ext>
              </a:extLst>
            </p:cNvPr>
            <p:cNvSpPr/>
            <p:nvPr/>
          </p:nvSpPr>
          <p:spPr>
            <a:xfrm>
              <a:off x="1999439" y="3428948"/>
              <a:ext cx="31105" cy="21882"/>
            </a:xfrm>
            <a:custGeom>
              <a:avLst/>
              <a:gdLst/>
              <a:ahLst/>
              <a:cxnLst/>
              <a:rect l="l" t="t" r="r" b="b"/>
              <a:pathLst>
                <a:path w="978" h="688" extrusionOk="0">
                  <a:moveTo>
                    <a:pt x="795" y="1"/>
                  </a:moveTo>
                  <a:cubicBezTo>
                    <a:pt x="769" y="1"/>
                    <a:pt x="741" y="8"/>
                    <a:pt x="715" y="22"/>
                  </a:cubicBezTo>
                  <a:lnTo>
                    <a:pt x="108" y="380"/>
                  </a:lnTo>
                  <a:cubicBezTo>
                    <a:pt x="25" y="427"/>
                    <a:pt x="1" y="511"/>
                    <a:pt x="48" y="606"/>
                  </a:cubicBezTo>
                  <a:cubicBezTo>
                    <a:pt x="73" y="655"/>
                    <a:pt x="125" y="687"/>
                    <a:pt x="183" y="687"/>
                  </a:cubicBezTo>
                  <a:cubicBezTo>
                    <a:pt x="209" y="687"/>
                    <a:pt x="237" y="680"/>
                    <a:pt x="263" y="665"/>
                  </a:cubicBezTo>
                  <a:lnTo>
                    <a:pt x="882" y="308"/>
                  </a:lnTo>
                  <a:cubicBezTo>
                    <a:pt x="953" y="249"/>
                    <a:pt x="977" y="153"/>
                    <a:pt x="941" y="82"/>
                  </a:cubicBezTo>
                  <a:cubicBezTo>
                    <a:pt x="909" y="33"/>
                    <a:pt x="854" y="1"/>
                    <a:pt x="795"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3824;p82">
              <a:extLst>
                <a:ext uri="{FF2B5EF4-FFF2-40B4-BE49-F238E27FC236}">
                  <a16:creationId xmlns:a16="http://schemas.microsoft.com/office/drawing/2014/main" id="{1F487546-FBE9-6F62-CAB8-766563C7D1B4}"/>
                </a:ext>
              </a:extLst>
            </p:cNvPr>
            <p:cNvSpPr/>
            <p:nvPr/>
          </p:nvSpPr>
          <p:spPr>
            <a:xfrm>
              <a:off x="1958156" y="3379269"/>
              <a:ext cx="23917" cy="29579"/>
            </a:xfrm>
            <a:custGeom>
              <a:avLst/>
              <a:gdLst/>
              <a:ahLst/>
              <a:cxnLst/>
              <a:rect l="l" t="t" r="r" b="b"/>
              <a:pathLst>
                <a:path w="752" h="930" extrusionOk="0">
                  <a:moveTo>
                    <a:pt x="562" y="0"/>
                  </a:moveTo>
                  <a:cubicBezTo>
                    <a:pt x="506" y="0"/>
                    <a:pt x="449" y="30"/>
                    <a:pt x="418" y="84"/>
                  </a:cubicBezTo>
                  <a:lnTo>
                    <a:pt x="61" y="691"/>
                  </a:lnTo>
                  <a:cubicBezTo>
                    <a:pt x="1" y="799"/>
                    <a:pt x="72" y="930"/>
                    <a:pt x="191" y="930"/>
                  </a:cubicBezTo>
                  <a:cubicBezTo>
                    <a:pt x="251" y="930"/>
                    <a:pt x="299" y="894"/>
                    <a:pt x="334" y="858"/>
                  </a:cubicBezTo>
                  <a:lnTo>
                    <a:pt x="692" y="239"/>
                  </a:lnTo>
                  <a:cubicBezTo>
                    <a:pt x="751" y="168"/>
                    <a:pt x="715" y="72"/>
                    <a:pt x="644" y="25"/>
                  </a:cubicBezTo>
                  <a:cubicBezTo>
                    <a:pt x="619" y="8"/>
                    <a:pt x="591" y="0"/>
                    <a:pt x="562"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13253;p82">
            <a:extLst>
              <a:ext uri="{FF2B5EF4-FFF2-40B4-BE49-F238E27FC236}">
                <a16:creationId xmlns:a16="http://schemas.microsoft.com/office/drawing/2014/main" id="{B1444EC0-9A5B-94DB-2EDB-B2152E5165E0}"/>
              </a:ext>
            </a:extLst>
          </p:cNvPr>
          <p:cNvSpPr/>
          <p:nvPr/>
        </p:nvSpPr>
        <p:spPr>
          <a:xfrm>
            <a:off x="780623" y="2075027"/>
            <a:ext cx="118537" cy="373518"/>
          </a:xfrm>
          <a:custGeom>
            <a:avLst/>
            <a:gdLst/>
            <a:ahLst/>
            <a:cxnLst/>
            <a:rect l="l" t="t" r="r" b="b"/>
            <a:pathLst>
              <a:path w="3727" h="11744" extrusionOk="0">
                <a:moveTo>
                  <a:pt x="3273" y="1"/>
                </a:moveTo>
                <a:cubicBezTo>
                  <a:pt x="2520" y="1"/>
                  <a:pt x="1832" y="264"/>
                  <a:pt x="1239" y="802"/>
                </a:cubicBezTo>
                <a:cubicBezTo>
                  <a:pt x="762" y="1254"/>
                  <a:pt x="453" y="1790"/>
                  <a:pt x="286" y="2147"/>
                </a:cubicBezTo>
                <a:cubicBezTo>
                  <a:pt x="238" y="2230"/>
                  <a:pt x="286" y="2337"/>
                  <a:pt x="381" y="2385"/>
                </a:cubicBezTo>
                <a:cubicBezTo>
                  <a:pt x="404" y="2398"/>
                  <a:pt x="428" y="2404"/>
                  <a:pt x="452" y="2404"/>
                </a:cubicBezTo>
                <a:cubicBezTo>
                  <a:pt x="518" y="2404"/>
                  <a:pt x="585" y="2360"/>
                  <a:pt x="619" y="2290"/>
                </a:cubicBezTo>
                <a:cubicBezTo>
                  <a:pt x="1148" y="1163"/>
                  <a:pt x="2035" y="349"/>
                  <a:pt x="3314" y="349"/>
                </a:cubicBezTo>
                <a:cubicBezTo>
                  <a:pt x="3333" y="349"/>
                  <a:pt x="3351" y="349"/>
                  <a:pt x="3370" y="349"/>
                </a:cubicBezTo>
                <a:cubicBezTo>
                  <a:pt x="3084" y="694"/>
                  <a:pt x="2858" y="1040"/>
                  <a:pt x="2727" y="1421"/>
                </a:cubicBezTo>
                <a:cubicBezTo>
                  <a:pt x="2489" y="2135"/>
                  <a:pt x="2739" y="2564"/>
                  <a:pt x="2846" y="2814"/>
                </a:cubicBezTo>
                <a:cubicBezTo>
                  <a:pt x="3179" y="3611"/>
                  <a:pt x="2644" y="4540"/>
                  <a:pt x="1786" y="4588"/>
                </a:cubicBezTo>
                <a:cubicBezTo>
                  <a:pt x="1761" y="4588"/>
                  <a:pt x="1725" y="4589"/>
                  <a:pt x="1681" y="4589"/>
                </a:cubicBezTo>
                <a:cubicBezTo>
                  <a:pt x="1560" y="4589"/>
                  <a:pt x="1374" y="4577"/>
                  <a:pt x="1155" y="4481"/>
                </a:cubicBezTo>
                <a:cubicBezTo>
                  <a:pt x="584" y="4231"/>
                  <a:pt x="274" y="3576"/>
                  <a:pt x="393" y="2897"/>
                </a:cubicBezTo>
                <a:cubicBezTo>
                  <a:pt x="405" y="2814"/>
                  <a:pt x="346" y="2718"/>
                  <a:pt x="238" y="2695"/>
                </a:cubicBezTo>
                <a:cubicBezTo>
                  <a:pt x="231" y="2694"/>
                  <a:pt x="224" y="2693"/>
                  <a:pt x="217" y="2693"/>
                </a:cubicBezTo>
                <a:cubicBezTo>
                  <a:pt x="139" y="2693"/>
                  <a:pt x="58" y="2750"/>
                  <a:pt x="36" y="2837"/>
                </a:cubicBezTo>
                <a:cubicBezTo>
                  <a:pt x="24" y="2957"/>
                  <a:pt x="0" y="3064"/>
                  <a:pt x="0" y="3183"/>
                </a:cubicBezTo>
                <a:cubicBezTo>
                  <a:pt x="0" y="3826"/>
                  <a:pt x="298" y="4361"/>
                  <a:pt x="750" y="4659"/>
                </a:cubicBezTo>
                <a:cubicBezTo>
                  <a:pt x="393" y="6921"/>
                  <a:pt x="441" y="9553"/>
                  <a:pt x="1465" y="11612"/>
                </a:cubicBezTo>
                <a:cubicBezTo>
                  <a:pt x="1501" y="11684"/>
                  <a:pt x="1584" y="11743"/>
                  <a:pt x="1667" y="11743"/>
                </a:cubicBezTo>
                <a:cubicBezTo>
                  <a:pt x="1762" y="11743"/>
                  <a:pt x="1834" y="11696"/>
                  <a:pt x="1882" y="11612"/>
                </a:cubicBezTo>
                <a:cubicBezTo>
                  <a:pt x="2143" y="11077"/>
                  <a:pt x="2358" y="10457"/>
                  <a:pt x="2501" y="9803"/>
                </a:cubicBezTo>
                <a:cubicBezTo>
                  <a:pt x="2524" y="9719"/>
                  <a:pt x="2477" y="9612"/>
                  <a:pt x="2370" y="9600"/>
                </a:cubicBezTo>
                <a:cubicBezTo>
                  <a:pt x="2360" y="9599"/>
                  <a:pt x="2349" y="9598"/>
                  <a:pt x="2338" y="9598"/>
                </a:cubicBezTo>
                <a:cubicBezTo>
                  <a:pt x="2262" y="9598"/>
                  <a:pt x="2178" y="9637"/>
                  <a:pt x="2167" y="9731"/>
                </a:cubicBezTo>
                <a:cubicBezTo>
                  <a:pt x="2048" y="10267"/>
                  <a:pt x="1870" y="10779"/>
                  <a:pt x="1667" y="11231"/>
                </a:cubicBezTo>
                <a:cubicBezTo>
                  <a:pt x="1060" y="9862"/>
                  <a:pt x="869" y="8302"/>
                  <a:pt x="893" y="6814"/>
                </a:cubicBezTo>
                <a:lnTo>
                  <a:pt x="1155" y="6814"/>
                </a:lnTo>
                <a:cubicBezTo>
                  <a:pt x="1250" y="6814"/>
                  <a:pt x="1334" y="6743"/>
                  <a:pt x="1334" y="6636"/>
                </a:cubicBezTo>
                <a:cubicBezTo>
                  <a:pt x="1334" y="6552"/>
                  <a:pt x="1250" y="6457"/>
                  <a:pt x="1155" y="6457"/>
                </a:cubicBezTo>
                <a:lnTo>
                  <a:pt x="917" y="6457"/>
                </a:lnTo>
                <a:cubicBezTo>
                  <a:pt x="917" y="6397"/>
                  <a:pt x="929" y="6112"/>
                  <a:pt x="953" y="5838"/>
                </a:cubicBezTo>
                <a:lnTo>
                  <a:pt x="1584" y="5838"/>
                </a:lnTo>
                <a:cubicBezTo>
                  <a:pt x="1691" y="5838"/>
                  <a:pt x="1762" y="5755"/>
                  <a:pt x="1762" y="5659"/>
                </a:cubicBezTo>
                <a:cubicBezTo>
                  <a:pt x="1762" y="5552"/>
                  <a:pt x="1691" y="5481"/>
                  <a:pt x="1584" y="5481"/>
                </a:cubicBezTo>
                <a:lnTo>
                  <a:pt x="989" y="5481"/>
                </a:lnTo>
                <a:cubicBezTo>
                  <a:pt x="1012" y="5243"/>
                  <a:pt x="1048" y="5016"/>
                  <a:pt x="1072" y="4814"/>
                </a:cubicBezTo>
                <a:cubicBezTo>
                  <a:pt x="1250" y="4879"/>
                  <a:pt x="1456" y="4912"/>
                  <a:pt x="1661" y="4912"/>
                </a:cubicBezTo>
                <a:cubicBezTo>
                  <a:pt x="1867" y="4912"/>
                  <a:pt x="2072" y="4879"/>
                  <a:pt x="2251" y="4814"/>
                </a:cubicBezTo>
                <a:cubicBezTo>
                  <a:pt x="2286" y="5016"/>
                  <a:pt x="2310" y="5243"/>
                  <a:pt x="2346" y="5481"/>
                </a:cubicBezTo>
                <a:lnTo>
                  <a:pt x="2286" y="5481"/>
                </a:lnTo>
                <a:cubicBezTo>
                  <a:pt x="2191" y="5481"/>
                  <a:pt x="2108" y="5552"/>
                  <a:pt x="2108" y="5659"/>
                </a:cubicBezTo>
                <a:cubicBezTo>
                  <a:pt x="2108" y="5755"/>
                  <a:pt x="2179" y="5838"/>
                  <a:pt x="2286" y="5838"/>
                </a:cubicBezTo>
                <a:lnTo>
                  <a:pt x="2370" y="5838"/>
                </a:lnTo>
                <a:cubicBezTo>
                  <a:pt x="2382" y="6052"/>
                  <a:pt x="2405" y="6231"/>
                  <a:pt x="2417" y="6457"/>
                </a:cubicBezTo>
                <a:lnTo>
                  <a:pt x="1870" y="6457"/>
                </a:lnTo>
                <a:cubicBezTo>
                  <a:pt x="1774" y="6457"/>
                  <a:pt x="1691" y="6528"/>
                  <a:pt x="1691" y="6636"/>
                </a:cubicBezTo>
                <a:cubicBezTo>
                  <a:pt x="1691" y="6743"/>
                  <a:pt x="1762" y="6814"/>
                  <a:pt x="1870" y="6814"/>
                </a:cubicBezTo>
                <a:lnTo>
                  <a:pt x="2441" y="6814"/>
                </a:lnTo>
                <a:cubicBezTo>
                  <a:pt x="2465" y="7540"/>
                  <a:pt x="2429" y="8314"/>
                  <a:pt x="2310" y="9064"/>
                </a:cubicBezTo>
                <a:cubicBezTo>
                  <a:pt x="2298" y="9160"/>
                  <a:pt x="2358" y="9243"/>
                  <a:pt x="2465" y="9255"/>
                </a:cubicBezTo>
                <a:cubicBezTo>
                  <a:pt x="2476" y="9258"/>
                  <a:pt x="2487" y="9260"/>
                  <a:pt x="2498" y="9260"/>
                </a:cubicBezTo>
                <a:cubicBezTo>
                  <a:pt x="2572" y="9260"/>
                  <a:pt x="2645" y="9195"/>
                  <a:pt x="2655" y="9112"/>
                </a:cubicBezTo>
                <a:cubicBezTo>
                  <a:pt x="2882" y="7671"/>
                  <a:pt x="2834" y="6088"/>
                  <a:pt x="2596" y="4647"/>
                </a:cubicBezTo>
                <a:cubicBezTo>
                  <a:pt x="3191" y="4231"/>
                  <a:pt x="3477" y="3409"/>
                  <a:pt x="3179" y="2659"/>
                </a:cubicBezTo>
                <a:cubicBezTo>
                  <a:pt x="3072" y="2397"/>
                  <a:pt x="2691" y="1849"/>
                  <a:pt x="3417" y="849"/>
                </a:cubicBezTo>
                <a:cubicBezTo>
                  <a:pt x="3667" y="492"/>
                  <a:pt x="3727" y="492"/>
                  <a:pt x="3727" y="325"/>
                </a:cubicBezTo>
                <a:cubicBezTo>
                  <a:pt x="3727" y="147"/>
                  <a:pt x="3596" y="16"/>
                  <a:pt x="3417" y="4"/>
                </a:cubicBezTo>
                <a:cubicBezTo>
                  <a:pt x="3369" y="2"/>
                  <a:pt x="3321" y="1"/>
                  <a:pt x="3273"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3" name="Google Shape;14532;p84">
            <a:extLst>
              <a:ext uri="{FF2B5EF4-FFF2-40B4-BE49-F238E27FC236}">
                <a16:creationId xmlns:a16="http://schemas.microsoft.com/office/drawing/2014/main" id="{C5998B3D-303E-D84D-317F-D4830681DFA5}"/>
              </a:ext>
            </a:extLst>
          </p:cNvPr>
          <p:cNvGrpSpPr/>
          <p:nvPr/>
        </p:nvGrpSpPr>
        <p:grpSpPr>
          <a:xfrm>
            <a:off x="704805" y="1562375"/>
            <a:ext cx="252062" cy="305122"/>
            <a:chOff x="5184517" y="2459481"/>
            <a:chExt cx="252062" cy="305122"/>
          </a:xfrm>
        </p:grpSpPr>
        <p:sp>
          <p:nvSpPr>
            <p:cNvPr id="54" name="Google Shape;14533;p84">
              <a:extLst>
                <a:ext uri="{FF2B5EF4-FFF2-40B4-BE49-F238E27FC236}">
                  <a16:creationId xmlns:a16="http://schemas.microsoft.com/office/drawing/2014/main" id="{017FF2E7-BF07-ED3F-F001-66ECC398AE72}"/>
                </a:ext>
              </a:extLst>
            </p:cNvPr>
            <p:cNvSpPr/>
            <p:nvPr/>
          </p:nvSpPr>
          <p:spPr>
            <a:xfrm>
              <a:off x="5383486" y="2674747"/>
              <a:ext cx="13273" cy="13305"/>
            </a:xfrm>
            <a:custGeom>
              <a:avLst/>
              <a:gdLst/>
              <a:ahLst/>
              <a:cxnLst/>
              <a:rect l="l" t="t" r="r" b="b"/>
              <a:pathLst>
                <a:path w="417" h="418" extrusionOk="0">
                  <a:moveTo>
                    <a:pt x="203" y="0"/>
                  </a:moveTo>
                  <a:cubicBezTo>
                    <a:pt x="107" y="0"/>
                    <a:pt x="0" y="84"/>
                    <a:pt x="0" y="203"/>
                  </a:cubicBezTo>
                  <a:cubicBezTo>
                    <a:pt x="0" y="322"/>
                    <a:pt x="84" y="417"/>
                    <a:pt x="203" y="417"/>
                  </a:cubicBezTo>
                  <a:cubicBezTo>
                    <a:pt x="322" y="417"/>
                    <a:pt x="417" y="322"/>
                    <a:pt x="417" y="203"/>
                  </a:cubicBezTo>
                  <a:cubicBezTo>
                    <a:pt x="417" y="84"/>
                    <a:pt x="322" y="0"/>
                    <a:pt x="203"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14534;p84">
              <a:extLst>
                <a:ext uri="{FF2B5EF4-FFF2-40B4-BE49-F238E27FC236}">
                  <a16:creationId xmlns:a16="http://schemas.microsoft.com/office/drawing/2014/main" id="{A213AE98-D142-C37A-9B6A-A6F4B782533E}"/>
                </a:ext>
              </a:extLst>
            </p:cNvPr>
            <p:cNvSpPr/>
            <p:nvPr/>
          </p:nvSpPr>
          <p:spPr>
            <a:xfrm>
              <a:off x="5350128" y="2724402"/>
              <a:ext cx="11395" cy="11395"/>
            </a:xfrm>
            <a:custGeom>
              <a:avLst/>
              <a:gdLst/>
              <a:ahLst/>
              <a:cxnLst/>
              <a:rect l="l" t="t" r="r" b="b"/>
              <a:pathLst>
                <a:path w="358" h="358" extrusionOk="0">
                  <a:moveTo>
                    <a:pt x="179" y="0"/>
                  </a:moveTo>
                  <a:cubicBezTo>
                    <a:pt x="96" y="0"/>
                    <a:pt x="0" y="84"/>
                    <a:pt x="0" y="179"/>
                  </a:cubicBezTo>
                  <a:cubicBezTo>
                    <a:pt x="0" y="262"/>
                    <a:pt x="96" y="357"/>
                    <a:pt x="179" y="357"/>
                  </a:cubicBezTo>
                  <a:cubicBezTo>
                    <a:pt x="274" y="357"/>
                    <a:pt x="358" y="286"/>
                    <a:pt x="358" y="179"/>
                  </a:cubicBezTo>
                  <a:cubicBezTo>
                    <a:pt x="358" y="84"/>
                    <a:pt x="274" y="0"/>
                    <a:pt x="179"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14535;p84">
              <a:extLst>
                <a:ext uri="{FF2B5EF4-FFF2-40B4-BE49-F238E27FC236}">
                  <a16:creationId xmlns:a16="http://schemas.microsoft.com/office/drawing/2014/main" id="{61D62BAA-0F57-77A3-91DE-3CDD3F7AC2EC}"/>
                </a:ext>
              </a:extLst>
            </p:cNvPr>
            <p:cNvSpPr/>
            <p:nvPr/>
          </p:nvSpPr>
          <p:spPr>
            <a:xfrm>
              <a:off x="5254638" y="2666376"/>
              <a:ext cx="11395" cy="11427"/>
            </a:xfrm>
            <a:custGeom>
              <a:avLst/>
              <a:gdLst/>
              <a:ahLst/>
              <a:cxnLst/>
              <a:rect l="l" t="t" r="r" b="b"/>
              <a:pathLst>
                <a:path w="358" h="359" extrusionOk="0">
                  <a:moveTo>
                    <a:pt x="193" y="1"/>
                  </a:moveTo>
                  <a:cubicBezTo>
                    <a:pt x="188" y="1"/>
                    <a:pt x="183" y="1"/>
                    <a:pt x="179" y="2"/>
                  </a:cubicBezTo>
                  <a:cubicBezTo>
                    <a:pt x="83" y="2"/>
                    <a:pt x="0" y="97"/>
                    <a:pt x="0" y="180"/>
                  </a:cubicBezTo>
                  <a:cubicBezTo>
                    <a:pt x="0" y="275"/>
                    <a:pt x="71" y="359"/>
                    <a:pt x="179" y="359"/>
                  </a:cubicBezTo>
                  <a:cubicBezTo>
                    <a:pt x="262" y="359"/>
                    <a:pt x="357" y="287"/>
                    <a:pt x="357" y="180"/>
                  </a:cubicBezTo>
                  <a:cubicBezTo>
                    <a:pt x="357" y="90"/>
                    <a:pt x="273" y="1"/>
                    <a:pt x="193"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14536;p84">
              <a:extLst>
                <a:ext uri="{FF2B5EF4-FFF2-40B4-BE49-F238E27FC236}">
                  <a16:creationId xmlns:a16="http://schemas.microsoft.com/office/drawing/2014/main" id="{21AD0F25-EF4A-E94B-FCB8-459B2EDD989D}"/>
                </a:ext>
              </a:extLst>
            </p:cNvPr>
            <p:cNvSpPr/>
            <p:nvPr/>
          </p:nvSpPr>
          <p:spPr>
            <a:xfrm>
              <a:off x="5273959" y="2724402"/>
              <a:ext cx="11395" cy="11395"/>
            </a:xfrm>
            <a:custGeom>
              <a:avLst/>
              <a:gdLst/>
              <a:ahLst/>
              <a:cxnLst/>
              <a:rect l="l" t="t" r="r" b="b"/>
              <a:pathLst>
                <a:path w="358" h="358" extrusionOk="0">
                  <a:moveTo>
                    <a:pt x="179" y="0"/>
                  </a:moveTo>
                  <a:cubicBezTo>
                    <a:pt x="84" y="0"/>
                    <a:pt x="0" y="84"/>
                    <a:pt x="0" y="179"/>
                  </a:cubicBezTo>
                  <a:cubicBezTo>
                    <a:pt x="0" y="262"/>
                    <a:pt x="84" y="357"/>
                    <a:pt x="179" y="357"/>
                  </a:cubicBezTo>
                  <a:cubicBezTo>
                    <a:pt x="274" y="357"/>
                    <a:pt x="357" y="286"/>
                    <a:pt x="357" y="179"/>
                  </a:cubicBezTo>
                  <a:cubicBezTo>
                    <a:pt x="357" y="84"/>
                    <a:pt x="274" y="0"/>
                    <a:pt x="179"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14537;p84">
              <a:extLst>
                <a:ext uri="{FF2B5EF4-FFF2-40B4-BE49-F238E27FC236}">
                  <a16:creationId xmlns:a16="http://schemas.microsoft.com/office/drawing/2014/main" id="{A9CB2501-8792-730E-8CDF-6E1F98342C8D}"/>
                </a:ext>
              </a:extLst>
            </p:cNvPr>
            <p:cNvSpPr/>
            <p:nvPr/>
          </p:nvSpPr>
          <p:spPr>
            <a:xfrm>
              <a:off x="5308049" y="2678917"/>
              <a:ext cx="14451" cy="14037"/>
            </a:xfrm>
            <a:custGeom>
              <a:avLst/>
              <a:gdLst/>
              <a:ahLst/>
              <a:cxnLst/>
              <a:rect l="l" t="t" r="r" b="b"/>
              <a:pathLst>
                <a:path w="454" h="441" extrusionOk="0">
                  <a:moveTo>
                    <a:pt x="227" y="0"/>
                  </a:moveTo>
                  <a:cubicBezTo>
                    <a:pt x="108" y="0"/>
                    <a:pt x="1" y="108"/>
                    <a:pt x="1" y="227"/>
                  </a:cubicBezTo>
                  <a:cubicBezTo>
                    <a:pt x="1" y="346"/>
                    <a:pt x="108" y="441"/>
                    <a:pt x="227" y="441"/>
                  </a:cubicBezTo>
                  <a:cubicBezTo>
                    <a:pt x="346" y="441"/>
                    <a:pt x="453" y="346"/>
                    <a:pt x="453" y="227"/>
                  </a:cubicBezTo>
                  <a:cubicBezTo>
                    <a:pt x="453" y="84"/>
                    <a:pt x="358" y="0"/>
                    <a:pt x="227"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14538;p84">
              <a:extLst>
                <a:ext uri="{FF2B5EF4-FFF2-40B4-BE49-F238E27FC236}">
                  <a16:creationId xmlns:a16="http://schemas.microsoft.com/office/drawing/2014/main" id="{532D694A-6311-5BC8-7338-027626C46C51}"/>
                </a:ext>
              </a:extLst>
            </p:cNvPr>
            <p:cNvSpPr/>
            <p:nvPr/>
          </p:nvSpPr>
          <p:spPr>
            <a:xfrm>
              <a:off x="5184517" y="2459481"/>
              <a:ext cx="252062" cy="305122"/>
            </a:xfrm>
            <a:custGeom>
              <a:avLst/>
              <a:gdLst/>
              <a:ahLst/>
              <a:cxnLst/>
              <a:rect l="l" t="t" r="r" b="b"/>
              <a:pathLst>
                <a:path w="7919" h="9586" extrusionOk="0">
                  <a:moveTo>
                    <a:pt x="2597" y="5657"/>
                  </a:moveTo>
                  <a:cubicBezTo>
                    <a:pt x="3126" y="5657"/>
                    <a:pt x="3630" y="5793"/>
                    <a:pt x="4096" y="6061"/>
                  </a:cubicBezTo>
                  <a:cubicBezTo>
                    <a:pt x="4607" y="6347"/>
                    <a:pt x="5099" y="6442"/>
                    <a:pt x="5531" y="6442"/>
                  </a:cubicBezTo>
                  <a:cubicBezTo>
                    <a:pt x="5853" y="6442"/>
                    <a:pt x="6143" y="6389"/>
                    <a:pt x="6382" y="6323"/>
                  </a:cubicBezTo>
                  <a:cubicBezTo>
                    <a:pt x="6751" y="6228"/>
                    <a:pt x="7037" y="6061"/>
                    <a:pt x="7204" y="5954"/>
                  </a:cubicBezTo>
                  <a:lnTo>
                    <a:pt x="7204" y="5954"/>
                  </a:lnTo>
                  <a:cubicBezTo>
                    <a:pt x="7525" y="7037"/>
                    <a:pt x="7263" y="8204"/>
                    <a:pt x="6442" y="9038"/>
                  </a:cubicBezTo>
                  <a:cubicBezTo>
                    <a:pt x="6275" y="9204"/>
                    <a:pt x="6037" y="9299"/>
                    <a:pt x="5799" y="9299"/>
                  </a:cubicBezTo>
                  <a:lnTo>
                    <a:pt x="2560" y="9299"/>
                  </a:lnTo>
                  <a:cubicBezTo>
                    <a:pt x="2322" y="9299"/>
                    <a:pt x="2084" y="9204"/>
                    <a:pt x="1917" y="9038"/>
                  </a:cubicBezTo>
                  <a:cubicBezTo>
                    <a:pt x="1179" y="8276"/>
                    <a:pt x="834" y="7180"/>
                    <a:pt x="1120" y="6025"/>
                  </a:cubicBezTo>
                  <a:cubicBezTo>
                    <a:pt x="1239" y="5966"/>
                    <a:pt x="1560" y="5811"/>
                    <a:pt x="1989" y="5716"/>
                  </a:cubicBezTo>
                  <a:cubicBezTo>
                    <a:pt x="2195" y="5677"/>
                    <a:pt x="2398" y="5657"/>
                    <a:pt x="2597" y="5657"/>
                  </a:cubicBezTo>
                  <a:close/>
                  <a:moveTo>
                    <a:pt x="2834" y="1"/>
                  </a:moveTo>
                  <a:cubicBezTo>
                    <a:pt x="2632" y="1"/>
                    <a:pt x="2465" y="167"/>
                    <a:pt x="2465" y="370"/>
                  </a:cubicBezTo>
                  <a:lnTo>
                    <a:pt x="2465" y="703"/>
                  </a:lnTo>
                  <a:cubicBezTo>
                    <a:pt x="2465" y="906"/>
                    <a:pt x="2632" y="1072"/>
                    <a:pt x="2834" y="1072"/>
                  </a:cubicBezTo>
                  <a:lnTo>
                    <a:pt x="3036" y="1072"/>
                  </a:lnTo>
                  <a:lnTo>
                    <a:pt x="3036" y="2239"/>
                  </a:lnTo>
                  <a:cubicBezTo>
                    <a:pt x="3036" y="2311"/>
                    <a:pt x="3096" y="2370"/>
                    <a:pt x="3167" y="2370"/>
                  </a:cubicBezTo>
                  <a:cubicBezTo>
                    <a:pt x="3239" y="2370"/>
                    <a:pt x="3298" y="2311"/>
                    <a:pt x="3298" y="2239"/>
                  </a:cubicBezTo>
                  <a:lnTo>
                    <a:pt x="3298" y="1072"/>
                  </a:lnTo>
                  <a:lnTo>
                    <a:pt x="4977" y="1072"/>
                  </a:lnTo>
                  <a:lnTo>
                    <a:pt x="4977" y="3406"/>
                  </a:lnTo>
                  <a:cubicBezTo>
                    <a:pt x="4977" y="3620"/>
                    <a:pt x="5096" y="3799"/>
                    <a:pt x="5311" y="3882"/>
                  </a:cubicBezTo>
                  <a:cubicBezTo>
                    <a:pt x="6144" y="4216"/>
                    <a:pt x="6763" y="4882"/>
                    <a:pt x="7097" y="5692"/>
                  </a:cubicBezTo>
                  <a:cubicBezTo>
                    <a:pt x="6966" y="5775"/>
                    <a:pt x="6668" y="5954"/>
                    <a:pt x="6275" y="6061"/>
                  </a:cubicBezTo>
                  <a:cubicBezTo>
                    <a:pt x="6015" y="6135"/>
                    <a:pt x="5758" y="6172"/>
                    <a:pt x="5506" y="6172"/>
                  </a:cubicBezTo>
                  <a:cubicBezTo>
                    <a:pt x="5064" y="6172"/>
                    <a:pt x="4636" y="6058"/>
                    <a:pt x="4227" y="5823"/>
                  </a:cubicBezTo>
                  <a:cubicBezTo>
                    <a:pt x="3710" y="5528"/>
                    <a:pt x="3145" y="5385"/>
                    <a:pt x="2580" y="5385"/>
                  </a:cubicBezTo>
                  <a:cubicBezTo>
                    <a:pt x="2117" y="5385"/>
                    <a:pt x="1654" y="5481"/>
                    <a:pt x="1215" y="5668"/>
                  </a:cubicBezTo>
                  <a:cubicBezTo>
                    <a:pt x="1524" y="4870"/>
                    <a:pt x="2155" y="4216"/>
                    <a:pt x="2989" y="3882"/>
                  </a:cubicBezTo>
                  <a:cubicBezTo>
                    <a:pt x="3179" y="3811"/>
                    <a:pt x="3322" y="3620"/>
                    <a:pt x="3322" y="3406"/>
                  </a:cubicBezTo>
                  <a:lnTo>
                    <a:pt x="3322" y="2930"/>
                  </a:lnTo>
                  <a:cubicBezTo>
                    <a:pt x="3322" y="2858"/>
                    <a:pt x="3263" y="2799"/>
                    <a:pt x="3179" y="2799"/>
                  </a:cubicBezTo>
                  <a:cubicBezTo>
                    <a:pt x="3108" y="2799"/>
                    <a:pt x="3048" y="2858"/>
                    <a:pt x="3048" y="2930"/>
                  </a:cubicBezTo>
                  <a:lnTo>
                    <a:pt x="3048" y="3406"/>
                  </a:lnTo>
                  <a:cubicBezTo>
                    <a:pt x="3048" y="3501"/>
                    <a:pt x="2989" y="3585"/>
                    <a:pt x="2894" y="3620"/>
                  </a:cubicBezTo>
                  <a:cubicBezTo>
                    <a:pt x="608" y="4525"/>
                    <a:pt x="0" y="7490"/>
                    <a:pt x="1703" y="9228"/>
                  </a:cubicBezTo>
                  <a:cubicBezTo>
                    <a:pt x="1929" y="9454"/>
                    <a:pt x="2227" y="9585"/>
                    <a:pt x="2560" y="9585"/>
                  </a:cubicBezTo>
                  <a:lnTo>
                    <a:pt x="5799" y="9585"/>
                  </a:lnTo>
                  <a:cubicBezTo>
                    <a:pt x="6108" y="9585"/>
                    <a:pt x="6430" y="9454"/>
                    <a:pt x="6656" y="9228"/>
                  </a:cubicBezTo>
                  <a:cubicBezTo>
                    <a:pt x="7870" y="7990"/>
                    <a:pt x="7918" y="6132"/>
                    <a:pt x="6989" y="4835"/>
                  </a:cubicBezTo>
                  <a:cubicBezTo>
                    <a:pt x="6608" y="4287"/>
                    <a:pt x="6073" y="3870"/>
                    <a:pt x="5442" y="3620"/>
                  </a:cubicBezTo>
                  <a:cubicBezTo>
                    <a:pt x="5358" y="3585"/>
                    <a:pt x="5299" y="3501"/>
                    <a:pt x="5299" y="3406"/>
                  </a:cubicBezTo>
                  <a:lnTo>
                    <a:pt x="5299" y="1072"/>
                  </a:lnTo>
                  <a:lnTo>
                    <a:pt x="5489" y="1072"/>
                  </a:lnTo>
                  <a:cubicBezTo>
                    <a:pt x="5692" y="1072"/>
                    <a:pt x="5858" y="906"/>
                    <a:pt x="5858" y="703"/>
                  </a:cubicBezTo>
                  <a:lnTo>
                    <a:pt x="5858" y="370"/>
                  </a:lnTo>
                  <a:cubicBezTo>
                    <a:pt x="5858" y="167"/>
                    <a:pt x="5692" y="1"/>
                    <a:pt x="5489" y="1"/>
                  </a:cubicBezTo>
                  <a:lnTo>
                    <a:pt x="4739" y="1"/>
                  </a:lnTo>
                  <a:cubicBezTo>
                    <a:pt x="4668" y="1"/>
                    <a:pt x="4608" y="60"/>
                    <a:pt x="4608" y="132"/>
                  </a:cubicBezTo>
                  <a:cubicBezTo>
                    <a:pt x="4608" y="215"/>
                    <a:pt x="4668" y="275"/>
                    <a:pt x="4739" y="275"/>
                  </a:cubicBezTo>
                  <a:lnTo>
                    <a:pt x="5489" y="275"/>
                  </a:lnTo>
                  <a:cubicBezTo>
                    <a:pt x="5537" y="275"/>
                    <a:pt x="5573" y="310"/>
                    <a:pt x="5573" y="358"/>
                  </a:cubicBezTo>
                  <a:lnTo>
                    <a:pt x="5573" y="691"/>
                  </a:lnTo>
                  <a:cubicBezTo>
                    <a:pt x="5573" y="727"/>
                    <a:pt x="5537" y="775"/>
                    <a:pt x="5489" y="775"/>
                  </a:cubicBezTo>
                  <a:lnTo>
                    <a:pt x="2834" y="775"/>
                  </a:lnTo>
                  <a:cubicBezTo>
                    <a:pt x="2798" y="775"/>
                    <a:pt x="2751" y="727"/>
                    <a:pt x="2751" y="691"/>
                  </a:cubicBezTo>
                  <a:lnTo>
                    <a:pt x="2751" y="358"/>
                  </a:lnTo>
                  <a:cubicBezTo>
                    <a:pt x="2751" y="310"/>
                    <a:pt x="2798" y="275"/>
                    <a:pt x="2834" y="275"/>
                  </a:cubicBezTo>
                  <a:lnTo>
                    <a:pt x="4060" y="275"/>
                  </a:lnTo>
                  <a:cubicBezTo>
                    <a:pt x="4132" y="275"/>
                    <a:pt x="4191" y="215"/>
                    <a:pt x="4191" y="132"/>
                  </a:cubicBezTo>
                  <a:cubicBezTo>
                    <a:pt x="4191" y="60"/>
                    <a:pt x="4132" y="1"/>
                    <a:pt x="4060"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 name="Google Shape;11489;p79">
            <a:extLst>
              <a:ext uri="{FF2B5EF4-FFF2-40B4-BE49-F238E27FC236}">
                <a16:creationId xmlns:a16="http://schemas.microsoft.com/office/drawing/2014/main" id="{E159141E-770E-4761-3684-30DB3CB80208}"/>
              </a:ext>
            </a:extLst>
          </p:cNvPr>
          <p:cNvGrpSpPr/>
          <p:nvPr/>
        </p:nvGrpSpPr>
        <p:grpSpPr>
          <a:xfrm>
            <a:off x="623913" y="2548913"/>
            <a:ext cx="348633" cy="378513"/>
            <a:chOff x="861113" y="2885746"/>
            <a:chExt cx="333809" cy="373277"/>
          </a:xfrm>
        </p:grpSpPr>
        <p:sp>
          <p:nvSpPr>
            <p:cNvPr id="61" name="Google Shape;11490;p79">
              <a:extLst>
                <a:ext uri="{FF2B5EF4-FFF2-40B4-BE49-F238E27FC236}">
                  <a16:creationId xmlns:a16="http://schemas.microsoft.com/office/drawing/2014/main" id="{3DB631DF-BE38-CCEF-E443-86F906F9E47F}"/>
                </a:ext>
              </a:extLst>
            </p:cNvPr>
            <p:cNvSpPr/>
            <p:nvPr/>
          </p:nvSpPr>
          <p:spPr>
            <a:xfrm>
              <a:off x="861113" y="2981533"/>
              <a:ext cx="315970" cy="277489"/>
            </a:xfrm>
            <a:custGeom>
              <a:avLst/>
              <a:gdLst/>
              <a:ahLst/>
              <a:cxnLst/>
              <a:rect l="l" t="t" r="r" b="b"/>
              <a:pathLst>
                <a:path w="9919" h="8711" extrusionOk="0">
                  <a:moveTo>
                    <a:pt x="3015" y="0"/>
                  </a:moveTo>
                  <a:cubicBezTo>
                    <a:pt x="2777" y="0"/>
                    <a:pt x="2558" y="27"/>
                    <a:pt x="2358" y="79"/>
                  </a:cubicBezTo>
                  <a:cubicBezTo>
                    <a:pt x="1739" y="245"/>
                    <a:pt x="1156" y="638"/>
                    <a:pt x="739" y="1210"/>
                  </a:cubicBezTo>
                  <a:cubicBezTo>
                    <a:pt x="251" y="1864"/>
                    <a:pt x="1" y="2698"/>
                    <a:pt x="1" y="3615"/>
                  </a:cubicBezTo>
                  <a:cubicBezTo>
                    <a:pt x="1" y="4567"/>
                    <a:pt x="429" y="5841"/>
                    <a:pt x="1132" y="6889"/>
                  </a:cubicBezTo>
                  <a:cubicBezTo>
                    <a:pt x="1882" y="8056"/>
                    <a:pt x="2763" y="8711"/>
                    <a:pt x="3549" y="8711"/>
                  </a:cubicBezTo>
                  <a:cubicBezTo>
                    <a:pt x="3870" y="8711"/>
                    <a:pt x="4180" y="8663"/>
                    <a:pt x="4478" y="8580"/>
                  </a:cubicBezTo>
                  <a:cubicBezTo>
                    <a:pt x="4632" y="8532"/>
                    <a:pt x="4796" y="8508"/>
                    <a:pt x="4960" y="8508"/>
                  </a:cubicBezTo>
                  <a:cubicBezTo>
                    <a:pt x="5123" y="8508"/>
                    <a:pt x="5287" y="8532"/>
                    <a:pt x="5442" y="8580"/>
                  </a:cubicBezTo>
                  <a:cubicBezTo>
                    <a:pt x="5740" y="8663"/>
                    <a:pt x="6049" y="8711"/>
                    <a:pt x="6371" y="8711"/>
                  </a:cubicBezTo>
                  <a:cubicBezTo>
                    <a:pt x="7156" y="8711"/>
                    <a:pt x="8026" y="8044"/>
                    <a:pt x="8788" y="6889"/>
                  </a:cubicBezTo>
                  <a:cubicBezTo>
                    <a:pt x="9490" y="5841"/>
                    <a:pt x="9919" y="4567"/>
                    <a:pt x="9919" y="3615"/>
                  </a:cubicBezTo>
                  <a:cubicBezTo>
                    <a:pt x="9847" y="2948"/>
                    <a:pt x="9716" y="2317"/>
                    <a:pt x="9431" y="1757"/>
                  </a:cubicBezTo>
                  <a:cubicBezTo>
                    <a:pt x="9398" y="1685"/>
                    <a:pt x="9334" y="1651"/>
                    <a:pt x="9266" y="1651"/>
                  </a:cubicBezTo>
                  <a:cubicBezTo>
                    <a:pt x="9233" y="1651"/>
                    <a:pt x="9199" y="1658"/>
                    <a:pt x="9169" y="1674"/>
                  </a:cubicBezTo>
                  <a:cubicBezTo>
                    <a:pt x="9061" y="1710"/>
                    <a:pt x="9026" y="1841"/>
                    <a:pt x="9073" y="1936"/>
                  </a:cubicBezTo>
                  <a:cubicBezTo>
                    <a:pt x="9323" y="2448"/>
                    <a:pt x="9442" y="3007"/>
                    <a:pt x="9442" y="3638"/>
                  </a:cubicBezTo>
                  <a:cubicBezTo>
                    <a:pt x="9442" y="4508"/>
                    <a:pt x="9050" y="5686"/>
                    <a:pt x="8395" y="6698"/>
                  </a:cubicBezTo>
                  <a:cubicBezTo>
                    <a:pt x="7716" y="7722"/>
                    <a:pt x="6942" y="8341"/>
                    <a:pt x="6311" y="8341"/>
                  </a:cubicBezTo>
                  <a:cubicBezTo>
                    <a:pt x="6037" y="8341"/>
                    <a:pt x="5751" y="8294"/>
                    <a:pt x="5501" y="8222"/>
                  </a:cubicBezTo>
                  <a:cubicBezTo>
                    <a:pt x="5311" y="8163"/>
                    <a:pt x="5112" y="8133"/>
                    <a:pt x="4911" y="8133"/>
                  </a:cubicBezTo>
                  <a:cubicBezTo>
                    <a:pt x="4710" y="8133"/>
                    <a:pt x="4507" y="8163"/>
                    <a:pt x="4311" y="8222"/>
                  </a:cubicBezTo>
                  <a:cubicBezTo>
                    <a:pt x="4061" y="8294"/>
                    <a:pt x="3775" y="8341"/>
                    <a:pt x="3513" y="8341"/>
                  </a:cubicBezTo>
                  <a:cubicBezTo>
                    <a:pt x="2870" y="8341"/>
                    <a:pt x="2096" y="7722"/>
                    <a:pt x="1430" y="6698"/>
                  </a:cubicBezTo>
                  <a:cubicBezTo>
                    <a:pt x="775" y="5698"/>
                    <a:pt x="370" y="4531"/>
                    <a:pt x="370" y="3638"/>
                  </a:cubicBezTo>
                  <a:cubicBezTo>
                    <a:pt x="370" y="2805"/>
                    <a:pt x="608" y="2043"/>
                    <a:pt x="1037" y="1460"/>
                  </a:cubicBezTo>
                  <a:cubicBezTo>
                    <a:pt x="1406" y="971"/>
                    <a:pt x="1918" y="614"/>
                    <a:pt x="2453" y="460"/>
                  </a:cubicBezTo>
                  <a:cubicBezTo>
                    <a:pt x="2603" y="422"/>
                    <a:pt x="2774" y="403"/>
                    <a:pt x="2963" y="403"/>
                  </a:cubicBezTo>
                  <a:cubicBezTo>
                    <a:pt x="3256" y="403"/>
                    <a:pt x="3592" y="449"/>
                    <a:pt x="3954" y="543"/>
                  </a:cubicBezTo>
                  <a:cubicBezTo>
                    <a:pt x="4013" y="555"/>
                    <a:pt x="4085" y="567"/>
                    <a:pt x="4144" y="579"/>
                  </a:cubicBezTo>
                  <a:cubicBezTo>
                    <a:pt x="4160" y="582"/>
                    <a:pt x="4176" y="584"/>
                    <a:pt x="4191" y="584"/>
                  </a:cubicBezTo>
                  <a:cubicBezTo>
                    <a:pt x="4281" y="584"/>
                    <a:pt x="4362" y="527"/>
                    <a:pt x="4382" y="436"/>
                  </a:cubicBezTo>
                  <a:cubicBezTo>
                    <a:pt x="4406" y="329"/>
                    <a:pt x="4347" y="221"/>
                    <a:pt x="4239" y="198"/>
                  </a:cubicBezTo>
                  <a:lnTo>
                    <a:pt x="4061" y="150"/>
                  </a:lnTo>
                  <a:cubicBezTo>
                    <a:pt x="3680" y="48"/>
                    <a:pt x="3331" y="0"/>
                    <a:pt x="3015"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11491;p79">
              <a:extLst>
                <a:ext uri="{FF2B5EF4-FFF2-40B4-BE49-F238E27FC236}">
                  <a16:creationId xmlns:a16="http://schemas.microsoft.com/office/drawing/2014/main" id="{7D6AFFDC-3A14-D52F-0CC1-419080340551}"/>
                </a:ext>
              </a:extLst>
            </p:cNvPr>
            <p:cNvSpPr/>
            <p:nvPr/>
          </p:nvSpPr>
          <p:spPr>
            <a:xfrm>
              <a:off x="1024976" y="2981756"/>
              <a:ext cx="125572" cy="45903"/>
            </a:xfrm>
            <a:custGeom>
              <a:avLst/>
              <a:gdLst/>
              <a:ahLst/>
              <a:cxnLst/>
              <a:rect l="l" t="t" r="r" b="b"/>
              <a:pathLst>
                <a:path w="3942" h="1441" extrusionOk="0">
                  <a:moveTo>
                    <a:pt x="1709" y="1"/>
                  </a:moveTo>
                  <a:cubicBezTo>
                    <a:pt x="1383" y="1"/>
                    <a:pt x="1022" y="51"/>
                    <a:pt x="631" y="143"/>
                  </a:cubicBezTo>
                  <a:cubicBezTo>
                    <a:pt x="477" y="191"/>
                    <a:pt x="334" y="202"/>
                    <a:pt x="191" y="238"/>
                  </a:cubicBezTo>
                  <a:cubicBezTo>
                    <a:pt x="96" y="250"/>
                    <a:pt x="0" y="357"/>
                    <a:pt x="12" y="464"/>
                  </a:cubicBezTo>
                  <a:cubicBezTo>
                    <a:pt x="35" y="554"/>
                    <a:pt x="121" y="644"/>
                    <a:pt x="220" y="644"/>
                  </a:cubicBezTo>
                  <a:cubicBezTo>
                    <a:pt x="226" y="644"/>
                    <a:pt x="232" y="644"/>
                    <a:pt x="238" y="643"/>
                  </a:cubicBezTo>
                  <a:cubicBezTo>
                    <a:pt x="405" y="619"/>
                    <a:pt x="572" y="583"/>
                    <a:pt x="727" y="548"/>
                  </a:cubicBezTo>
                  <a:cubicBezTo>
                    <a:pt x="1087" y="461"/>
                    <a:pt x="1417" y="414"/>
                    <a:pt x="1711" y="414"/>
                  </a:cubicBezTo>
                  <a:cubicBezTo>
                    <a:pt x="1903" y="414"/>
                    <a:pt x="2079" y="434"/>
                    <a:pt x="2239" y="476"/>
                  </a:cubicBezTo>
                  <a:cubicBezTo>
                    <a:pt x="2727" y="607"/>
                    <a:pt x="3203" y="917"/>
                    <a:pt x="3572" y="1369"/>
                  </a:cubicBezTo>
                  <a:cubicBezTo>
                    <a:pt x="3620" y="1417"/>
                    <a:pt x="3679" y="1441"/>
                    <a:pt x="3727" y="1441"/>
                  </a:cubicBezTo>
                  <a:cubicBezTo>
                    <a:pt x="3763" y="1441"/>
                    <a:pt x="3810" y="1429"/>
                    <a:pt x="3846" y="1393"/>
                  </a:cubicBezTo>
                  <a:cubicBezTo>
                    <a:pt x="3929" y="1322"/>
                    <a:pt x="3941" y="1191"/>
                    <a:pt x="3870" y="1095"/>
                  </a:cubicBezTo>
                  <a:cubicBezTo>
                    <a:pt x="3453" y="595"/>
                    <a:pt x="2905" y="226"/>
                    <a:pt x="2322" y="72"/>
                  </a:cubicBezTo>
                  <a:cubicBezTo>
                    <a:pt x="2135" y="23"/>
                    <a:pt x="1930" y="1"/>
                    <a:pt x="1709"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11492;p79">
              <a:extLst>
                <a:ext uri="{FF2B5EF4-FFF2-40B4-BE49-F238E27FC236}">
                  <a16:creationId xmlns:a16="http://schemas.microsoft.com/office/drawing/2014/main" id="{E9C0468E-5E6C-89A8-9AE3-597F5C6228BE}"/>
                </a:ext>
              </a:extLst>
            </p:cNvPr>
            <p:cNvSpPr/>
            <p:nvPr/>
          </p:nvSpPr>
          <p:spPr>
            <a:xfrm>
              <a:off x="979455" y="2885746"/>
              <a:ext cx="215467" cy="145705"/>
            </a:xfrm>
            <a:custGeom>
              <a:avLst/>
              <a:gdLst/>
              <a:ahLst/>
              <a:cxnLst/>
              <a:rect l="l" t="t" r="r" b="b"/>
              <a:pathLst>
                <a:path w="6764" h="4574" extrusionOk="0">
                  <a:moveTo>
                    <a:pt x="4097" y="0"/>
                  </a:moveTo>
                  <a:cubicBezTo>
                    <a:pt x="3959" y="0"/>
                    <a:pt x="3824" y="9"/>
                    <a:pt x="3691" y="26"/>
                  </a:cubicBezTo>
                  <a:cubicBezTo>
                    <a:pt x="3049" y="61"/>
                    <a:pt x="2489" y="419"/>
                    <a:pt x="2060" y="1014"/>
                  </a:cubicBezTo>
                  <a:cubicBezTo>
                    <a:pt x="1775" y="1407"/>
                    <a:pt x="1620" y="1776"/>
                    <a:pt x="1596" y="1883"/>
                  </a:cubicBezTo>
                  <a:lnTo>
                    <a:pt x="1072" y="2681"/>
                  </a:lnTo>
                  <a:cubicBezTo>
                    <a:pt x="929" y="2240"/>
                    <a:pt x="774" y="1954"/>
                    <a:pt x="763" y="1943"/>
                  </a:cubicBezTo>
                  <a:cubicBezTo>
                    <a:pt x="728" y="1866"/>
                    <a:pt x="652" y="1832"/>
                    <a:pt x="576" y="1832"/>
                  </a:cubicBezTo>
                  <a:cubicBezTo>
                    <a:pt x="546" y="1832"/>
                    <a:pt x="516" y="1837"/>
                    <a:pt x="489" y="1847"/>
                  </a:cubicBezTo>
                  <a:cubicBezTo>
                    <a:pt x="405" y="1895"/>
                    <a:pt x="358" y="2026"/>
                    <a:pt x="405" y="2121"/>
                  </a:cubicBezTo>
                  <a:cubicBezTo>
                    <a:pt x="405" y="2133"/>
                    <a:pt x="870" y="3014"/>
                    <a:pt x="965" y="4157"/>
                  </a:cubicBezTo>
                  <a:cubicBezTo>
                    <a:pt x="822" y="4145"/>
                    <a:pt x="667" y="4098"/>
                    <a:pt x="572" y="4050"/>
                  </a:cubicBezTo>
                  <a:cubicBezTo>
                    <a:pt x="429" y="3990"/>
                    <a:pt x="393" y="3931"/>
                    <a:pt x="393" y="3919"/>
                  </a:cubicBezTo>
                  <a:cubicBezTo>
                    <a:pt x="393" y="3812"/>
                    <a:pt x="298" y="3728"/>
                    <a:pt x="191" y="3728"/>
                  </a:cubicBezTo>
                  <a:cubicBezTo>
                    <a:pt x="96" y="3728"/>
                    <a:pt x="1" y="3812"/>
                    <a:pt x="1" y="3919"/>
                  </a:cubicBezTo>
                  <a:cubicBezTo>
                    <a:pt x="1" y="4038"/>
                    <a:pt x="60" y="4264"/>
                    <a:pt x="405" y="4419"/>
                  </a:cubicBezTo>
                  <a:cubicBezTo>
                    <a:pt x="608" y="4514"/>
                    <a:pt x="893" y="4574"/>
                    <a:pt x="1191" y="4574"/>
                  </a:cubicBezTo>
                  <a:cubicBezTo>
                    <a:pt x="1489" y="4574"/>
                    <a:pt x="1763" y="4514"/>
                    <a:pt x="1977" y="4419"/>
                  </a:cubicBezTo>
                  <a:cubicBezTo>
                    <a:pt x="2334" y="4264"/>
                    <a:pt x="2382" y="4038"/>
                    <a:pt x="2382" y="3919"/>
                  </a:cubicBezTo>
                  <a:cubicBezTo>
                    <a:pt x="2382" y="3812"/>
                    <a:pt x="2298" y="3728"/>
                    <a:pt x="2191" y="3728"/>
                  </a:cubicBezTo>
                  <a:cubicBezTo>
                    <a:pt x="2084" y="3728"/>
                    <a:pt x="2001" y="3812"/>
                    <a:pt x="2001" y="3919"/>
                  </a:cubicBezTo>
                  <a:cubicBezTo>
                    <a:pt x="2001" y="3931"/>
                    <a:pt x="1953" y="3990"/>
                    <a:pt x="1822" y="4050"/>
                  </a:cubicBezTo>
                  <a:cubicBezTo>
                    <a:pt x="1703" y="4109"/>
                    <a:pt x="1548" y="4145"/>
                    <a:pt x="1382" y="4157"/>
                  </a:cubicBezTo>
                  <a:cubicBezTo>
                    <a:pt x="1358" y="3800"/>
                    <a:pt x="1298" y="3467"/>
                    <a:pt x="1239" y="3169"/>
                  </a:cubicBezTo>
                  <a:lnTo>
                    <a:pt x="1917" y="2133"/>
                  </a:lnTo>
                  <a:cubicBezTo>
                    <a:pt x="1953" y="2133"/>
                    <a:pt x="1977" y="2145"/>
                    <a:pt x="2060" y="2169"/>
                  </a:cubicBezTo>
                  <a:cubicBezTo>
                    <a:pt x="2179" y="2204"/>
                    <a:pt x="2334" y="2300"/>
                    <a:pt x="2513" y="2407"/>
                  </a:cubicBezTo>
                  <a:cubicBezTo>
                    <a:pt x="2989" y="2669"/>
                    <a:pt x="3584" y="3014"/>
                    <a:pt x="4263" y="3014"/>
                  </a:cubicBezTo>
                  <a:cubicBezTo>
                    <a:pt x="4477" y="3014"/>
                    <a:pt x="4715" y="2966"/>
                    <a:pt x="4954" y="2883"/>
                  </a:cubicBezTo>
                  <a:cubicBezTo>
                    <a:pt x="6466" y="2300"/>
                    <a:pt x="6739" y="407"/>
                    <a:pt x="6763" y="323"/>
                  </a:cubicBezTo>
                  <a:cubicBezTo>
                    <a:pt x="6763" y="288"/>
                    <a:pt x="6716" y="216"/>
                    <a:pt x="6656" y="168"/>
                  </a:cubicBezTo>
                  <a:cubicBezTo>
                    <a:pt x="6626" y="145"/>
                    <a:pt x="6588" y="133"/>
                    <a:pt x="6547" y="133"/>
                  </a:cubicBezTo>
                  <a:cubicBezTo>
                    <a:pt x="6507" y="133"/>
                    <a:pt x="6466" y="145"/>
                    <a:pt x="6430" y="168"/>
                  </a:cubicBezTo>
                  <a:cubicBezTo>
                    <a:pt x="6301" y="255"/>
                    <a:pt x="6164" y="287"/>
                    <a:pt x="6009" y="287"/>
                  </a:cubicBezTo>
                  <a:cubicBezTo>
                    <a:pt x="5820" y="287"/>
                    <a:pt x="5602" y="239"/>
                    <a:pt x="5335" y="180"/>
                  </a:cubicBezTo>
                  <a:cubicBezTo>
                    <a:pt x="5287" y="168"/>
                    <a:pt x="5239" y="168"/>
                    <a:pt x="5192" y="157"/>
                  </a:cubicBezTo>
                  <a:cubicBezTo>
                    <a:pt x="5175" y="150"/>
                    <a:pt x="5158" y="147"/>
                    <a:pt x="5140" y="147"/>
                  </a:cubicBezTo>
                  <a:cubicBezTo>
                    <a:pt x="5061" y="147"/>
                    <a:pt x="4983" y="211"/>
                    <a:pt x="4954" y="299"/>
                  </a:cubicBezTo>
                  <a:cubicBezTo>
                    <a:pt x="4930" y="407"/>
                    <a:pt x="5001" y="514"/>
                    <a:pt x="5108" y="538"/>
                  </a:cubicBezTo>
                  <a:cubicBezTo>
                    <a:pt x="5156" y="561"/>
                    <a:pt x="5192" y="561"/>
                    <a:pt x="5239" y="573"/>
                  </a:cubicBezTo>
                  <a:cubicBezTo>
                    <a:pt x="5512" y="626"/>
                    <a:pt x="5765" y="679"/>
                    <a:pt x="6003" y="679"/>
                  </a:cubicBezTo>
                  <a:cubicBezTo>
                    <a:pt x="6088" y="679"/>
                    <a:pt x="6170" y="672"/>
                    <a:pt x="6251" y="657"/>
                  </a:cubicBezTo>
                  <a:lnTo>
                    <a:pt x="6251" y="657"/>
                  </a:lnTo>
                  <a:cubicBezTo>
                    <a:pt x="6108" y="1192"/>
                    <a:pt x="5704" y="2193"/>
                    <a:pt x="4799" y="2550"/>
                  </a:cubicBezTo>
                  <a:cubicBezTo>
                    <a:pt x="4613" y="2621"/>
                    <a:pt x="4429" y="2651"/>
                    <a:pt x="4249" y="2651"/>
                  </a:cubicBezTo>
                  <a:cubicBezTo>
                    <a:pt x="3679" y="2651"/>
                    <a:pt x="3144" y="2348"/>
                    <a:pt x="2691" y="2085"/>
                  </a:cubicBezTo>
                  <a:cubicBezTo>
                    <a:pt x="2453" y="1954"/>
                    <a:pt x="2251" y="1835"/>
                    <a:pt x="2072" y="1776"/>
                  </a:cubicBezTo>
                  <a:cubicBezTo>
                    <a:pt x="2275" y="1335"/>
                    <a:pt x="2798" y="502"/>
                    <a:pt x="3727" y="419"/>
                  </a:cubicBezTo>
                  <a:cubicBezTo>
                    <a:pt x="3823" y="414"/>
                    <a:pt x="3921" y="411"/>
                    <a:pt x="4019" y="411"/>
                  </a:cubicBezTo>
                  <a:cubicBezTo>
                    <a:pt x="4190" y="411"/>
                    <a:pt x="4363" y="420"/>
                    <a:pt x="4537" y="442"/>
                  </a:cubicBezTo>
                  <a:cubicBezTo>
                    <a:pt x="4545" y="443"/>
                    <a:pt x="4552" y="444"/>
                    <a:pt x="4560" y="444"/>
                  </a:cubicBezTo>
                  <a:cubicBezTo>
                    <a:pt x="4659" y="444"/>
                    <a:pt x="4752" y="374"/>
                    <a:pt x="4763" y="264"/>
                  </a:cubicBezTo>
                  <a:cubicBezTo>
                    <a:pt x="4775" y="157"/>
                    <a:pt x="4703" y="49"/>
                    <a:pt x="4584" y="38"/>
                  </a:cubicBezTo>
                  <a:cubicBezTo>
                    <a:pt x="4419" y="12"/>
                    <a:pt x="4256" y="0"/>
                    <a:pt x="4097"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00" name="Google Shape;13809;p82">
            <a:extLst>
              <a:ext uri="{FF2B5EF4-FFF2-40B4-BE49-F238E27FC236}">
                <a16:creationId xmlns:a16="http://schemas.microsoft.com/office/drawing/2014/main" id="{8E3D864B-1F0D-0311-DBFD-B5DDE1C6E8B6}"/>
              </a:ext>
            </a:extLst>
          </p:cNvPr>
          <p:cNvGrpSpPr/>
          <p:nvPr/>
        </p:nvGrpSpPr>
        <p:grpSpPr>
          <a:xfrm>
            <a:off x="652730" y="3033295"/>
            <a:ext cx="282715" cy="338660"/>
            <a:chOff x="2212469" y="3360313"/>
            <a:chExt cx="282715" cy="338660"/>
          </a:xfrm>
        </p:grpSpPr>
        <p:sp>
          <p:nvSpPr>
            <p:cNvPr id="1601" name="Google Shape;13810;p82">
              <a:extLst>
                <a:ext uri="{FF2B5EF4-FFF2-40B4-BE49-F238E27FC236}">
                  <a16:creationId xmlns:a16="http://schemas.microsoft.com/office/drawing/2014/main" id="{CF40E106-6CD6-95C2-6A0E-05AD2BB1D45F}"/>
                </a:ext>
              </a:extLst>
            </p:cNvPr>
            <p:cNvSpPr/>
            <p:nvPr/>
          </p:nvSpPr>
          <p:spPr>
            <a:xfrm>
              <a:off x="2282313" y="3360313"/>
              <a:ext cx="212871" cy="200403"/>
            </a:xfrm>
            <a:custGeom>
              <a:avLst/>
              <a:gdLst/>
              <a:ahLst/>
              <a:cxnLst/>
              <a:rect l="l" t="t" r="r" b="b"/>
              <a:pathLst>
                <a:path w="6693" h="6301" extrusionOk="0">
                  <a:moveTo>
                    <a:pt x="2751" y="2573"/>
                  </a:moveTo>
                  <a:lnTo>
                    <a:pt x="4108" y="3919"/>
                  </a:lnTo>
                  <a:lnTo>
                    <a:pt x="2882" y="5157"/>
                  </a:lnTo>
                  <a:lnTo>
                    <a:pt x="1525" y="3800"/>
                  </a:lnTo>
                  <a:lnTo>
                    <a:pt x="2751" y="2573"/>
                  </a:lnTo>
                  <a:close/>
                  <a:moveTo>
                    <a:pt x="5397" y="0"/>
                  </a:moveTo>
                  <a:cubicBezTo>
                    <a:pt x="5323" y="0"/>
                    <a:pt x="5261" y="55"/>
                    <a:pt x="5239" y="121"/>
                  </a:cubicBezTo>
                  <a:cubicBezTo>
                    <a:pt x="5228" y="216"/>
                    <a:pt x="5287" y="287"/>
                    <a:pt x="5359" y="299"/>
                  </a:cubicBezTo>
                  <a:cubicBezTo>
                    <a:pt x="5775" y="383"/>
                    <a:pt x="5990" y="656"/>
                    <a:pt x="6037" y="692"/>
                  </a:cubicBezTo>
                  <a:cubicBezTo>
                    <a:pt x="6478" y="1133"/>
                    <a:pt x="6478" y="1871"/>
                    <a:pt x="6037" y="2335"/>
                  </a:cubicBezTo>
                  <a:lnTo>
                    <a:pt x="5406" y="2954"/>
                  </a:lnTo>
                  <a:lnTo>
                    <a:pt x="3715" y="1264"/>
                  </a:lnTo>
                  <a:lnTo>
                    <a:pt x="4335" y="633"/>
                  </a:lnTo>
                  <a:cubicBezTo>
                    <a:pt x="4466" y="502"/>
                    <a:pt x="4632" y="395"/>
                    <a:pt x="4823" y="347"/>
                  </a:cubicBezTo>
                  <a:cubicBezTo>
                    <a:pt x="4918" y="323"/>
                    <a:pt x="4966" y="228"/>
                    <a:pt x="4930" y="156"/>
                  </a:cubicBezTo>
                  <a:cubicBezTo>
                    <a:pt x="4910" y="88"/>
                    <a:pt x="4842" y="43"/>
                    <a:pt x="4778" y="43"/>
                  </a:cubicBezTo>
                  <a:cubicBezTo>
                    <a:pt x="4765" y="43"/>
                    <a:pt x="4752" y="45"/>
                    <a:pt x="4739" y="49"/>
                  </a:cubicBezTo>
                  <a:cubicBezTo>
                    <a:pt x="4501" y="133"/>
                    <a:pt x="4287" y="240"/>
                    <a:pt x="4108" y="430"/>
                  </a:cubicBezTo>
                  <a:lnTo>
                    <a:pt x="3489" y="1049"/>
                  </a:lnTo>
                  <a:lnTo>
                    <a:pt x="3180" y="752"/>
                  </a:lnTo>
                  <a:cubicBezTo>
                    <a:pt x="3073" y="651"/>
                    <a:pt x="2933" y="600"/>
                    <a:pt x="2794" y="600"/>
                  </a:cubicBezTo>
                  <a:cubicBezTo>
                    <a:pt x="2656" y="600"/>
                    <a:pt x="2519" y="651"/>
                    <a:pt x="2418" y="752"/>
                  </a:cubicBezTo>
                  <a:lnTo>
                    <a:pt x="2049" y="1121"/>
                  </a:lnTo>
                  <a:cubicBezTo>
                    <a:pt x="1834" y="1335"/>
                    <a:pt x="1834" y="1680"/>
                    <a:pt x="2049" y="1883"/>
                  </a:cubicBezTo>
                  <a:lnTo>
                    <a:pt x="2525" y="2359"/>
                  </a:lnTo>
                  <a:lnTo>
                    <a:pt x="60" y="4812"/>
                  </a:lnTo>
                  <a:cubicBezTo>
                    <a:pt x="1" y="4871"/>
                    <a:pt x="1" y="4978"/>
                    <a:pt x="60" y="5038"/>
                  </a:cubicBezTo>
                  <a:cubicBezTo>
                    <a:pt x="90" y="5068"/>
                    <a:pt x="132" y="5083"/>
                    <a:pt x="173" y="5083"/>
                  </a:cubicBezTo>
                  <a:cubicBezTo>
                    <a:pt x="215" y="5083"/>
                    <a:pt x="257" y="5068"/>
                    <a:pt x="286" y="5038"/>
                  </a:cubicBezTo>
                  <a:lnTo>
                    <a:pt x="1287" y="4038"/>
                  </a:lnTo>
                  <a:lnTo>
                    <a:pt x="2644" y="5395"/>
                  </a:lnTo>
                  <a:lnTo>
                    <a:pt x="2001" y="6038"/>
                  </a:lnTo>
                  <a:cubicBezTo>
                    <a:pt x="1894" y="6145"/>
                    <a:pt x="1965" y="6300"/>
                    <a:pt x="2120" y="6300"/>
                  </a:cubicBezTo>
                  <a:cubicBezTo>
                    <a:pt x="2123" y="6300"/>
                    <a:pt x="2125" y="6300"/>
                    <a:pt x="2127" y="6300"/>
                  </a:cubicBezTo>
                  <a:cubicBezTo>
                    <a:pt x="2236" y="6300"/>
                    <a:pt x="2191" y="6277"/>
                    <a:pt x="4370" y="4133"/>
                  </a:cubicBezTo>
                  <a:cubicBezTo>
                    <a:pt x="4454" y="4133"/>
                    <a:pt x="4525" y="4062"/>
                    <a:pt x="4525" y="3966"/>
                  </a:cubicBezTo>
                  <a:cubicBezTo>
                    <a:pt x="4525" y="3859"/>
                    <a:pt x="4442" y="3835"/>
                    <a:pt x="4335" y="3716"/>
                  </a:cubicBezTo>
                  <a:lnTo>
                    <a:pt x="2977" y="2359"/>
                  </a:lnTo>
                  <a:lnTo>
                    <a:pt x="2287" y="1657"/>
                  </a:lnTo>
                  <a:cubicBezTo>
                    <a:pt x="2191" y="1573"/>
                    <a:pt x="2191" y="1430"/>
                    <a:pt x="2287" y="1347"/>
                  </a:cubicBezTo>
                  <a:lnTo>
                    <a:pt x="2656" y="978"/>
                  </a:lnTo>
                  <a:cubicBezTo>
                    <a:pt x="2697" y="930"/>
                    <a:pt x="2754" y="906"/>
                    <a:pt x="2811" y="906"/>
                  </a:cubicBezTo>
                  <a:cubicBezTo>
                    <a:pt x="2867" y="906"/>
                    <a:pt x="2924" y="930"/>
                    <a:pt x="2965" y="978"/>
                  </a:cubicBezTo>
                  <a:lnTo>
                    <a:pt x="5716" y="3728"/>
                  </a:lnTo>
                  <a:cubicBezTo>
                    <a:pt x="5811" y="3812"/>
                    <a:pt x="5811" y="3954"/>
                    <a:pt x="5716" y="4038"/>
                  </a:cubicBezTo>
                  <a:lnTo>
                    <a:pt x="5347" y="4407"/>
                  </a:lnTo>
                  <a:cubicBezTo>
                    <a:pt x="5305" y="4455"/>
                    <a:pt x="5248" y="4478"/>
                    <a:pt x="5192" y="4478"/>
                  </a:cubicBezTo>
                  <a:cubicBezTo>
                    <a:pt x="5135" y="4478"/>
                    <a:pt x="5079" y="4455"/>
                    <a:pt x="5037" y="4407"/>
                  </a:cubicBezTo>
                  <a:lnTo>
                    <a:pt x="4918" y="4288"/>
                  </a:lnTo>
                  <a:cubicBezTo>
                    <a:pt x="4888" y="4258"/>
                    <a:pt x="4847" y="4243"/>
                    <a:pt x="4805" y="4243"/>
                  </a:cubicBezTo>
                  <a:cubicBezTo>
                    <a:pt x="4763" y="4243"/>
                    <a:pt x="4722" y="4258"/>
                    <a:pt x="4692" y="4288"/>
                  </a:cubicBezTo>
                  <a:cubicBezTo>
                    <a:pt x="4632" y="4347"/>
                    <a:pt x="4632" y="4455"/>
                    <a:pt x="4692" y="4514"/>
                  </a:cubicBezTo>
                  <a:lnTo>
                    <a:pt x="4811" y="4633"/>
                  </a:lnTo>
                  <a:cubicBezTo>
                    <a:pt x="4918" y="4740"/>
                    <a:pt x="5055" y="4794"/>
                    <a:pt x="5192" y="4794"/>
                  </a:cubicBezTo>
                  <a:cubicBezTo>
                    <a:pt x="5329" y="4794"/>
                    <a:pt x="5466" y="4740"/>
                    <a:pt x="5573" y="4633"/>
                  </a:cubicBezTo>
                  <a:lnTo>
                    <a:pt x="5942" y="4264"/>
                  </a:lnTo>
                  <a:cubicBezTo>
                    <a:pt x="6156" y="4050"/>
                    <a:pt x="6156" y="3716"/>
                    <a:pt x="5942" y="3502"/>
                  </a:cubicBezTo>
                  <a:lnTo>
                    <a:pt x="5644" y="3204"/>
                  </a:lnTo>
                  <a:lnTo>
                    <a:pt x="6275" y="2585"/>
                  </a:lnTo>
                  <a:cubicBezTo>
                    <a:pt x="6537" y="2300"/>
                    <a:pt x="6692" y="1930"/>
                    <a:pt x="6692" y="1526"/>
                  </a:cubicBezTo>
                  <a:cubicBezTo>
                    <a:pt x="6692" y="823"/>
                    <a:pt x="6216" y="454"/>
                    <a:pt x="6180" y="406"/>
                  </a:cubicBezTo>
                  <a:cubicBezTo>
                    <a:pt x="5978" y="204"/>
                    <a:pt x="5704" y="73"/>
                    <a:pt x="5418" y="2"/>
                  </a:cubicBezTo>
                  <a:cubicBezTo>
                    <a:pt x="5411" y="1"/>
                    <a:pt x="5404" y="0"/>
                    <a:pt x="5397"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3811;p82">
              <a:extLst>
                <a:ext uri="{FF2B5EF4-FFF2-40B4-BE49-F238E27FC236}">
                  <a16:creationId xmlns:a16="http://schemas.microsoft.com/office/drawing/2014/main" id="{CA044D64-F3B9-73CD-6F50-982D9747965B}"/>
                </a:ext>
              </a:extLst>
            </p:cNvPr>
            <p:cNvSpPr/>
            <p:nvPr/>
          </p:nvSpPr>
          <p:spPr>
            <a:xfrm>
              <a:off x="2234987" y="3526304"/>
              <a:ext cx="106070" cy="94143"/>
            </a:xfrm>
            <a:custGeom>
              <a:avLst/>
              <a:gdLst/>
              <a:ahLst/>
              <a:cxnLst/>
              <a:rect l="l" t="t" r="r" b="b"/>
              <a:pathLst>
                <a:path w="3335" h="2960" extrusionOk="0">
                  <a:moveTo>
                    <a:pt x="1245" y="1"/>
                  </a:moveTo>
                  <a:cubicBezTo>
                    <a:pt x="1203" y="1"/>
                    <a:pt x="1161" y="15"/>
                    <a:pt x="1132" y="45"/>
                  </a:cubicBezTo>
                  <a:cubicBezTo>
                    <a:pt x="1120" y="57"/>
                    <a:pt x="620" y="462"/>
                    <a:pt x="739" y="1152"/>
                  </a:cubicBezTo>
                  <a:lnTo>
                    <a:pt x="227" y="1664"/>
                  </a:lnTo>
                  <a:cubicBezTo>
                    <a:pt x="84" y="1807"/>
                    <a:pt x="0" y="2010"/>
                    <a:pt x="0" y="2200"/>
                  </a:cubicBezTo>
                  <a:cubicBezTo>
                    <a:pt x="0" y="2659"/>
                    <a:pt x="376" y="2960"/>
                    <a:pt x="766" y="2960"/>
                  </a:cubicBezTo>
                  <a:cubicBezTo>
                    <a:pt x="953" y="2960"/>
                    <a:pt x="1144" y="2890"/>
                    <a:pt x="1298" y="2736"/>
                  </a:cubicBezTo>
                  <a:lnTo>
                    <a:pt x="1810" y="2236"/>
                  </a:lnTo>
                  <a:cubicBezTo>
                    <a:pt x="1868" y="2243"/>
                    <a:pt x="1926" y="2247"/>
                    <a:pt x="1984" y="2247"/>
                  </a:cubicBezTo>
                  <a:cubicBezTo>
                    <a:pt x="2308" y="2247"/>
                    <a:pt x="2626" y="2133"/>
                    <a:pt x="2858" y="1891"/>
                  </a:cubicBezTo>
                  <a:lnTo>
                    <a:pt x="3275" y="1474"/>
                  </a:lnTo>
                  <a:cubicBezTo>
                    <a:pt x="3334" y="1414"/>
                    <a:pt x="3334" y="1307"/>
                    <a:pt x="3275" y="1248"/>
                  </a:cubicBezTo>
                  <a:cubicBezTo>
                    <a:pt x="3245" y="1218"/>
                    <a:pt x="3206" y="1203"/>
                    <a:pt x="3168" y="1203"/>
                  </a:cubicBezTo>
                  <a:cubicBezTo>
                    <a:pt x="3129" y="1203"/>
                    <a:pt x="3090" y="1218"/>
                    <a:pt x="3060" y="1248"/>
                  </a:cubicBezTo>
                  <a:lnTo>
                    <a:pt x="2644" y="1664"/>
                  </a:lnTo>
                  <a:cubicBezTo>
                    <a:pt x="2464" y="1844"/>
                    <a:pt x="2237" y="1929"/>
                    <a:pt x="2008" y="1929"/>
                  </a:cubicBezTo>
                  <a:cubicBezTo>
                    <a:pt x="1934" y="1929"/>
                    <a:pt x="1859" y="1920"/>
                    <a:pt x="1786" y="1903"/>
                  </a:cubicBezTo>
                  <a:cubicBezTo>
                    <a:pt x="1772" y="1900"/>
                    <a:pt x="1760" y="1898"/>
                    <a:pt x="1748" y="1898"/>
                  </a:cubicBezTo>
                  <a:cubicBezTo>
                    <a:pt x="1709" y="1898"/>
                    <a:pt x="1680" y="1914"/>
                    <a:pt x="1644" y="1950"/>
                  </a:cubicBezTo>
                  <a:lnTo>
                    <a:pt x="1072" y="2510"/>
                  </a:lnTo>
                  <a:cubicBezTo>
                    <a:pt x="989" y="2605"/>
                    <a:pt x="882" y="2641"/>
                    <a:pt x="762" y="2641"/>
                  </a:cubicBezTo>
                  <a:cubicBezTo>
                    <a:pt x="358" y="2641"/>
                    <a:pt x="167" y="2164"/>
                    <a:pt x="453" y="1891"/>
                  </a:cubicBezTo>
                  <a:lnTo>
                    <a:pt x="1012" y="1319"/>
                  </a:lnTo>
                  <a:cubicBezTo>
                    <a:pt x="1060" y="1283"/>
                    <a:pt x="1072" y="1236"/>
                    <a:pt x="1060" y="1176"/>
                  </a:cubicBezTo>
                  <a:cubicBezTo>
                    <a:pt x="929" y="605"/>
                    <a:pt x="1358" y="283"/>
                    <a:pt x="1358" y="259"/>
                  </a:cubicBezTo>
                  <a:cubicBezTo>
                    <a:pt x="1417" y="200"/>
                    <a:pt x="1417" y="105"/>
                    <a:pt x="1358" y="45"/>
                  </a:cubicBezTo>
                  <a:cubicBezTo>
                    <a:pt x="1328" y="15"/>
                    <a:pt x="1286" y="1"/>
                    <a:pt x="1245"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3812;p82">
              <a:extLst>
                <a:ext uri="{FF2B5EF4-FFF2-40B4-BE49-F238E27FC236}">
                  <a16:creationId xmlns:a16="http://schemas.microsoft.com/office/drawing/2014/main" id="{99568A5A-DBD1-F099-C0E7-DA67D45EC17E}"/>
                </a:ext>
              </a:extLst>
            </p:cNvPr>
            <p:cNvSpPr/>
            <p:nvPr/>
          </p:nvSpPr>
          <p:spPr>
            <a:xfrm>
              <a:off x="2212469" y="3622386"/>
              <a:ext cx="61924" cy="76586"/>
            </a:xfrm>
            <a:custGeom>
              <a:avLst/>
              <a:gdLst/>
              <a:ahLst/>
              <a:cxnLst/>
              <a:rect l="l" t="t" r="r" b="b"/>
              <a:pathLst>
                <a:path w="1947" h="2408" extrusionOk="0">
                  <a:moveTo>
                    <a:pt x="982" y="322"/>
                  </a:moveTo>
                  <a:lnTo>
                    <a:pt x="1447" y="1382"/>
                  </a:lnTo>
                  <a:cubicBezTo>
                    <a:pt x="1566" y="1680"/>
                    <a:pt x="1387" y="2084"/>
                    <a:pt x="970" y="2084"/>
                  </a:cubicBezTo>
                  <a:cubicBezTo>
                    <a:pt x="589" y="2084"/>
                    <a:pt x="387" y="1691"/>
                    <a:pt x="518" y="1382"/>
                  </a:cubicBezTo>
                  <a:lnTo>
                    <a:pt x="982" y="322"/>
                  </a:lnTo>
                  <a:close/>
                  <a:moveTo>
                    <a:pt x="975" y="1"/>
                  </a:moveTo>
                  <a:cubicBezTo>
                    <a:pt x="863" y="1"/>
                    <a:pt x="750" y="60"/>
                    <a:pt x="697" y="179"/>
                  </a:cubicBezTo>
                  <a:lnTo>
                    <a:pt x="220" y="1263"/>
                  </a:lnTo>
                  <a:cubicBezTo>
                    <a:pt x="0" y="1773"/>
                    <a:pt x="333" y="2407"/>
                    <a:pt x="977" y="2407"/>
                  </a:cubicBezTo>
                  <a:cubicBezTo>
                    <a:pt x="994" y="2407"/>
                    <a:pt x="1012" y="2407"/>
                    <a:pt x="1030" y="2406"/>
                  </a:cubicBezTo>
                  <a:cubicBezTo>
                    <a:pt x="1601" y="2382"/>
                    <a:pt x="1947" y="1775"/>
                    <a:pt x="1720" y="1263"/>
                  </a:cubicBezTo>
                  <a:lnTo>
                    <a:pt x="1244" y="179"/>
                  </a:lnTo>
                  <a:cubicBezTo>
                    <a:pt x="1197" y="60"/>
                    <a:pt x="1086" y="1"/>
                    <a:pt x="975"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04" name="Google Shape;10872;p78">
            <a:extLst>
              <a:ext uri="{FF2B5EF4-FFF2-40B4-BE49-F238E27FC236}">
                <a16:creationId xmlns:a16="http://schemas.microsoft.com/office/drawing/2014/main" id="{ED925F21-31BE-56AF-060A-6991A22300B7}"/>
              </a:ext>
            </a:extLst>
          </p:cNvPr>
          <p:cNvGrpSpPr/>
          <p:nvPr/>
        </p:nvGrpSpPr>
        <p:grpSpPr>
          <a:xfrm>
            <a:off x="623913" y="4058423"/>
            <a:ext cx="332761" cy="234066"/>
            <a:chOff x="7989683" y="2350207"/>
            <a:chExt cx="332761" cy="234066"/>
          </a:xfrm>
        </p:grpSpPr>
        <p:sp>
          <p:nvSpPr>
            <p:cNvPr id="1605" name="Google Shape;10873;p78">
              <a:extLst>
                <a:ext uri="{FF2B5EF4-FFF2-40B4-BE49-F238E27FC236}">
                  <a16:creationId xmlns:a16="http://schemas.microsoft.com/office/drawing/2014/main" id="{FEF57CE5-277C-8320-E01B-3A8B5FAF0F81}"/>
                </a:ext>
              </a:extLst>
            </p:cNvPr>
            <p:cNvSpPr/>
            <p:nvPr/>
          </p:nvSpPr>
          <p:spPr>
            <a:xfrm>
              <a:off x="8258902" y="2396188"/>
              <a:ext cx="29119" cy="22101"/>
            </a:xfrm>
            <a:custGeom>
              <a:avLst/>
              <a:gdLst/>
              <a:ahLst/>
              <a:cxnLst/>
              <a:rect l="l" t="t" r="r" b="b"/>
              <a:pathLst>
                <a:path w="917" h="696" extrusionOk="0">
                  <a:moveTo>
                    <a:pt x="165" y="0"/>
                  </a:moveTo>
                  <a:cubicBezTo>
                    <a:pt x="114" y="0"/>
                    <a:pt x="64" y="22"/>
                    <a:pt x="36" y="64"/>
                  </a:cubicBezTo>
                  <a:cubicBezTo>
                    <a:pt x="0" y="148"/>
                    <a:pt x="12" y="243"/>
                    <a:pt x="84" y="291"/>
                  </a:cubicBezTo>
                  <a:cubicBezTo>
                    <a:pt x="262" y="410"/>
                    <a:pt x="441" y="529"/>
                    <a:pt x="631" y="660"/>
                  </a:cubicBezTo>
                  <a:cubicBezTo>
                    <a:pt x="667" y="684"/>
                    <a:pt x="691" y="695"/>
                    <a:pt x="726" y="695"/>
                  </a:cubicBezTo>
                  <a:cubicBezTo>
                    <a:pt x="762" y="695"/>
                    <a:pt x="834" y="660"/>
                    <a:pt x="857" y="624"/>
                  </a:cubicBezTo>
                  <a:cubicBezTo>
                    <a:pt x="917" y="565"/>
                    <a:pt x="893" y="457"/>
                    <a:pt x="810" y="398"/>
                  </a:cubicBezTo>
                  <a:cubicBezTo>
                    <a:pt x="619" y="267"/>
                    <a:pt x="441" y="148"/>
                    <a:pt x="262" y="29"/>
                  </a:cubicBezTo>
                  <a:cubicBezTo>
                    <a:pt x="234" y="10"/>
                    <a:pt x="199" y="0"/>
                    <a:pt x="165"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0874;p78">
              <a:extLst>
                <a:ext uri="{FF2B5EF4-FFF2-40B4-BE49-F238E27FC236}">
                  <a16:creationId xmlns:a16="http://schemas.microsoft.com/office/drawing/2014/main" id="{F1A72462-63E0-A19E-54BE-36E6A8DC23D2}"/>
                </a:ext>
              </a:extLst>
            </p:cNvPr>
            <p:cNvSpPr/>
            <p:nvPr/>
          </p:nvSpPr>
          <p:spPr>
            <a:xfrm>
              <a:off x="8051320" y="2350207"/>
              <a:ext cx="194753" cy="49919"/>
            </a:xfrm>
            <a:custGeom>
              <a:avLst/>
              <a:gdLst/>
              <a:ahLst/>
              <a:cxnLst/>
              <a:rect l="l" t="t" r="r" b="b"/>
              <a:pathLst>
                <a:path w="6133" h="1572" extrusionOk="0">
                  <a:moveTo>
                    <a:pt x="3299" y="0"/>
                  </a:moveTo>
                  <a:cubicBezTo>
                    <a:pt x="2501" y="0"/>
                    <a:pt x="1441" y="417"/>
                    <a:pt x="108" y="1274"/>
                  </a:cubicBezTo>
                  <a:cubicBezTo>
                    <a:pt x="24" y="1322"/>
                    <a:pt x="1" y="1429"/>
                    <a:pt x="60" y="1501"/>
                  </a:cubicBezTo>
                  <a:cubicBezTo>
                    <a:pt x="84" y="1548"/>
                    <a:pt x="144" y="1572"/>
                    <a:pt x="191" y="1572"/>
                  </a:cubicBezTo>
                  <a:cubicBezTo>
                    <a:pt x="227" y="1572"/>
                    <a:pt x="251" y="1560"/>
                    <a:pt x="286" y="1548"/>
                  </a:cubicBezTo>
                  <a:cubicBezTo>
                    <a:pt x="1572" y="727"/>
                    <a:pt x="2560" y="322"/>
                    <a:pt x="3299" y="322"/>
                  </a:cubicBezTo>
                  <a:cubicBezTo>
                    <a:pt x="3954" y="322"/>
                    <a:pt x="4787" y="643"/>
                    <a:pt x="5859" y="1262"/>
                  </a:cubicBezTo>
                  <a:cubicBezTo>
                    <a:pt x="5885" y="1277"/>
                    <a:pt x="5912" y="1284"/>
                    <a:pt x="5939" y="1284"/>
                  </a:cubicBezTo>
                  <a:cubicBezTo>
                    <a:pt x="5997" y="1284"/>
                    <a:pt x="6052" y="1252"/>
                    <a:pt x="6085" y="1203"/>
                  </a:cubicBezTo>
                  <a:cubicBezTo>
                    <a:pt x="6132" y="1131"/>
                    <a:pt x="6097" y="1024"/>
                    <a:pt x="6025" y="977"/>
                  </a:cubicBezTo>
                  <a:cubicBezTo>
                    <a:pt x="4906" y="322"/>
                    <a:pt x="4013" y="0"/>
                    <a:pt x="3299"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0875;p78">
              <a:extLst>
                <a:ext uri="{FF2B5EF4-FFF2-40B4-BE49-F238E27FC236}">
                  <a16:creationId xmlns:a16="http://schemas.microsoft.com/office/drawing/2014/main" id="{E086F39E-3ABE-A6E5-3501-B04681BA245B}"/>
                </a:ext>
              </a:extLst>
            </p:cNvPr>
            <p:cNvSpPr/>
            <p:nvPr/>
          </p:nvSpPr>
          <p:spPr>
            <a:xfrm>
              <a:off x="7989683" y="2378183"/>
              <a:ext cx="332761" cy="206090"/>
            </a:xfrm>
            <a:custGeom>
              <a:avLst/>
              <a:gdLst/>
              <a:ahLst/>
              <a:cxnLst/>
              <a:rect l="l" t="t" r="r" b="b"/>
              <a:pathLst>
                <a:path w="10479" h="6490" extrusionOk="0">
                  <a:moveTo>
                    <a:pt x="5240" y="334"/>
                  </a:moveTo>
                  <a:cubicBezTo>
                    <a:pt x="6597" y="334"/>
                    <a:pt x="9276" y="2453"/>
                    <a:pt x="10086" y="3096"/>
                  </a:cubicBezTo>
                  <a:cubicBezTo>
                    <a:pt x="10121" y="3132"/>
                    <a:pt x="10157" y="3179"/>
                    <a:pt x="10157" y="3239"/>
                  </a:cubicBezTo>
                  <a:cubicBezTo>
                    <a:pt x="10157" y="3298"/>
                    <a:pt x="10121" y="3346"/>
                    <a:pt x="10086" y="3394"/>
                  </a:cubicBezTo>
                  <a:cubicBezTo>
                    <a:pt x="9288" y="4025"/>
                    <a:pt x="6597" y="6144"/>
                    <a:pt x="5240" y="6144"/>
                  </a:cubicBezTo>
                  <a:cubicBezTo>
                    <a:pt x="3894" y="6144"/>
                    <a:pt x="1215" y="4025"/>
                    <a:pt x="406" y="3394"/>
                  </a:cubicBezTo>
                  <a:cubicBezTo>
                    <a:pt x="358" y="3346"/>
                    <a:pt x="334" y="3298"/>
                    <a:pt x="334" y="3239"/>
                  </a:cubicBezTo>
                  <a:cubicBezTo>
                    <a:pt x="334" y="3179"/>
                    <a:pt x="358" y="3120"/>
                    <a:pt x="406" y="3096"/>
                  </a:cubicBezTo>
                  <a:cubicBezTo>
                    <a:pt x="1192" y="2453"/>
                    <a:pt x="3894" y="334"/>
                    <a:pt x="5240" y="334"/>
                  </a:cubicBezTo>
                  <a:close/>
                  <a:moveTo>
                    <a:pt x="5240" y="0"/>
                  </a:moveTo>
                  <a:cubicBezTo>
                    <a:pt x="3811" y="0"/>
                    <a:pt x="1239" y="1977"/>
                    <a:pt x="191" y="2822"/>
                  </a:cubicBezTo>
                  <a:cubicBezTo>
                    <a:pt x="84" y="2929"/>
                    <a:pt x="1" y="3072"/>
                    <a:pt x="1" y="3239"/>
                  </a:cubicBezTo>
                  <a:cubicBezTo>
                    <a:pt x="1" y="3406"/>
                    <a:pt x="84" y="3548"/>
                    <a:pt x="191" y="3656"/>
                  </a:cubicBezTo>
                  <a:cubicBezTo>
                    <a:pt x="1239" y="4501"/>
                    <a:pt x="3811" y="6489"/>
                    <a:pt x="5240" y="6489"/>
                  </a:cubicBezTo>
                  <a:cubicBezTo>
                    <a:pt x="6657" y="6489"/>
                    <a:pt x="9252" y="4501"/>
                    <a:pt x="10288" y="3656"/>
                  </a:cubicBezTo>
                  <a:cubicBezTo>
                    <a:pt x="10407" y="3548"/>
                    <a:pt x="10478" y="3406"/>
                    <a:pt x="10478" y="3239"/>
                  </a:cubicBezTo>
                  <a:cubicBezTo>
                    <a:pt x="10478" y="3072"/>
                    <a:pt x="10407" y="2929"/>
                    <a:pt x="10288" y="2822"/>
                  </a:cubicBezTo>
                  <a:cubicBezTo>
                    <a:pt x="9252" y="1977"/>
                    <a:pt x="6668" y="0"/>
                    <a:pt x="5240"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0876;p78">
              <a:extLst>
                <a:ext uri="{FF2B5EF4-FFF2-40B4-BE49-F238E27FC236}">
                  <a16:creationId xmlns:a16="http://schemas.microsoft.com/office/drawing/2014/main" id="{5ADB7D73-E0AA-046A-8D81-E2C11B9E9759}"/>
                </a:ext>
              </a:extLst>
            </p:cNvPr>
            <p:cNvSpPr/>
            <p:nvPr/>
          </p:nvSpPr>
          <p:spPr>
            <a:xfrm>
              <a:off x="8081201" y="2405746"/>
              <a:ext cx="151598" cy="149884"/>
            </a:xfrm>
            <a:custGeom>
              <a:avLst/>
              <a:gdLst/>
              <a:ahLst/>
              <a:cxnLst/>
              <a:rect l="l" t="t" r="r" b="b"/>
              <a:pathLst>
                <a:path w="4774" h="4720" extrusionOk="0">
                  <a:moveTo>
                    <a:pt x="2351" y="1"/>
                  </a:moveTo>
                  <a:cubicBezTo>
                    <a:pt x="2329" y="1"/>
                    <a:pt x="2308" y="1"/>
                    <a:pt x="2286" y="2"/>
                  </a:cubicBezTo>
                  <a:cubicBezTo>
                    <a:pt x="1048" y="49"/>
                    <a:pt x="36" y="1049"/>
                    <a:pt x="12" y="2288"/>
                  </a:cubicBezTo>
                  <a:cubicBezTo>
                    <a:pt x="0" y="2907"/>
                    <a:pt x="203" y="3478"/>
                    <a:pt x="572" y="3907"/>
                  </a:cubicBezTo>
                  <a:cubicBezTo>
                    <a:pt x="602" y="3943"/>
                    <a:pt x="646" y="3960"/>
                    <a:pt x="691" y="3960"/>
                  </a:cubicBezTo>
                  <a:cubicBezTo>
                    <a:pt x="735" y="3960"/>
                    <a:pt x="780" y="3943"/>
                    <a:pt x="810" y="3907"/>
                  </a:cubicBezTo>
                  <a:cubicBezTo>
                    <a:pt x="869" y="3847"/>
                    <a:pt x="869" y="3740"/>
                    <a:pt x="810" y="3681"/>
                  </a:cubicBezTo>
                  <a:cubicBezTo>
                    <a:pt x="488" y="3312"/>
                    <a:pt x="310" y="2800"/>
                    <a:pt x="322" y="2264"/>
                  </a:cubicBezTo>
                  <a:cubicBezTo>
                    <a:pt x="369" y="1228"/>
                    <a:pt x="1215" y="383"/>
                    <a:pt x="2262" y="335"/>
                  </a:cubicBezTo>
                  <a:cubicBezTo>
                    <a:pt x="2297" y="333"/>
                    <a:pt x="2332" y="332"/>
                    <a:pt x="2366" y="332"/>
                  </a:cubicBezTo>
                  <a:cubicBezTo>
                    <a:pt x="3487" y="332"/>
                    <a:pt x="4416" y="1263"/>
                    <a:pt x="4382" y="2407"/>
                  </a:cubicBezTo>
                  <a:cubicBezTo>
                    <a:pt x="4370" y="3478"/>
                    <a:pt x="3489" y="4347"/>
                    <a:pt x="2417" y="4395"/>
                  </a:cubicBezTo>
                  <a:cubicBezTo>
                    <a:pt x="2394" y="4396"/>
                    <a:pt x="2371" y="4396"/>
                    <a:pt x="2348" y="4396"/>
                  </a:cubicBezTo>
                  <a:cubicBezTo>
                    <a:pt x="2003" y="4396"/>
                    <a:pt x="1671" y="4313"/>
                    <a:pt x="1381" y="4157"/>
                  </a:cubicBezTo>
                  <a:cubicBezTo>
                    <a:pt x="1355" y="4141"/>
                    <a:pt x="1323" y="4132"/>
                    <a:pt x="1290" y="4132"/>
                  </a:cubicBezTo>
                  <a:cubicBezTo>
                    <a:pt x="1248" y="4132"/>
                    <a:pt x="1206" y="4147"/>
                    <a:pt x="1179" y="4181"/>
                  </a:cubicBezTo>
                  <a:cubicBezTo>
                    <a:pt x="1108" y="4264"/>
                    <a:pt x="1119" y="4395"/>
                    <a:pt x="1227" y="4443"/>
                  </a:cubicBezTo>
                  <a:cubicBezTo>
                    <a:pt x="1540" y="4615"/>
                    <a:pt x="1902" y="4720"/>
                    <a:pt x="2287" y="4720"/>
                  </a:cubicBezTo>
                  <a:cubicBezTo>
                    <a:pt x="2326" y="4720"/>
                    <a:pt x="2366" y="4719"/>
                    <a:pt x="2405" y="4716"/>
                  </a:cubicBezTo>
                  <a:cubicBezTo>
                    <a:pt x="3655" y="4693"/>
                    <a:pt x="4679" y="3681"/>
                    <a:pt x="4715" y="2442"/>
                  </a:cubicBezTo>
                  <a:cubicBezTo>
                    <a:pt x="4774" y="1095"/>
                    <a:pt x="3690" y="1"/>
                    <a:pt x="2351"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0877;p78">
              <a:extLst>
                <a:ext uri="{FF2B5EF4-FFF2-40B4-BE49-F238E27FC236}">
                  <a16:creationId xmlns:a16="http://schemas.microsoft.com/office/drawing/2014/main" id="{A87D220D-65C4-D0D1-FB3F-1B54A563A449}"/>
                </a:ext>
              </a:extLst>
            </p:cNvPr>
            <p:cNvSpPr/>
            <p:nvPr/>
          </p:nvSpPr>
          <p:spPr>
            <a:xfrm>
              <a:off x="8115973" y="2440550"/>
              <a:ext cx="80562" cy="80213"/>
            </a:xfrm>
            <a:custGeom>
              <a:avLst/>
              <a:gdLst/>
              <a:ahLst/>
              <a:cxnLst/>
              <a:rect l="l" t="t" r="r" b="b"/>
              <a:pathLst>
                <a:path w="2537" h="2526" extrusionOk="0">
                  <a:moveTo>
                    <a:pt x="1263" y="1"/>
                  </a:moveTo>
                  <a:cubicBezTo>
                    <a:pt x="572" y="1"/>
                    <a:pt x="1" y="561"/>
                    <a:pt x="1" y="1263"/>
                  </a:cubicBezTo>
                  <a:cubicBezTo>
                    <a:pt x="1" y="1965"/>
                    <a:pt x="572" y="2525"/>
                    <a:pt x="1263" y="2525"/>
                  </a:cubicBezTo>
                  <a:cubicBezTo>
                    <a:pt x="1965" y="2525"/>
                    <a:pt x="2537" y="1965"/>
                    <a:pt x="2537" y="1263"/>
                  </a:cubicBezTo>
                  <a:cubicBezTo>
                    <a:pt x="2537" y="1168"/>
                    <a:pt x="2453" y="1096"/>
                    <a:pt x="2370" y="1096"/>
                  </a:cubicBezTo>
                  <a:cubicBezTo>
                    <a:pt x="2275" y="1096"/>
                    <a:pt x="2203" y="1168"/>
                    <a:pt x="2203" y="1263"/>
                  </a:cubicBezTo>
                  <a:cubicBezTo>
                    <a:pt x="2203" y="1787"/>
                    <a:pt x="1787" y="2204"/>
                    <a:pt x="1263" y="2204"/>
                  </a:cubicBezTo>
                  <a:cubicBezTo>
                    <a:pt x="751" y="2204"/>
                    <a:pt x="334" y="1787"/>
                    <a:pt x="334" y="1263"/>
                  </a:cubicBezTo>
                  <a:cubicBezTo>
                    <a:pt x="334" y="739"/>
                    <a:pt x="751" y="322"/>
                    <a:pt x="1263" y="322"/>
                  </a:cubicBezTo>
                  <a:cubicBezTo>
                    <a:pt x="1358" y="322"/>
                    <a:pt x="1429" y="251"/>
                    <a:pt x="1429" y="156"/>
                  </a:cubicBezTo>
                  <a:cubicBezTo>
                    <a:pt x="1429" y="72"/>
                    <a:pt x="1358" y="1"/>
                    <a:pt x="1263"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10878;p78">
              <a:extLst>
                <a:ext uri="{FF2B5EF4-FFF2-40B4-BE49-F238E27FC236}">
                  <a16:creationId xmlns:a16="http://schemas.microsoft.com/office/drawing/2014/main" id="{83E11D78-5C84-402F-4C19-2FBED8BC075F}"/>
                </a:ext>
              </a:extLst>
            </p:cNvPr>
            <p:cNvSpPr/>
            <p:nvPr/>
          </p:nvSpPr>
          <p:spPr>
            <a:xfrm>
              <a:off x="8164749" y="2447377"/>
              <a:ext cx="24610" cy="24610"/>
            </a:xfrm>
            <a:custGeom>
              <a:avLst/>
              <a:gdLst/>
              <a:ahLst/>
              <a:cxnLst/>
              <a:rect l="l" t="t" r="r" b="b"/>
              <a:pathLst>
                <a:path w="775" h="775" extrusionOk="0">
                  <a:moveTo>
                    <a:pt x="382" y="0"/>
                  </a:moveTo>
                  <a:cubicBezTo>
                    <a:pt x="179" y="0"/>
                    <a:pt x="1" y="179"/>
                    <a:pt x="1" y="393"/>
                  </a:cubicBezTo>
                  <a:cubicBezTo>
                    <a:pt x="1" y="596"/>
                    <a:pt x="179" y="774"/>
                    <a:pt x="382" y="774"/>
                  </a:cubicBezTo>
                  <a:cubicBezTo>
                    <a:pt x="596" y="774"/>
                    <a:pt x="774" y="596"/>
                    <a:pt x="774" y="393"/>
                  </a:cubicBezTo>
                  <a:cubicBezTo>
                    <a:pt x="774" y="179"/>
                    <a:pt x="608" y="0"/>
                    <a:pt x="382"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11" name="Google Shape;12793;p81">
            <a:extLst>
              <a:ext uri="{FF2B5EF4-FFF2-40B4-BE49-F238E27FC236}">
                <a16:creationId xmlns:a16="http://schemas.microsoft.com/office/drawing/2014/main" id="{43B44880-E364-88CB-C7C1-42E4D393FC53}"/>
              </a:ext>
            </a:extLst>
          </p:cNvPr>
          <p:cNvGrpSpPr/>
          <p:nvPr/>
        </p:nvGrpSpPr>
        <p:grpSpPr>
          <a:xfrm>
            <a:off x="664027" y="3479015"/>
            <a:ext cx="261075" cy="347815"/>
            <a:chOff x="6709751" y="2881842"/>
            <a:chExt cx="261075" cy="347815"/>
          </a:xfrm>
        </p:grpSpPr>
        <p:sp>
          <p:nvSpPr>
            <p:cNvPr id="1612" name="Google Shape;12794;p81">
              <a:extLst>
                <a:ext uri="{FF2B5EF4-FFF2-40B4-BE49-F238E27FC236}">
                  <a16:creationId xmlns:a16="http://schemas.microsoft.com/office/drawing/2014/main" id="{6FC7D7F6-870A-DF2F-5394-3ADB0D7BBA36}"/>
                </a:ext>
              </a:extLst>
            </p:cNvPr>
            <p:cNvSpPr/>
            <p:nvPr/>
          </p:nvSpPr>
          <p:spPr>
            <a:xfrm>
              <a:off x="6709751" y="2881842"/>
              <a:ext cx="261075" cy="347815"/>
            </a:xfrm>
            <a:custGeom>
              <a:avLst/>
              <a:gdLst/>
              <a:ahLst/>
              <a:cxnLst/>
              <a:rect l="l" t="t" r="r" b="b"/>
              <a:pathLst>
                <a:path w="8241" h="10979" extrusionOk="0">
                  <a:moveTo>
                    <a:pt x="1394" y="4680"/>
                  </a:moveTo>
                  <a:cubicBezTo>
                    <a:pt x="1477" y="4728"/>
                    <a:pt x="1573" y="4740"/>
                    <a:pt x="1668" y="4740"/>
                  </a:cubicBezTo>
                  <a:lnTo>
                    <a:pt x="1787" y="4740"/>
                  </a:lnTo>
                  <a:cubicBezTo>
                    <a:pt x="1858" y="5323"/>
                    <a:pt x="2156" y="5823"/>
                    <a:pt x="2561" y="6180"/>
                  </a:cubicBezTo>
                  <a:cubicBezTo>
                    <a:pt x="2468" y="6204"/>
                    <a:pt x="2384" y="6215"/>
                    <a:pt x="2308" y="6215"/>
                  </a:cubicBezTo>
                  <a:cubicBezTo>
                    <a:pt x="1897" y="6215"/>
                    <a:pt x="1727" y="5915"/>
                    <a:pt x="1727" y="5895"/>
                  </a:cubicBezTo>
                  <a:cubicBezTo>
                    <a:pt x="1692" y="5835"/>
                    <a:pt x="1632" y="5799"/>
                    <a:pt x="1573" y="5799"/>
                  </a:cubicBezTo>
                  <a:cubicBezTo>
                    <a:pt x="1546" y="5802"/>
                    <a:pt x="1520" y="5803"/>
                    <a:pt x="1495" y="5803"/>
                  </a:cubicBezTo>
                  <a:cubicBezTo>
                    <a:pt x="1123" y="5803"/>
                    <a:pt x="974" y="5562"/>
                    <a:pt x="918" y="5395"/>
                  </a:cubicBezTo>
                  <a:cubicBezTo>
                    <a:pt x="1144" y="5323"/>
                    <a:pt x="1394" y="5133"/>
                    <a:pt x="1394" y="4716"/>
                  </a:cubicBezTo>
                  <a:lnTo>
                    <a:pt x="1394" y="4680"/>
                  </a:lnTo>
                  <a:close/>
                  <a:moveTo>
                    <a:pt x="6871" y="4716"/>
                  </a:moveTo>
                  <a:lnTo>
                    <a:pt x="6871" y="4740"/>
                  </a:lnTo>
                  <a:cubicBezTo>
                    <a:pt x="6895" y="5144"/>
                    <a:pt x="7145" y="5335"/>
                    <a:pt x="7371" y="5418"/>
                  </a:cubicBezTo>
                  <a:cubicBezTo>
                    <a:pt x="7314" y="5566"/>
                    <a:pt x="7159" y="5813"/>
                    <a:pt x="6770" y="5813"/>
                  </a:cubicBezTo>
                  <a:cubicBezTo>
                    <a:pt x="6752" y="5813"/>
                    <a:pt x="6734" y="5812"/>
                    <a:pt x="6716" y="5811"/>
                  </a:cubicBezTo>
                  <a:cubicBezTo>
                    <a:pt x="6645" y="5811"/>
                    <a:pt x="6597" y="5847"/>
                    <a:pt x="6561" y="5906"/>
                  </a:cubicBezTo>
                  <a:cubicBezTo>
                    <a:pt x="6551" y="5917"/>
                    <a:pt x="6367" y="6237"/>
                    <a:pt x="5922" y="6237"/>
                  </a:cubicBezTo>
                  <a:cubicBezTo>
                    <a:pt x="5859" y="6237"/>
                    <a:pt x="5790" y="6231"/>
                    <a:pt x="5716" y="6216"/>
                  </a:cubicBezTo>
                  <a:cubicBezTo>
                    <a:pt x="6133" y="5847"/>
                    <a:pt x="6418" y="5335"/>
                    <a:pt x="6490" y="4775"/>
                  </a:cubicBezTo>
                  <a:lnTo>
                    <a:pt x="6609" y="4775"/>
                  </a:lnTo>
                  <a:cubicBezTo>
                    <a:pt x="6692" y="4775"/>
                    <a:pt x="6799" y="4740"/>
                    <a:pt x="6871" y="4716"/>
                  </a:cubicBezTo>
                  <a:close/>
                  <a:moveTo>
                    <a:pt x="4132" y="275"/>
                  </a:moveTo>
                  <a:cubicBezTo>
                    <a:pt x="4656" y="275"/>
                    <a:pt x="5002" y="382"/>
                    <a:pt x="5133" y="596"/>
                  </a:cubicBezTo>
                  <a:cubicBezTo>
                    <a:pt x="5204" y="715"/>
                    <a:pt x="5359" y="787"/>
                    <a:pt x="5502" y="811"/>
                  </a:cubicBezTo>
                  <a:cubicBezTo>
                    <a:pt x="6299" y="906"/>
                    <a:pt x="6871" y="1561"/>
                    <a:pt x="6871" y="2347"/>
                  </a:cubicBezTo>
                  <a:lnTo>
                    <a:pt x="6871" y="3632"/>
                  </a:lnTo>
                  <a:cubicBezTo>
                    <a:pt x="6799" y="3585"/>
                    <a:pt x="6692" y="3573"/>
                    <a:pt x="6609" y="3573"/>
                  </a:cubicBezTo>
                  <a:lnTo>
                    <a:pt x="6514" y="3573"/>
                  </a:lnTo>
                  <a:lnTo>
                    <a:pt x="6514" y="3394"/>
                  </a:lnTo>
                  <a:cubicBezTo>
                    <a:pt x="6514" y="2858"/>
                    <a:pt x="6240" y="2632"/>
                    <a:pt x="5942" y="2394"/>
                  </a:cubicBezTo>
                  <a:cubicBezTo>
                    <a:pt x="5823" y="2299"/>
                    <a:pt x="5704" y="2204"/>
                    <a:pt x="5585" y="2085"/>
                  </a:cubicBezTo>
                  <a:cubicBezTo>
                    <a:pt x="5555" y="2055"/>
                    <a:pt x="5514" y="2040"/>
                    <a:pt x="5472" y="2040"/>
                  </a:cubicBezTo>
                  <a:cubicBezTo>
                    <a:pt x="5430" y="2040"/>
                    <a:pt x="5388" y="2055"/>
                    <a:pt x="5359" y="2085"/>
                  </a:cubicBezTo>
                  <a:cubicBezTo>
                    <a:pt x="5299" y="2144"/>
                    <a:pt x="5299" y="2239"/>
                    <a:pt x="5359" y="2299"/>
                  </a:cubicBezTo>
                  <a:cubicBezTo>
                    <a:pt x="5490" y="2442"/>
                    <a:pt x="5621" y="2537"/>
                    <a:pt x="5740" y="2644"/>
                  </a:cubicBezTo>
                  <a:cubicBezTo>
                    <a:pt x="6025" y="2870"/>
                    <a:pt x="6204" y="3013"/>
                    <a:pt x="6204" y="3394"/>
                  </a:cubicBezTo>
                  <a:lnTo>
                    <a:pt x="6204" y="3728"/>
                  </a:lnTo>
                  <a:cubicBezTo>
                    <a:pt x="6204" y="3787"/>
                    <a:pt x="6240" y="3835"/>
                    <a:pt x="6276" y="3871"/>
                  </a:cubicBezTo>
                  <a:cubicBezTo>
                    <a:pt x="6323" y="3894"/>
                    <a:pt x="6323" y="3894"/>
                    <a:pt x="6490" y="3894"/>
                  </a:cubicBezTo>
                  <a:lnTo>
                    <a:pt x="6621" y="3894"/>
                  </a:lnTo>
                  <a:cubicBezTo>
                    <a:pt x="6776" y="3894"/>
                    <a:pt x="6895" y="4013"/>
                    <a:pt x="6895" y="4168"/>
                  </a:cubicBezTo>
                  <a:cubicBezTo>
                    <a:pt x="6895" y="4311"/>
                    <a:pt x="6776" y="4430"/>
                    <a:pt x="6621" y="4430"/>
                  </a:cubicBezTo>
                  <a:lnTo>
                    <a:pt x="6537" y="4430"/>
                  </a:lnTo>
                  <a:lnTo>
                    <a:pt x="6537" y="4418"/>
                  </a:lnTo>
                  <a:cubicBezTo>
                    <a:pt x="6537" y="4323"/>
                    <a:pt x="6454" y="4252"/>
                    <a:pt x="6371" y="4252"/>
                  </a:cubicBezTo>
                  <a:cubicBezTo>
                    <a:pt x="6276" y="4252"/>
                    <a:pt x="6204" y="4323"/>
                    <a:pt x="6204" y="4418"/>
                  </a:cubicBezTo>
                  <a:cubicBezTo>
                    <a:pt x="6204" y="5549"/>
                    <a:pt x="5287" y="6478"/>
                    <a:pt x="4132" y="6478"/>
                  </a:cubicBezTo>
                  <a:cubicBezTo>
                    <a:pt x="4118" y="6478"/>
                    <a:pt x="4104" y="6478"/>
                    <a:pt x="4090" y="6478"/>
                  </a:cubicBezTo>
                  <a:cubicBezTo>
                    <a:pt x="2979" y="6478"/>
                    <a:pt x="2085" y="5547"/>
                    <a:pt x="2085" y="4430"/>
                  </a:cubicBezTo>
                  <a:cubicBezTo>
                    <a:pt x="2085" y="4347"/>
                    <a:pt x="2013" y="4263"/>
                    <a:pt x="1918" y="4263"/>
                  </a:cubicBezTo>
                  <a:cubicBezTo>
                    <a:pt x="1834" y="4263"/>
                    <a:pt x="1751" y="4347"/>
                    <a:pt x="1751" y="4430"/>
                  </a:cubicBezTo>
                  <a:lnTo>
                    <a:pt x="1751" y="4442"/>
                  </a:lnTo>
                  <a:lnTo>
                    <a:pt x="1668" y="4442"/>
                  </a:lnTo>
                  <a:cubicBezTo>
                    <a:pt x="1513" y="4442"/>
                    <a:pt x="1394" y="4323"/>
                    <a:pt x="1394" y="4180"/>
                  </a:cubicBezTo>
                  <a:cubicBezTo>
                    <a:pt x="1394" y="4025"/>
                    <a:pt x="1513" y="3906"/>
                    <a:pt x="1668" y="3906"/>
                  </a:cubicBezTo>
                  <a:lnTo>
                    <a:pt x="1751" y="3906"/>
                  </a:lnTo>
                  <a:cubicBezTo>
                    <a:pt x="2037" y="3906"/>
                    <a:pt x="2263" y="3692"/>
                    <a:pt x="2263" y="3406"/>
                  </a:cubicBezTo>
                  <a:cubicBezTo>
                    <a:pt x="2263" y="3228"/>
                    <a:pt x="2346" y="3073"/>
                    <a:pt x="2501" y="2942"/>
                  </a:cubicBezTo>
                  <a:lnTo>
                    <a:pt x="2513" y="2954"/>
                  </a:lnTo>
                  <a:cubicBezTo>
                    <a:pt x="2549" y="2989"/>
                    <a:pt x="2585" y="3001"/>
                    <a:pt x="2632" y="3001"/>
                  </a:cubicBezTo>
                  <a:cubicBezTo>
                    <a:pt x="2680" y="3001"/>
                    <a:pt x="2704" y="2989"/>
                    <a:pt x="2739" y="2954"/>
                  </a:cubicBezTo>
                  <a:cubicBezTo>
                    <a:pt x="2799" y="2894"/>
                    <a:pt x="2811" y="2823"/>
                    <a:pt x="2763" y="2751"/>
                  </a:cubicBezTo>
                  <a:cubicBezTo>
                    <a:pt x="3085" y="2573"/>
                    <a:pt x="3513" y="2442"/>
                    <a:pt x="3930" y="2299"/>
                  </a:cubicBezTo>
                  <a:cubicBezTo>
                    <a:pt x="4644" y="2061"/>
                    <a:pt x="5323" y="1846"/>
                    <a:pt x="5502" y="1394"/>
                  </a:cubicBezTo>
                  <a:cubicBezTo>
                    <a:pt x="5537" y="1311"/>
                    <a:pt x="5502" y="1215"/>
                    <a:pt x="5418" y="1192"/>
                  </a:cubicBezTo>
                  <a:cubicBezTo>
                    <a:pt x="5393" y="1182"/>
                    <a:pt x="5369" y="1178"/>
                    <a:pt x="5347" y="1178"/>
                  </a:cubicBezTo>
                  <a:cubicBezTo>
                    <a:pt x="5283" y="1178"/>
                    <a:pt x="5230" y="1213"/>
                    <a:pt x="5204" y="1275"/>
                  </a:cubicBezTo>
                  <a:cubicBezTo>
                    <a:pt x="5085" y="1585"/>
                    <a:pt x="4454" y="1799"/>
                    <a:pt x="3823" y="1989"/>
                  </a:cubicBezTo>
                  <a:cubicBezTo>
                    <a:pt x="3382" y="2144"/>
                    <a:pt x="2906" y="2287"/>
                    <a:pt x="2549" y="2513"/>
                  </a:cubicBezTo>
                  <a:lnTo>
                    <a:pt x="2085" y="2025"/>
                  </a:lnTo>
                  <a:cubicBezTo>
                    <a:pt x="2049" y="1990"/>
                    <a:pt x="1997" y="1967"/>
                    <a:pt x="1947" y="1967"/>
                  </a:cubicBezTo>
                  <a:cubicBezTo>
                    <a:pt x="1914" y="1967"/>
                    <a:pt x="1882" y="1977"/>
                    <a:pt x="1858" y="2001"/>
                  </a:cubicBezTo>
                  <a:cubicBezTo>
                    <a:pt x="1799" y="2061"/>
                    <a:pt x="1787" y="2168"/>
                    <a:pt x="1846" y="2227"/>
                  </a:cubicBezTo>
                  <a:lnTo>
                    <a:pt x="2275" y="2692"/>
                  </a:lnTo>
                  <a:cubicBezTo>
                    <a:pt x="2073" y="2870"/>
                    <a:pt x="1930" y="3097"/>
                    <a:pt x="1930" y="3394"/>
                  </a:cubicBezTo>
                  <a:cubicBezTo>
                    <a:pt x="1930" y="3490"/>
                    <a:pt x="1858" y="3573"/>
                    <a:pt x="1751" y="3573"/>
                  </a:cubicBezTo>
                  <a:lnTo>
                    <a:pt x="1668" y="3573"/>
                  </a:lnTo>
                  <a:cubicBezTo>
                    <a:pt x="1573" y="3573"/>
                    <a:pt x="1477" y="3597"/>
                    <a:pt x="1394" y="3632"/>
                  </a:cubicBezTo>
                  <a:lnTo>
                    <a:pt x="1394" y="2692"/>
                  </a:lnTo>
                  <a:cubicBezTo>
                    <a:pt x="1394" y="1787"/>
                    <a:pt x="1906" y="1204"/>
                    <a:pt x="2335" y="894"/>
                  </a:cubicBezTo>
                  <a:cubicBezTo>
                    <a:pt x="2858" y="501"/>
                    <a:pt x="3525" y="275"/>
                    <a:pt x="4132" y="275"/>
                  </a:cubicBezTo>
                  <a:close/>
                  <a:moveTo>
                    <a:pt x="5013" y="6680"/>
                  </a:moveTo>
                  <a:lnTo>
                    <a:pt x="5013" y="7526"/>
                  </a:lnTo>
                  <a:cubicBezTo>
                    <a:pt x="5013" y="7633"/>
                    <a:pt x="5002" y="7716"/>
                    <a:pt x="4966" y="7811"/>
                  </a:cubicBezTo>
                  <a:cubicBezTo>
                    <a:pt x="4942" y="7895"/>
                    <a:pt x="4990" y="7990"/>
                    <a:pt x="5073" y="8014"/>
                  </a:cubicBezTo>
                  <a:cubicBezTo>
                    <a:pt x="5085" y="8014"/>
                    <a:pt x="5109" y="8038"/>
                    <a:pt x="5133" y="8038"/>
                  </a:cubicBezTo>
                  <a:cubicBezTo>
                    <a:pt x="5192" y="8038"/>
                    <a:pt x="5263" y="7990"/>
                    <a:pt x="5287" y="7931"/>
                  </a:cubicBezTo>
                  <a:cubicBezTo>
                    <a:pt x="5323" y="7800"/>
                    <a:pt x="5359" y="7681"/>
                    <a:pt x="5359" y="7526"/>
                  </a:cubicBezTo>
                  <a:lnTo>
                    <a:pt x="5359" y="7240"/>
                  </a:lnTo>
                  <a:lnTo>
                    <a:pt x="5787" y="7395"/>
                  </a:lnTo>
                  <a:cubicBezTo>
                    <a:pt x="5859" y="7419"/>
                    <a:pt x="5906" y="7478"/>
                    <a:pt x="5906" y="7561"/>
                  </a:cubicBezTo>
                  <a:cubicBezTo>
                    <a:pt x="5918" y="8133"/>
                    <a:pt x="5787" y="8633"/>
                    <a:pt x="5656" y="8931"/>
                  </a:cubicBezTo>
                  <a:cubicBezTo>
                    <a:pt x="5567" y="9130"/>
                    <a:pt x="5376" y="9255"/>
                    <a:pt x="5170" y="9255"/>
                  </a:cubicBezTo>
                  <a:cubicBezTo>
                    <a:pt x="5130" y="9255"/>
                    <a:pt x="5090" y="9250"/>
                    <a:pt x="5049" y="9240"/>
                  </a:cubicBezTo>
                  <a:lnTo>
                    <a:pt x="4180" y="9026"/>
                  </a:lnTo>
                  <a:lnTo>
                    <a:pt x="4109" y="9026"/>
                  </a:lnTo>
                  <a:lnTo>
                    <a:pt x="3239" y="9240"/>
                  </a:lnTo>
                  <a:cubicBezTo>
                    <a:pt x="3197" y="9250"/>
                    <a:pt x="3154" y="9255"/>
                    <a:pt x="3112" y="9255"/>
                  </a:cubicBezTo>
                  <a:cubicBezTo>
                    <a:pt x="2908" y="9255"/>
                    <a:pt x="2721" y="9138"/>
                    <a:pt x="2632" y="8931"/>
                  </a:cubicBezTo>
                  <a:cubicBezTo>
                    <a:pt x="2513" y="8633"/>
                    <a:pt x="2370" y="8133"/>
                    <a:pt x="2406" y="7538"/>
                  </a:cubicBezTo>
                  <a:cubicBezTo>
                    <a:pt x="2406" y="7466"/>
                    <a:pt x="2466" y="7407"/>
                    <a:pt x="2525" y="7383"/>
                  </a:cubicBezTo>
                  <a:lnTo>
                    <a:pt x="2966" y="7228"/>
                  </a:lnTo>
                  <a:lnTo>
                    <a:pt x="2966" y="7514"/>
                  </a:lnTo>
                  <a:cubicBezTo>
                    <a:pt x="2966" y="8169"/>
                    <a:pt x="3501" y="8704"/>
                    <a:pt x="4156" y="8704"/>
                  </a:cubicBezTo>
                  <a:cubicBezTo>
                    <a:pt x="4394" y="8704"/>
                    <a:pt x="4609" y="8633"/>
                    <a:pt x="4811" y="8514"/>
                  </a:cubicBezTo>
                  <a:cubicBezTo>
                    <a:pt x="4882" y="8466"/>
                    <a:pt x="4894" y="8359"/>
                    <a:pt x="4847" y="8288"/>
                  </a:cubicBezTo>
                  <a:cubicBezTo>
                    <a:pt x="4824" y="8242"/>
                    <a:pt x="4771" y="8215"/>
                    <a:pt x="4717" y="8215"/>
                  </a:cubicBezTo>
                  <a:cubicBezTo>
                    <a:pt x="4688" y="8215"/>
                    <a:pt x="4658" y="8223"/>
                    <a:pt x="4632" y="8240"/>
                  </a:cubicBezTo>
                  <a:cubicBezTo>
                    <a:pt x="4478" y="8335"/>
                    <a:pt x="4311" y="8395"/>
                    <a:pt x="4156" y="8395"/>
                  </a:cubicBezTo>
                  <a:cubicBezTo>
                    <a:pt x="3680" y="8395"/>
                    <a:pt x="3287" y="8002"/>
                    <a:pt x="3287" y="7526"/>
                  </a:cubicBezTo>
                  <a:lnTo>
                    <a:pt x="3287" y="6680"/>
                  </a:lnTo>
                  <a:cubicBezTo>
                    <a:pt x="3561" y="6788"/>
                    <a:pt x="3859" y="6847"/>
                    <a:pt x="4156" y="6847"/>
                  </a:cubicBezTo>
                  <a:cubicBezTo>
                    <a:pt x="4454" y="6847"/>
                    <a:pt x="4752" y="6788"/>
                    <a:pt x="5013" y="6680"/>
                  </a:cubicBezTo>
                  <a:close/>
                  <a:moveTo>
                    <a:pt x="4109" y="1"/>
                  </a:moveTo>
                  <a:cubicBezTo>
                    <a:pt x="3418" y="1"/>
                    <a:pt x="2680" y="251"/>
                    <a:pt x="2108" y="668"/>
                  </a:cubicBezTo>
                  <a:cubicBezTo>
                    <a:pt x="1620" y="1025"/>
                    <a:pt x="1037" y="1680"/>
                    <a:pt x="1037" y="2716"/>
                  </a:cubicBezTo>
                  <a:lnTo>
                    <a:pt x="1037" y="4728"/>
                  </a:lnTo>
                  <a:cubicBezTo>
                    <a:pt x="1037" y="5097"/>
                    <a:pt x="739" y="5133"/>
                    <a:pt x="680" y="5133"/>
                  </a:cubicBezTo>
                  <a:cubicBezTo>
                    <a:pt x="644" y="5133"/>
                    <a:pt x="596" y="5144"/>
                    <a:pt x="561" y="5192"/>
                  </a:cubicBezTo>
                  <a:cubicBezTo>
                    <a:pt x="537" y="5216"/>
                    <a:pt x="525" y="5264"/>
                    <a:pt x="525" y="5311"/>
                  </a:cubicBezTo>
                  <a:cubicBezTo>
                    <a:pt x="525" y="5323"/>
                    <a:pt x="608" y="6133"/>
                    <a:pt x="1442" y="6145"/>
                  </a:cubicBezTo>
                  <a:cubicBezTo>
                    <a:pt x="1501" y="6216"/>
                    <a:pt x="1596" y="6323"/>
                    <a:pt x="1739" y="6407"/>
                  </a:cubicBezTo>
                  <a:cubicBezTo>
                    <a:pt x="1874" y="6489"/>
                    <a:pt x="2069" y="6571"/>
                    <a:pt x="2325" y="6571"/>
                  </a:cubicBezTo>
                  <a:cubicBezTo>
                    <a:pt x="2477" y="6571"/>
                    <a:pt x="2651" y="6542"/>
                    <a:pt x="2847" y="6466"/>
                  </a:cubicBezTo>
                  <a:cubicBezTo>
                    <a:pt x="2870" y="6478"/>
                    <a:pt x="2882" y="6502"/>
                    <a:pt x="2918" y="6514"/>
                  </a:cubicBezTo>
                  <a:lnTo>
                    <a:pt x="2918" y="6895"/>
                  </a:lnTo>
                  <a:lnTo>
                    <a:pt x="2382" y="7073"/>
                  </a:lnTo>
                  <a:cubicBezTo>
                    <a:pt x="2192" y="7157"/>
                    <a:pt x="2049" y="7323"/>
                    <a:pt x="2037" y="7526"/>
                  </a:cubicBezTo>
                  <a:lnTo>
                    <a:pt x="2037" y="7561"/>
                  </a:lnTo>
                  <a:lnTo>
                    <a:pt x="787" y="8002"/>
                  </a:lnTo>
                  <a:cubicBezTo>
                    <a:pt x="310" y="8169"/>
                    <a:pt x="1" y="8609"/>
                    <a:pt x="1" y="9121"/>
                  </a:cubicBezTo>
                  <a:lnTo>
                    <a:pt x="1" y="10788"/>
                  </a:lnTo>
                  <a:cubicBezTo>
                    <a:pt x="1" y="10871"/>
                    <a:pt x="72" y="10955"/>
                    <a:pt x="168" y="10955"/>
                  </a:cubicBezTo>
                  <a:cubicBezTo>
                    <a:pt x="251" y="10955"/>
                    <a:pt x="322" y="10871"/>
                    <a:pt x="322" y="10788"/>
                  </a:cubicBezTo>
                  <a:lnTo>
                    <a:pt x="322" y="9121"/>
                  </a:lnTo>
                  <a:cubicBezTo>
                    <a:pt x="322" y="9014"/>
                    <a:pt x="346" y="8895"/>
                    <a:pt x="382" y="8812"/>
                  </a:cubicBezTo>
                  <a:lnTo>
                    <a:pt x="1203" y="9502"/>
                  </a:lnTo>
                  <a:cubicBezTo>
                    <a:pt x="1323" y="9609"/>
                    <a:pt x="1382" y="9740"/>
                    <a:pt x="1382" y="9907"/>
                  </a:cubicBezTo>
                  <a:lnTo>
                    <a:pt x="1382" y="10788"/>
                  </a:lnTo>
                  <a:cubicBezTo>
                    <a:pt x="1382" y="10871"/>
                    <a:pt x="1453" y="10955"/>
                    <a:pt x="1549" y="10955"/>
                  </a:cubicBezTo>
                  <a:cubicBezTo>
                    <a:pt x="1632" y="10955"/>
                    <a:pt x="1715" y="10871"/>
                    <a:pt x="1715" y="10788"/>
                  </a:cubicBezTo>
                  <a:lnTo>
                    <a:pt x="1715" y="9907"/>
                  </a:lnTo>
                  <a:cubicBezTo>
                    <a:pt x="1715" y="9657"/>
                    <a:pt x="1608" y="9431"/>
                    <a:pt x="1418" y="9264"/>
                  </a:cubicBezTo>
                  <a:lnTo>
                    <a:pt x="561" y="8538"/>
                  </a:lnTo>
                  <a:cubicBezTo>
                    <a:pt x="656" y="8431"/>
                    <a:pt x="775" y="8359"/>
                    <a:pt x="906" y="8312"/>
                  </a:cubicBezTo>
                  <a:lnTo>
                    <a:pt x="2037" y="7919"/>
                  </a:lnTo>
                  <a:cubicBezTo>
                    <a:pt x="2049" y="8419"/>
                    <a:pt x="2180" y="8824"/>
                    <a:pt x="2287" y="9085"/>
                  </a:cubicBezTo>
                  <a:cubicBezTo>
                    <a:pt x="2426" y="9414"/>
                    <a:pt x="2740" y="9609"/>
                    <a:pt x="3075" y="9609"/>
                  </a:cubicBezTo>
                  <a:cubicBezTo>
                    <a:pt x="3141" y="9609"/>
                    <a:pt x="3208" y="9601"/>
                    <a:pt x="3275" y="9586"/>
                  </a:cubicBezTo>
                  <a:lnTo>
                    <a:pt x="4085" y="9371"/>
                  </a:lnTo>
                  <a:lnTo>
                    <a:pt x="4906" y="9586"/>
                  </a:lnTo>
                  <a:cubicBezTo>
                    <a:pt x="4978" y="9597"/>
                    <a:pt x="5049" y="9609"/>
                    <a:pt x="5121" y="9609"/>
                  </a:cubicBezTo>
                  <a:cubicBezTo>
                    <a:pt x="5442" y="9609"/>
                    <a:pt x="5752" y="9419"/>
                    <a:pt x="5895" y="9085"/>
                  </a:cubicBezTo>
                  <a:cubicBezTo>
                    <a:pt x="6002" y="8824"/>
                    <a:pt x="6133" y="8419"/>
                    <a:pt x="6145" y="7931"/>
                  </a:cubicBezTo>
                  <a:lnTo>
                    <a:pt x="7276" y="8335"/>
                  </a:lnTo>
                  <a:cubicBezTo>
                    <a:pt x="7407" y="8371"/>
                    <a:pt x="7526" y="8466"/>
                    <a:pt x="7621" y="8550"/>
                  </a:cubicBezTo>
                  <a:lnTo>
                    <a:pt x="6764" y="9288"/>
                  </a:lnTo>
                  <a:cubicBezTo>
                    <a:pt x="6573" y="9443"/>
                    <a:pt x="6466" y="9669"/>
                    <a:pt x="6466" y="9919"/>
                  </a:cubicBezTo>
                  <a:lnTo>
                    <a:pt x="6466" y="10800"/>
                  </a:lnTo>
                  <a:cubicBezTo>
                    <a:pt x="6466" y="10895"/>
                    <a:pt x="6549" y="10967"/>
                    <a:pt x="6633" y="10967"/>
                  </a:cubicBezTo>
                  <a:cubicBezTo>
                    <a:pt x="6728" y="10967"/>
                    <a:pt x="6799" y="10895"/>
                    <a:pt x="6799" y="10800"/>
                  </a:cubicBezTo>
                  <a:lnTo>
                    <a:pt x="6799" y="9919"/>
                  </a:lnTo>
                  <a:cubicBezTo>
                    <a:pt x="6799" y="9776"/>
                    <a:pt x="6859" y="9621"/>
                    <a:pt x="6978" y="9526"/>
                  </a:cubicBezTo>
                  <a:lnTo>
                    <a:pt x="7776" y="8835"/>
                  </a:lnTo>
                  <a:cubicBezTo>
                    <a:pt x="7823" y="8943"/>
                    <a:pt x="7835" y="9050"/>
                    <a:pt x="7835" y="9145"/>
                  </a:cubicBezTo>
                  <a:lnTo>
                    <a:pt x="7835" y="10812"/>
                  </a:lnTo>
                  <a:cubicBezTo>
                    <a:pt x="7835" y="10907"/>
                    <a:pt x="7919" y="10979"/>
                    <a:pt x="8002" y="10979"/>
                  </a:cubicBezTo>
                  <a:cubicBezTo>
                    <a:pt x="8097" y="10979"/>
                    <a:pt x="8169" y="10907"/>
                    <a:pt x="8169" y="10812"/>
                  </a:cubicBezTo>
                  <a:lnTo>
                    <a:pt x="8169" y="9145"/>
                  </a:lnTo>
                  <a:cubicBezTo>
                    <a:pt x="8240" y="8597"/>
                    <a:pt x="7919" y="8133"/>
                    <a:pt x="7442" y="7978"/>
                  </a:cubicBezTo>
                  <a:lnTo>
                    <a:pt x="6204" y="7538"/>
                  </a:lnTo>
                  <a:lnTo>
                    <a:pt x="6204" y="7514"/>
                  </a:lnTo>
                  <a:cubicBezTo>
                    <a:pt x="6192" y="7300"/>
                    <a:pt x="6061" y="7121"/>
                    <a:pt x="5859" y="7061"/>
                  </a:cubicBezTo>
                  <a:lnTo>
                    <a:pt x="5323" y="6883"/>
                  </a:lnTo>
                  <a:lnTo>
                    <a:pt x="5323" y="6502"/>
                  </a:lnTo>
                  <a:cubicBezTo>
                    <a:pt x="5359" y="6478"/>
                    <a:pt x="5371" y="6466"/>
                    <a:pt x="5406" y="6454"/>
                  </a:cubicBezTo>
                  <a:cubicBezTo>
                    <a:pt x="5597" y="6526"/>
                    <a:pt x="5775" y="6561"/>
                    <a:pt x="5918" y="6561"/>
                  </a:cubicBezTo>
                  <a:cubicBezTo>
                    <a:pt x="6180" y="6561"/>
                    <a:pt x="6371" y="6490"/>
                    <a:pt x="6490" y="6407"/>
                  </a:cubicBezTo>
                  <a:cubicBezTo>
                    <a:pt x="6633" y="6323"/>
                    <a:pt x="6728" y="6216"/>
                    <a:pt x="6787" y="6145"/>
                  </a:cubicBezTo>
                  <a:cubicBezTo>
                    <a:pt x="7621" y="6133"/>
                    <a:pt x="7704" y="5323"/>
                    <a:pt x="7704" y="5311"/>
                  </a:cubicBezTo>
                  <a:cubicBezTo>
                    <a:pt x="7704" y="5264"/>
                    <a:pt x="7692" y="5216"/>
                    <a:pt x="7669" y="5192"/>
                  </a:cubicBezTo>
                  <a:cubicBezTo>
                    <a:pt x="7633" y="5156"/>
                    <a:pt x="7585" y="5133"/>
                    <a:pt x="7549" y="5133"/>
                  </a:cubicBezTo>
                  <a:cubicBezTo>
                    <a:pt x="7549" y="5133"/>
                    <a:pt x="7454" y="5133"/>
                    <a:pt x="7371" y="5073"/>
                  </a:cubicBezTo>
                  <a:cubicBezTo>
                    <a:pt x="7252" y="5014"/>
                    <a:pt x="7192" y="4894"/>
                    <a:pt x="7192" y="4728"/>
                  </a:cubicBezTo>
                  <a:lnTo>
                    <a:pt x="7192" y="2382"/>
                  </a:lnTo>
                  <a:cubicBezTo>
                    <a:pt x="7192" y="1430"/>
                    <a:pt x="6478" y="620"/>
                    <a:pt x="5525" y="513"/>
                  </a:cubicBezTo>
                  <a:cubicBezTo>
                    <a:pt x="5466" y="513"/>
                    <a:pt x="5406" y="489"/>
                    <a:pt x="5371" y="442"/>
                  </a:cubicBezTo>
                  <a:cubicBezTo>
                    <a:pt x="5180" y="144"/>
                    <a:pt x="4752" y="1"/>
                    <a:pt x="4109"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 name="Google Shape;12795;p81">
              <a:extLst>
                <a:ext uri="{FF2B5EF4-FFF2-40B4-BE49-F238E27FC236}">
                  <a16:creationId xmlns:a16="http://schemas.microsoft.com/office/drawing/2014/main" id="{3FD4A4E9-C249-5654-B379-FE436EB5136F}"/>
                </a:ext>
              </a:extLst>
            </p:cNvPr>
            <p:cNvSpPr/>
            <p:nvPr/>
          </p:nvSpPr>
          <p:spPr>
            <a:xfrm>
              <a:off x="6819522" y="3044519"/>
              <a:ext cx="43402" cy="15396"/>
            </a:xfrm>
            <a:custGeom>
              <a:avLst/>
              <a:gdLst/>
              <a:ahLst/>
              <a:cxnLst/>
              <a:rect l="l" t="t" r="r" b="b"/>
              <a:pathLst>
                <a:path w="1370" h="486" extrusionOk="0">
                  <a:moveTo>
                    <a:pt x="173" y="1"/>
                  </a:moveTo>
                  <a:cubicBezTo>
                    <a:pt x="132" y="1"/>
                    <a:pt x="90" y="15"/>
                    <a:pt x="60" y="45"/>
                  </a:cubicBezTo>
                  <a:cubicBezTo>
                    <a:pt x="1" y="105"/>
                    <a:pt x="1" y="200"/>
                    <a:pt x="60" y="260"/>
                  </a:cubicBezTo>
                  <a:cubicBezTo>
                    <a:pt x="191" y="402"/>
                    <a:pt x="429" y="486"/>
                    <a:pt x="691" y="486"/>
                  </a:cubicBezTo>
                  <a:cubicBezTo>
                    <a:pt x="941" y="486"/>
                    <a:pt x="1179" y="414"/>
                    <a:pt x="1310" y="260"/>
                  </a:cubicBezTo>
                  <a:cubicBezTo>
                    <a:pt x="1370" y="200"/>
                    <a:pt x="1370" y="105"/>
                    <a:pt x="1310" y="45"/>
                  </a:cubicBezTo>
                  <a:cubicBezTo>
                    <a:pt x="1281" y="15"/>
                    <a:pt x="1239" y="1"/>
                    <a:pt x="1197" y="1"/>
                  </a:cubicBezTo>
                  <a:cubicBezTo>
                    <a:pt x="1156" y="1"/>
                    <a:pt x="1114" y="15"/>
                    <a:pt x="1084" y="45"/>
                  </a:cubicBezTo>
                  <a:cubicBezTo>
                    <a:pt x="1025" y="105"/>
                    <a:pt x="894" y="152"/>
                    <a:pt x="691" y="152"/>
                  </a:cubicBezTo>
                  <a:cubicBezTo>
                    <a:pt x="477" y="152"/>
                    <a:pt x="346" y="81"/>
                    <a:pt x="286" y="45"/>
                  </a:cubicBezTo>
                  <a:cubicBezTo>
                    <a:pt x="257" y="15"/>
                    <a:pt x="215" y="1"/>
                    <a:pt x="173"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4" name="Google Shape;12796;p81">
              <a:extLst>
                <a:ext uri="{FF2B5EF4-FFF2-40B4-BE49-F238E27FC236}">
                  <a16:creationId xmlns:a16="http://schemas.microsoft.com/office/drawing/2014/main" id="{9FF0593A-7F20-4A4D-BAD8-99611AA9C470}"/>
                </a:ext>
              </a:extLst>
            </p:cNvPr>
            <p:cNvSpPr/>
            <p:nvPr/>
          </p:nvSpPr>
          <p:spPr>
            <a:xfrm>
              <a:off x="6803682" y="3006344"/>
              <a:ext cx="10233" cy="15492"/>
            </a:xfrm>
            <a:custGeom>
              <a:avLst/>
              <a:gdLst/>
              <a:ahLst/>
              <a:cxnLst/>
              <a:rect l="l" t="t" r="r" b="b"/>
              <a:pathLst>
                <a:path w="323" h="489" extrusionOk="0">
                  <a:moveTo>
                    <a:pt x="155" y="0"/>
                  </a:moveTo>
                  <a:cubicBezTo>
                    <a:pt x="72" y="0"/>
                    <a:pt x="1" y="71"/>
                    <a:pt x="1" y="155"/>
                  </a:cubicBezTo>
                  <a:lnTo>
                    <a:pt x="1" y="322"/>
                  </a:lnTo>
                  <a:cubicBezTo>
                    <a:pt x="1" y="417"/>
                    <a:pt x="72" y="488"/>
                    <a:pt x="155" y="488"/>
                  </a:cubicBezTo>
                  <a:cubicBezTo>
                    <a:pt x="251" y="488"/>
                    <a:pt x="322" y="417"/>
                    <a:pt x="322" y="322"/>
                  </a:cubicBezTo>
                  <a:lnTo>
                    <a:pt x="322" y="155"/>
                  </a:lnTo>
                  <a:cubicBezTo>
                    <a:pt x="310" y="71"/>
                    <a:pt x="251" y="0"/>
                    <a:pt x="155"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 name="Google Shape;12797;p81">
              <a:extLst>
                <a:ext uri="{FF2B5EF4-FFF2-40B4-BE49-F238E27FC236}">
                  <a16:creationId xmlns:a16="http://schemas.microsoft.com/office/drawing/2014/main" id="{9AFBDD8D-B62B-A893-3B98-37C8067AE143}"/>
                </a:ext>
              </a:extLst>
            </p:cNvPr>
            <p:cNvSpPr/>
            <p:nvPr/>
          </p:nvSpPr>
          <p:spPr>
            <a:xfrm>
              <a:off x="6868183" y="3006344"/>
              <a:ext cx="10201" cy="15492"/>
            </a:xfrm>
            <a:custGeom>
              <a:avLst/>
              <a:gdLst/>
              <a:ahLst/>
              <a:cxnLst/>
              <a:rect l="l" t="t" r="r" b="b"/>
              <a:pathLst>
                <a:path w="322" h="489" extrusionOk="0">
                  <a:moveTo>
                    <a:pt x="167" y="0"/>
                  </a:moveTo>
                  <a:cubicBezTo>
                    <a:pt x="72" y="0"/>
                    <a:pt x="1" y="71"/>
                    <a:pt x="1" y="155"/>
                  </a:cubicBezTo>
                  <a:lnTo>
                    <a:pt x="1" y="322"/>
                  </a:lnTo>
                  <a:cubicBezTo>
                    <a:pt x="1" y="417"/>
                    <a:pt x="72" y="488"/>
                    <a:pt x="167" y="488"/>
                  </a:cubicBezTo>
                  <a:cubicBezTo>
                    <a:pt x="251" y="488"/>
                    <a:pt x="322" y="417"/>
                    <a:pt x="322" y="322"/>
                  </a:cubicBezTo>
                  <a:lnTo>
                    <a:pt x="322" y="155"/>
                  </a:lnTo>
                  <a:cubicBezTo>
                    <a:pt x="322" y="71"/>
                    <a:pt x="251" y="0"/>
                    <a:pt x="167"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12798;p81">
              <a:extLst>
                <a:ext uri="{FF2B5EF4-FFF2-40B4-BE49-F238E27FC236}">
                  <a16:creationId xmlns:a16="http://schemas.microsoft.com/office/drawing/2014/main" id="{3D1BCE0A-480F-90CA-FD1B-865AE92624A1}"/>
                </a:ext>
              </a:extLst>
            </p:cNvPr>
            <p:cNvSpPr/>
            <p:nvPr/>
          </p:nvSpPr>
          <p:spPr>
            <a:xfrm>
              <a:off x="6798011" y="2990124"/>
              <a:ext cx="21162" cy="10581"/>
            </a:xfrm>
            <a:custGeom>
              <a:avLst/>
              <a:gdLst/>
              <a:ahLst/>
              <a:cxnLst/>
              <a:rect l="l" t="t" r="r" b="b"/>
              <a:pathLst>
                <a:path w="668" h="334" extrusionOk="0">
                  <a:moveTo>
                    <a:pt x="156" y="0"/>
                  </a:moveTo>
                  <a:cubicBezTo>
                    <a:pt x="72" y="0"/>
                    <a:pt x="1" y="72"/>
                    <a:pt x="1" y="167"/>
                  </a:cubicBezTo>
                  <a:cubicBezTo>
                    <a:pt x="1" y="250"/>
                    <a:pt x="72" y="333"/>
                    <a:pt x="156" y="333"/>
                  </a:cubicBezTo>
                  <a:lnTo>
                    <a:pt x="501" y="333"/>
                  </a:lnTo>
                  <a:cubicBezTo>
                    <a:pt x="584" y="333"/>
                    <a:pt x="668" y="250"/>
                    <a:pt x="668" y="167"/>
                  </a:cubicBezTo>
                  <a:cubicBezTo>
                    <a:pt x="668" y="60"/>
                    <a:pt x="596" y="0"/>
                    <a:pt x="501"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12799;p81">
              <a:extLst>
                <a:ext uri="{FF2B5EF4-FFF2-40B4-BE49-F238E27FC236}">
                  <a16:creationId xmlns:a16="http://schemas.microsoft.com/office/drawing/2014/main" id="{485F1FA8-7663-EF28-8F42-609415754A94}"/>
                </a:ext>
              </a:extLst>
            </p:cNvPr>
            <p:cNvSpPr/>
            <p:nvPr/>
          </p:nvSpPr>
          <p:spPr>
            <a:xfrm>
              <a:off x="6862892" y="2990124"/>
              <a:ext cx="21162" cy="10581"/>
            </a:xfrm>
            <a:custGeom>
              <a:avLst/>
              <a:gdLst/>
              <a:ahLst/>
              <a:cxnLst/>
              <a:rect l="l" t="t" r="r" b="b"/>
              <a:pathLst>
                <a:path w="668" h="334" extrusionOk="0">
                  <a:moveTo>
                    <a:pt x="168" y="0"/>
                  </a:moveTo>
                  <a:cubicBezTo>
                    <a:pt x="72" y="0"/>
                    <a:pt x="1" y="72"/>
                    <a:pt x="1" y="167"/>
                  </a:cubicBezTo>
                  <a:cubicBezTo>
                    <a:pt x="1" y="250"/>
                    <a:pt x="72" y="333"/>
                    <a:pt x="168" y="333"/>
                  </a:cubicBezTo>
                  <a:lnTo>
                    <a:pt x="513" y="333"/>
                  </a:lnTo>
                  <a:cubicBezTo>
                    <a:pt x="596" y="333"/>
                    <a:pt x="668" y="250"/>
                    <a:pt x="668" y="167"/>
                  </a:cubicBezTo>
                  <a:cubicBezTo>
                    <a:pt x="668" y="60"/>
                    <a:pt x="596" y="0"/>
                    <a:pt x="513"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83"/>
        <p:cNvGrpSpPr/>
        <p:nvPr/>
      </p:nvGrpSpPr>
      <p:grpSpPr>
        <a:xfrm>
          <a:off x="0" y="0"/>
          <a:ext cx="0" cy="0"/>
          <a:chOff x="0" y="0"/>
          <a:chExt cx="0" cy="0"/>
        </a:xfrm>
      </p:grpSpPr>
      <p:sp>
        <p:nvSpPr>
          <p:cNvPr id="1484" name="Google Shape;1484;p38"/>
          <p:cNvSpPr txBox="1">
            <a:spLocks noGrp="1"/>
          </p:cNvSpPr>
          <p:nvPr>
            <p:ph type="title" idx="2"/>
          </p:nvPr>
        </p:nvSpPr>
        <p:spPr>
          <a:xfrm>
            <a:off x="720001" y="773953"/>
            <a:ext cx="1702500" cy="9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02</a:t>
            </a:r>
            <a:endParaRPr dirty="0"/>
          </a:p>
        </p:txBody>
      </p:sp>
      <p:sp>
        <p:nvSpPr>
          <p:cNvPr id="1485" name="Google Shape;1485;p38"/>
          <p:cNvSpPr txBox="1">
            <a:spLocks noGrp="1"/>
          </p:cNvSpPr>
          <p:nvPr>
            <p:ph type="subTitle" idx="1"/>
          </p:nvPr>
        </p:nvSpPr>
        <p:spPr>
          <a:xfrm>
            <a:off x="720000" y="3252375"/>
            <a:ext cx="5598000" cy="45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Fake currency being circulated</a:t>
            </a:r>
          </a:p>
        </p:txBody>
      </p:sp>
      <p:grpSp>
        <p:nvGrpSpPr>
          <p:cNvPr id="1486" name="Google Shape;1486;p38"/>
          <p:cNvGrpSpPr/>
          <p:nvPr/>
        </p:nvGrpSpPr>
        <p:grpSpPr>
          <a:xfrm>
            <a:off x="-374387" y="3354325"/>
            <a:ext cx="3922590" cy="2969900"/>
            <a:chOff x="-374387" y="3354325"/>
            <a:chExt cx="3922590" cy="2969900"/>
          </a:xfrm>
        </p:grpSpPr>
        <p:pic>
          <p:nvPicPr>
            <p:cNvPr id="1487" name="Google Shape;1487;p38"/>
            <p:cNvPicPr preferRelativeResize="0"/>
            <p:nvPr/>
          </p:nvPicPr>
          <p:blipFill rotWithShape="1">
            <a:blip r:embed="rId3">
              <a:alphaModFix/>
            </a:blip>
            <a:srcRect l="16960" t="24718" r="7121" b="26177"/>
            <a:stretch/>
          </p:blipFill>
          <p:spPr>
            <a:xfrm>
              <a:off x="-374387" y="3354325"/>
              <a:ext cx="3891276" cy="2969900"/>
            </a:xfrm>
            <a:prstGeom prst="rect">
              <a:avLst/>
            </a:prstGeom>
            <a:noFill/>
            <a:ln>
              <a:noFill/>
            </a:ln>
          </p:spPr>
        </p:pic>
        <p:grpSp>
          <p:nvGrpSpPr>
            <p:cNvPr id="1488" name="Google Shape;1488;p38"/>
            <p:cNvGrpSpPr/>
            <p:nvPr/>
          </p:nvGrpSpPr>
          <p:grpSpPr>
            <a:xfrm>
              <a:off x="1853583" y="4445557"/>
              <a:ext cx="1694620" cy="1360169"/>
              <a:chOff x="7945225" y="4302000"/>
              <a:chExt cx="904666" cy="726121"/>
            </a:xfrm>
          </p:grpSpPr>
          <p:sp>
            <p:nvSpPr>
              <p:cNvPr id="1489" name="Google Shape;1489;p38"/>
              <p:cNvSpPr/>
              <p:nvPr/>
            </p:nvSpPr>
            <p:spPr>
              <a:xfrm>
                <a:off x="8176775" y="4445200"/>
                <a:ext cx="673116" cy="582921"/>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38"/>
              <p:cNvSpPr/>
              <p:nvPr/>
            </p:nvSpPr>
            <p:spPr>
              <a:xfrm>
                <a:off x="8164350" y="43020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38"/>
              <p:cNvSpPr/>
              <p:nvPr/>
            </p:nvSpPr>
            <p:spPr>
              <a:xfrm>
                <a:off x="7945225" y="44452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492" name="Google Shape;1492;p38"/>
          <p:cNvSpPr txBox="1">
            <a:spLocks noGrp="1"/>
          </p:cNvSpPr>
          <p:nvPr>
            <p:ph type="title"/>
          </p:nvPr>
        </p:nvSpPr>
        <p:spPr>
          <a:xfrm>
            <a:off x="720000" y="1994026"/>
            <a:ext cx="55980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Problem Statement</a:t>
            </a:r>
            <a:endParaRPr dirty="0"/>
          </a:p>
        </p:txBody>
      </p:sp>
      <p:grpSp>
        <p:nvGrpSpPr>
          <p:cNvPr id="1493" name="Google Shape;1493;p38"/>
          <p:cNvGrpSpPr/>
          <p:nvPr/>
        </p:nvGrpSpPr>
        <p:grpSpPr>
          <a:xfrm>
            <a:off x="6487513" y="-1301175"/>
            <a:ext cx="4268216" cy="6666030"/>
            <a:chOff x="6128138" y="-1301175"/>
            <a:chExt cx="4268216" cy="6666030"/>
          </a:xfrm>
        </p:grpSpPr>
        <p:sp>
          <p:nvSpPr>
            <p:cNvPr id="1494" name="Google Shape;1494;p38"/>
            <p:cNvSpPr/>
            <p:nvPr/>
          </p:nvSpPr>
          <p:spPr>
            <a:xfrm>
              <a:off x="6368175" y="103161"/>
              <a:ext cx="4006263" cy="4749291"/>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38"/>
            <p:cNvSpPr/>
            <p:nvPr/>
          </p:nvSpPr>
          <p:spPr>
            <a:xfrm>
              <a:off x="6711143" y="81300"/>
              <a:ext cx="2925190" cy="3057668"/>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38"/>
            <p:cNvSpPr/>
            <p:nvPr/>
          </p:nvSpPr>
          <p:spPr>
            <a:xfrm>
              <a:off x="7243039" y="245650"/>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38"/>
            <p:cNvSpPr/>
            <p:nvPr/>
          </p:nvSpPr>
          <p:spPr>
            <a:xfrm>
              <a:off x="6875804" y="622450"/>
              <a:ext cx="1860443" cy="4595326"/>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38"/>
            <p:cNvSpPr/>
            <p:nvPr/>
          </p:nvSpPr>
          <p:spPr>
            <a:xfrm>
              <a:off x="6573850" y="621225"/>
              <a:ext cx="1860443" cy="4595326"/>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499" name="Google Shape;1499;p38"/>
            <p:cNvPicPr preferRelativeResize="0"/>
            <p:nvPr/>
          </p:nvPicPr>
          <p:blipFill rotWithShape="1">
            <a:blip r:embed="rId3">
              <a:alphaModFix/>
            </a:blip>
            <a:srcRect l="16960" t="24718" r="7121" b="26177"/>
            <a:stretch/>
          </p:blipFill>
          <p:spPr>
            <a:xfrm>
              <a:off x="6128138" y="-1301175"/>
              <a:ext cx="4198516" cy="3204401"/>
            </a:xfrm>
            <a:prstGeom prst="rect">
              <a:avLst/>
            </a:prstGeom>
            <a:noFill/>
            <a:ln>
              <a:noFill/>
            </a:ln>
          </p:spPr>
        </p:pic>
        <p:grpSp>
          <p:nvGrpSpPr>
            <p:cNvPr id="1500" name="Google Shape;1500;p38"/>
            <p:cNvGrpSpPr/>
            <p:nvPr/>
          </p:nvGrpSpPr>
          <p:grpSpPr>
            <a:xfrm rot="5400000">
              <a:off x="7873341" y="4254316"/>
              <a:ext cx="708100" cy="708500"/>
              <a:chOff x="3678700" y="407275"/>
              <a:chExt cx="708100" cy="708500"/>
            </a:xfrm>
          </p:grpSpPr>
          <p:sp>
            <p:nvSpPr>
              <p:cNvPr id="1501" name="Google Shape;1501;p38"/>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38"/>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38"/>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38"/>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38"/>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38"/>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38"/>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8" name="Google Shape;1508;p38"/>
            <p:cNvGrpSpPr/>
            <p:nvPr/>
          </p:nvGrpSpPr>
          <p:grpSpPr>
            <a:xfrm rot="5400000">
              <a:off x="8639847" y="3354200"/>
              <a:ext cx="457787" cy="458045"/>
              <a:chOff x="3678700" y="407275"/>
              <a:chExt cx="708100" cy="708500"/>
            </a:xfrm>
          </p:grpSpPr>
          <p:sp>
            <p:nvSpPr>
              <p:cNvPr id="1509" name="Google Shape;1509;p38"/>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38"/>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38"/>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38"/>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38"/>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38"/>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38"/>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6" name="Google Shape;1516;p38"/>
            <p:cNvGrpSpPr/>
            <p:nvPr/>
          </p:nvGrpSpPr>
          <p:grpSpPr>
            <a:xfrm>
              <a:off x="7787267" y="539497"/>
              <a:ext cx="208184" cy="208184"/>
              <a:chOff x="8356813" y="1074288"/>
              <a:chExt cx="351900" cy="351900"/>
            </a:xfrm>
          </p:grpSpPr>
          <p:sp>
            <p:nvSpPr>
              <p:cNvPr id="1517" name="Google Shape;1517;p38"/>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38"/>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9" name="Google Shape;1519;p38"/>
            <p:cNvGrpSpPr/>
            <p:nvPr/>
          </p:nvGrpSpPr>
          <p:grpSpPr>
            <a:xfrm>
              <a:off x="7194842" y="2467660"/>
              <a:ext cx="208184" cy="208184"/>
              <a:chOff x="8356813" y="1074288"/>
              <a:chExt cx="351900" cy="351900"/>
            </a:xfrm>
          </p:grpSpPr>
          <p:sp>
            <p:nvSpPr>
              <p:cNvPr id="1520" name="Google Shape;1520;p38"/>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38"/>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22" name="Google Shape;1522;p38"/>
            <p:cNvSpPr/>
            <p:nvPr/>
          </p:nvSpPr>
          <p:spPr>
            <a:xfrm>
              <a:off x="7095150" y="4164050"/>
              <a:ext cx="147900" cy="147900"/>
            </a:xfrm>
            <a:prstGeom prst="ellipse">
              <a:avLst/>
            </a:pr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3" name="Google Shape;1523;p38"/>
          <p:cNvGrpSpPr/>
          <p:nvPr/>
        </p:nvGrpSpPr>
        <p:grpSpPr>
          <a:xfrm>
            <a:off x="796100" y="3019701"/>
            <a:ext cx="4558967" cy="134100"/>
            <a:chOff x="796100" y="3019701"/>
            <a:chExt cx="4558967" cy="134100"/>
          </a:xfrm>
        </p:grpSpPr>
        <p:sp>
          <p:nvSpPr>
            <p:cNvPr id="1524" name="Google Shape;1524;p38"/>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25" name="Google Shape;1525;p38"/>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526" name="Google Shape;1526;p38"/>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9952594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30"/>
        <p:cNvGrpSpPr/>
        <p:nvPr/>
      </p:nvGrpSpPr>
      <p:grpSpPr>
        <a:xfrm>
          <a:off x="0" y="0"/>
          <a:ext cx="0" cy="0"/>
          <a:chOff x="0" y="0"/>
          <a:chExt cx="0" cy="0"/>
        </a:xfrm>
      </p:grpSpPr>
      <p:sp>
        <p:nvSpPr>
          <p:cNvPr id="1531" name="Google Shape;1531;p39"/>
          <p:cNvSpPr txBox="1">
            <a:spLocks noGrp="1"/>
          </p:cNvSpPr>
          <p:nvPr>
            <p:ph type="title"/>
          </p:nvPr>
        </p:nvSpPr>
        <p:spPr>
          <a:xfrm>
            <a:off x="720000" y="28017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Problem Scope</a:t>
            </a:r>
            <a:endParaRPr dirty="0"/>
          </a:p>
        </p:txBody>
      </p:sp>
      <p:sp>
        <p:nvSpPr>
          <p:cNvPr id="1532" name="Google Shape;1532;p39"/>
          <p:cNvSpPr txBox="1">
            <a:spLocks noGrp="1"/>
          </p:cNvSpPr>
          <p:nvPr>
            <p:ph type="subTitle" idx="1"/>
          </p:nvPr>
        </p:nvSpPr>
        <p:spPr>
          <a:xfrm>
            <a:off x="4881000" y="1020614"/>
            <a:ext cx="3543000" cy="183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000" dirty="0"/>
              <a:t>Developing a </a:t>
            </a:r>
            <a:r>
              <a:rPr lang="en-US" sz="2000" b="1" dirty="0"/>
              <a:t>counterfeit currency detection system</a:t>
            </a:r>
            <a:r>
              <a:rPr lang="en-US" sz="2000" dirty="0"/>
              <a:t> to mitigate financial risks, ensuring the integrity of transactions and preserving economic stability.</a:t>
            </a:r>
            <a:endParaRPr sz="1800" dirty="0"/>
          </a:p>
        </p:txBody>
      </p:sp>
      <p:sp>
        <p:nvSpPr>
          <p:cNvPr id="1533" name="Google Shape;1533;p39"/>
          <p:cNvSpPr txBox="1">
            <a:spLocks noGrp="1"/>
          </p:cNvSpPr>
          <p:nvPr>
            <p:ph type="subTitle" idx="2"/>
          </p:nvPr>
        </p:nvSpPr>
        <p:spPr>
          <a:xfrm>
            <a:off x="720000" y="1020614"/>
            <a:ext cx="3543000" cy="183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800" dirty="0"/>
              <a:t>To test the authenticity of </a:t>
            </a:r>
            <a:r>
              <a:rPr lang="en-US" sz="1800" b="1" dirty="0"/>
              <a:t>Indian currency notes </a:t>
            </a:r>
            <a:r>
              <a:rPr lang="en-US" sz="1800" dirty="0"/>
              <a:t>by preparing a system which takes the image of currency bill as input and gives the final result by applying various </a:t>
            </a:r>
            <a:r>
              <a:rPr lang="en-US" sz="1800" b="1" dirty="0"/>
              <a:t>image processing </a:t>
            </a:r>
            <a:r>
              <a:rPr lang="en-US" sz="1800" dirty="0"/>
              <a:t>and </a:t>
            </a:r>
            <a:r>
              <a:rPr lang="en-US" sz="1800" b="1" dirty="0"/>
              <a:t>computer vision </a:t>
            </a:r>
            <a:r>
              <a:rPr lang="en-US" sz="1800" dirty="0"/>
              <a:t>techniques and </a:t>
            </a:r>
            <a:r>
              <a:rPr lang="en-US" sz="1800" b="1" dirty="0"/>
              <a:t>algorithms</a:t>
            </a:r>
            <a:r>
              <a:rPr lang="en-US" sz="1800" dirty="0"/>
              <a:t>.</a:t>
            </a:r>
            <a:endParaRPr sz="1800" dirty="0"/>
          </a:p>
        </p:txBody>
      </p:sp>
      <p:grpSp>
        <p:nvGrpSpPr>
          <p:cNvPr id="1534" name="Google Shape;1534;p39"/>
          <p:cNvGrpSpPr/>
          <p:nvPr/>
        </p:nvGrpSpPr>
        <p:grpSpPr>
          <a:xfrm>
            <a:off x="-123925" y="4132283"/>
            <a:ext cx="4558967" cy="1141122"/>
            <a:chOff x="-123925" y="4132283"/>
            <a:chExt cx="4558967" cy="1141122"/>
          </a:xfrm>
        </p:grpSpPr>
        <p:grpSp>
          <p:nvGrpSpPr>
            <p:cNvPr id="1535" name="Google Shape;1535;p39"/>
            <p:cNvGrpSpPr/>
            <p:nvPr/>
          </p:nvGrpSpPr>
          <p:grpSpPr>
            <a:xfrm>
              <a:off x="-2" y="4132283"/>
              <a:ext cx="2308406" cy="1141122"/>
              <a:chOff x="-2" y="4132283"/>
              <a:chExt cx="2308406" cy="1141122"/>
            </a:xfrm>
          </p:grpSpPr>
          <p:sp>
            <p:nvSpPr>
              <p:cNvPr id="1536" name="Google Shape;1536;p39"/>
              <p:cNvSpPr/>
              <p:nvPr/>
            </p:nvSpPr>
            <p:spPr>
              <a:xfrm rot="5400000">
                <a:off x="663005" y="3628622"/>
                <a:ext cx="981776" cy="230779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39"/>
              <p:cNvSpPr/>
              <p:nvPr/>
            </p:nvSpPr>
            <p:spPr>
              <a:xfrm rot="5400000">
                <a:off x="663620" y="3469276"/>
                <a:ext cx="981776" cy="230779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38" name="Google Shape;1538;p39"/>
            <p:cNvGrpSpPr/>
            <p:nvPr/>
          </p:nvGrpSpPr>
          <p:grpSpPr>
            <a:xfrm>
              <a:off x="-123925" y="4386226"/>
              <a:ext cx="4558967" cy="134100"/>
              <a:chOff x="796100" y="3019701"/>
              <a:chExt cx="4558967" cy="134100"/>
            </a:xfrm>
          </p:grpSpPr>
          <p:sp>
            <p:nvSpPr>
              <p:cNvPr id="1539" name="Google Shape;1539;p39"/>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40" name="Google Shape;1540;p39"/>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541" name="Google Shape;1541;p39"/>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33188058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83"/>
        <p:cNvGrpSpPr/>
        <p:nvPr/>
      </p:nvGrpSpPr>
      <p:grpSpPr>
        <a:xfrm>
          <a:off x="0" y="0"/>
          <a:ext cx="0" cy="0"/>
          <a:chOff x="0" y="0"/>
          <a:chExt cx="0" cy="0"/>
        </a:xfrm>
      </p:grpSpPr>
      <p:sp>
        <p:nvSpPr>
          <p:cNvPr id="1484" name="Google Shape;1484;p38"/>
          <p:cNvSpPr txBox="1">
            <a:spLocks noGrp="1"/>
          </p:cNvSpPr>
          <p:nvPr>
            <p:ph type="title" idx="2"/>
          </p:nvPr>
        </p:nvSpPr>
        <p:spPr>
          <a:xfrm>
            <a:off x="720001" y="773953"/>
            <a:ext cx="1702500" cy="9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03</a:t>
            </a:r>
            <a:endParaRPr dirty="0"/>
          </a:p>
        </p:txBody>
      </p:sp>
      <p:sp>
        <p:nvSpPr>
          <p:cNvPr id="1485" name="Google Shape;1485;p38"/>
          <p:cNvSpPr txBox="1">
            <a:spLocks noGrp="1"/>
          </p:cNvSpPr>
          <p:nvPr>
            <p:ph type="subTitle" idx="1"/>
          </p:nvPr>
        </p:nvSpPr>
        <p:spPr>
          <a:xfrm>
            <a:off x="720000" y="3252375"/>
            <a:ext cx="5598000" cy="45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Python, OpenCV, NumPy, Matplotlib</a:t>
            </a:r>
          </a:p>
        </p:txBody>
      </p:sp>
      <p:grpSp>
        <p:nvGrpSpPr>
          <p:cNvPr id="1486" name="Google Shape;1486;p38"/>
          <p:cNvGrpSpPr/>
          <p:nvPr/>
        </p:nvGrpSpPr>
        <p:grpSpPr>
          <a:xfrm>
            <a:off x="-605939" y="3354329"/>
            <a:ext cx="3922590" cy="2969900"/>
            <a:chOff x="-374387" y="3354325"/>
            <a:chExt cx="3922590" cy="2969900"/>
          </a:xfrm>
        </p:grpSpPr>
        <p:pic>
          <p:nvPicPr>
            <p:cNvPr id="1487" name="Google Shape;1487;p38"/>
            <p:cNvPicPr preferRelativeResize="0"/>
            <p:nvPr/>
          </p:nvPicPr>
          <p:blipFill rotWithShape="1">
            <a:blip r:embed="rId3">
              <a:alphaModFix/>
            </a:blip>
            <a:srcRect l="16960" t="24718" r="7121" b="26177"/>
            <a:stretch/>
          </p:blipFill>
          <p:spPr>
            <a:xfrm>
              <a:off x="-374387" y="3354325"/>
              <a:ext cx="3891276" cy="2969900"/>
            </a:xfrm>
            <a:prstGeom prst="rect">
              <a:avLst/>
            </a:prstGeom>
            <a:noFill/>
            <a:ln>
              <a:noFill/>
            </a:ln>
          </p:spPr>
        </p:pic>
        <p:grpSp>
          <p:nvGrpSpPr>
            <p:cNvPr id="1488" name="Google Shape;1488;p38"/>
            <p:cNvGrpSpPr/>
            <p:nvPr/>
          </p:nvGrpSpPr>
          <p:grpSpPr>
            <a:xfrm>
              <a:off x="1853583" y="4445557"/>
              <a:ext cx="1694620" cy="1360169"/>
              <a:chOff x="7945225" y="4302000"/>
              <a:chExt cx="904666" cy="726121"/>
            </a:xfrm>
          </p:grpSpPr>
          <p:sp>
            <p:nvSpPr>
              <p:cNvPr id="1489" name="Google Shape;1489;p38"/>
              <p:cNvSpPr/>
              <p:nvPr/>
            </p:nvSpPr>
            <p:spPr>
              <a:xfrm>
                <a:off x="8176775" y="4445200"/>
                <a:ext cx="673116" cy="582921"/>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38"/>
              <p:cNvSpPr/>
              <p:nvPr/>
            </p:nvSpPr>
            <p:spPr>
              <a:xfrm>
                <a:off x="8164350" y="43020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38"/>
              <p:cNvSpPr/>
              <p:nvPr/>
            </p:nvSpPr>
            <p:spPr>
              <a:xfrm>
                <a:off x="7945225" y="44452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492" name="Google Shape;1492;p38"/>
          <p:cNvSpPr txBox="1">
            <a:spLocks noGrp="1"/>
          </p:cNvSpPr>
          <p:nvPr>
            <p:ph type="title"/>
          </p:nvPr>
        </p:nvSpPr>
        <p:spPr>
          <a:xfrm>
            <a:off x="720000" y="1994026"/>
            <a:ext cx="55980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Methodology</a:t>
            </a:r>
            <a:endParaRPr dirty="0"/>
          </a:p>
        </p:txBody>
      </p:sp>
      <p:grpSp>
        <p:nvGrpSpPr>
          <p:cNvPr id="1493" name="Google Shape;1493;p38"/>
          <p:cNvGrpSpPr/>
          <p:nvPr/>
        </p:nvGrpSpPr>
        <p:grpSpPr>
          <a:xfrm>
            <a:off x="6487513" y="-1301175"/>
            <a:ext cx="4268216" cy="6666030"/>
            <a:chOff x="6128138" y="-1301175"/>
            <a:chExt cx="4268216" cy="6666030"/>
          </a:xfrm>
        </p:grpSpPr>
        <p:sp>
          <p:nvSpPr>
            <p:cNvPr id="1494" name="Google Shape;1494;p38"/>
            <p:cNvSpPr/>
            <p:nvPr/>
          </p:nvSpPr>
          <p:spPr>
            <a:xfrm>
              <a:off x="6368175" y="103161"/>
              <a:ext cx="4006263" cy="4749291"/>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38"/>
            <p:cNvSpPr/>
            <p:nvPr/>
          </p:nvSpPr>
          <p:spPr>
            <a:xfrm>
              <a:off x="6711143" y="81300"/>
              <a:ext cx="2925190" cy="3057668"/>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38"/>
            <p:cNvSpPr/>
            <p:nvPr/>
          </p:nvSpPr>
          <p:spPr>
            <a:xfrm>
              <a:off x="7243039" y="245650"/>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38"/>
            <p:cNvSpPr/>
            <p:nvPr/>
          </p:nvSpPr>
          <p:spPr>
            <a:xfrm>
              <a:off x="6875804" y="622450"/>
              <a:ext cx="1860443" cy="4595326"/>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38"/>
            <p:cNvSpPr/>
            <p:nvPr/>
          </p:nvSpPr>
          <p:spPr>
            <a:xfrm>
              <a:off x="6573850" y="621225"/>
              <a:ext cx="1860443" cy="4595326"/>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499" name="Google Shape;1499;p38"/>
            <p:cNvPicPr preferRelativeResize="0"/>
            <p:nvPr/>
          </p:nvPicPr>
          <p:blipFill rotWithShape="1">
            <a:blip r:embed="rId3">
              <a:alphaModFix/>
            </a:blip>
            <a:srcRect l="16960" t="24718" r="7121" b="26177"/>
            <a:stretch/>
          </p:blipFill>
          <p:spPr>
            <a:xfrm>
              <a:off x="6128138" y="-1301175"/>
              <a:ext cx="4198516" cy="3204401"/>
            </a:xfrm>
            <a:prstGeom prst="rect">
              <a:avLst/>
            </a:prstGeom>
            <a:noFill/>
            <a:ln>
              <a:noFill/>
            </a:ln>
          </p:spPr>
        </p:pic>
        <p:grpSp>
          <p:nvGrpSpPr>
            <p:cNvPr id="1500" name="Google Shape;1500;p38"/>
            <p:cNvGrpSpPr/>
            <p:nvPr/>
          </p:nvGrpSpPr>
          <p:grpSpPr>
            <a:xfrm rot="5400000">
              <a:off x="7873341" y="4254316"/>
              <a:ext cx="708100" cy="708500"/>
              <a:chOff x="3678700" y="407275"/>
              <a:chExt cx="708100" cy="708500"/>
            </a:xfrm>
          </p:grpSpPr>
          <p:sp>
            <p:nvSpPr>
              <p:cNvPr id="1501" name="Google Shape;1501;p38"/>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38"/>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38"/>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38"/>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38"/>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38"/>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38"/>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8" name="Google Shape;1508;p38"/>
            <p:cNvGrpSpPr/>
            <p:nvPr/>
          </p:nvGrpSpPr>
          <p:grpSpPr>
            <a:xfrm rot="5400000">
              <a:off x="8639847" y="3354200"/>
              <a:ext cx="457787" cy="458045"/>
              <a:chOff x="3678700" y="407275"/>
              <a:chExt cx="708100" cy="708500"/>
            </a:xfrm>
          </p:grpSpPr>
          <p:sp>
            <p:nvSpPr>
              <p:cNvPr id="1509" name="Google Shape;1509;p38"/>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38"/>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38"/>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38"/>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38"/>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38"/>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38"/>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6" name="Google Shape;1516;p38"/>
            <p:cNvGrpSpPr/>
            <p:nvPr/>
          </p:nvGrpSpPr>
          <p:grpSpPr>
            <a:xfrm>
              <a:off x="7787267" y="539497"/>
              <a:ext cx="208184" cy="208184"/>
              <a:chOff x="8356813" y="1074288"/>
              <a:chExt cx="351900" cy="351900"/>
            </a:xfrm>
          </p:grpSpPr>
          <p:sp>
            <p:nvSpPr>
              <p:cNvPr id="1517" name="Google Shape;1517;p38"/>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38"/>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9" name="Google Shape;1519;p38"/>
            <p:cNvGrpSpPr/>
            <p:nvPr/>
          </p:nvGrpSpPr>
          <p:grpSpPr>
            <a:xfrm>
              <a:off x="7194842" y="2467660"/>
              <a:ext cx="208184" cy="208184"/>
              <a:chOff x="8356813" y="1074288"/>
              <a:chExt cx="351900" cy="351900"/>
            </a:xfrm>
          </p:grpSpPr>
          <p:sp>
            <p:nvSpPr>
              <p:cNvPr id="1520" name="Google Shape;1520;p38"/>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38"/>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22" name="Google Shape;1522;p38"/>
            <p:cNvSpPr/>
            <p:nvPr/>
          </p:nvSpPr>
          <p:spPr>
            <a:xfrm>
              <a:off x="7095150" y="4164050"/>
              <a:ext cx="147900" cy="147900"/>
            </a:xfrm>
            <a:prstGeom prst="ellipse">
              <a:avLst/>
            </a:pr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3" name="Google Shape;1523;p38"/>
          <p:cNvGrpSpPr/>
          <p:nvPr/>
        </p:nvGrpSpPr>
        <p:grpSpPr>
          <a:xfrm>
            <a:off x="796100" y="3019701"/>
            <a:ext cx="4558967" cy="134100"/>
            <a:chOff x="796100" y="3019701"/>
            <a:chExt cx="4558967" cy="134100"/>
          </a:xfrm>
        </p:grpSpPr>
        <p:sp>
          <p:nvSpPr>
            <p:cNvPr id="1524" name="Google Shape;1524;p38"/>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25" name="Google Shape;1525;p38"/>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526" name="Google Shape;1526;p38"/>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4118070239"/>
      </p:ext>
    </p:extLst>
  </p:cSld>
  <p:clrMapOvr>
    <a:masterClrMapping/>
  </p:clrMapOvr>
</p:sld>
</file>

<file path=ppt/theme/theme1.xml><?xml version="1.0" encoding="utf-8"?>
<a:theme xmlns:a="http://schemas.openxmlformats.org/drawingml/2006/main" name="Introduction to Coding Workshop by Slidesgo">
  <a:themeElements>
    <a:clrScheme name="Simple Light">
      <a:dk1>
        <a:srgbClr val="1D1D1D"/>
      </a:dk1>
      <a:lt1>
        <a:srgbClr val="F5F8FF"/>
      </a:lt1>
      <a:dk2>
        <a:srgbClr val="0C0A9E"/>
      </a:dk2>
      <a:lt2>
        <a:srgbClr val="EB9109"/>
      </a:lt2>
      <a:accent1>
        <a:srgbClr val="8208D5"/>
      </a:accent1>
      <a:accent2>
        <a:srgbClr val="BFBEF7"/>
      </a:accent2>
      <a:accent3>
        <a:srgbClr val="FFFFFF"/>
      </a:accent3>
      <a:accent4>
        <a:srgbClr val="FFFFFF"/>
      </a:accent4>
      <a:accent5>
        <a:srgbClr val="FFFFFF"/>
      </a:accent5>
      <a:accent6>
        <a:srgbClr val="FFFFFF"/>
      </a:accent6>
      <a:hlink>
        <a:srgbClr val="1D1D1D"/>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TotalTime>
  <Words>685</Words>
  <Application>Microsoft Office PowerPoint</Application>
  <PresentationFormat>On-screen Show (16:9)</PresentationFormat>
  <Paragraphs>119</Paragraphs>
  <Slides>20</Slides>
  <Notes>18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IBM Plex Mono</vt:lpstr>
      <vt:lpstr>Poppins</vt:lpstr>
      <vt:lpstr>Cambria Math</vt:lpstr>
      <vt:lpstr>Times New Roman</vt:lpstr>
      <vt:lpstr>Source Code Pro</vt:lpstr>
      <vt:lpstr>Open Sans</vt:lpstr>
      <vt:lpstr>Arial</vt:lpstr>
      <vt:lpstr>Introduction to Coding Workshop by Slidesgo</vt:lpstr>
      <vt:lpstr>Fake Currency Detector</vt:lpstr>
      <vt:lpstr>Members:</vt:lpstr>
      <vt:lpstr>Contents:</vt:lpstr>
      <vt:lpstr>01</vt:lpstr>
      <vt:lpstr>Introduction</vt:lpstr>
      <vt:lpstr>Objectives:</vt:lpstr>
      <vt:lpstr>02</vt:lpstr>
      <vt:lpstr>Problem Scope</vt:lpstr>
      <vt:lpstr>03</vt:lpstr>
      <vt:lpstr>Python Libraries Used:</vt:lpstr>
      <vt:lpstr>Feature of Currency Used</vt:lpstr>
      <vt:lpstr>Process</vt:lpstr>
      <vt:lpstr>Input to Program</vt:lpstr>
      <vt:lpstr>04</vt:lpstr>
      <vt:lpstr>Result objective</vt:lpstr>
      <vt:lpstr>Computational Parameter:</vt:lpstr>
      <vt:lpstr>Performance Analysis</vt:lpstr>
      <vt:lpstr>05</vt:lpstr>
      <vt:lpstr>Project 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Fake Currency Detector</dc:title>
  <dc:creator>hp</dc:creator>
  <cp:lastModifiedBy>Kritika Ruhela</cp:lastModifiedBy>
  <cp:revision>3</cp:revision>
  <dcterms:modified xsi:type="dcterms:W3CDTF">2023-11-30T04:59:02Z</dcterms:modified>
</cp:coreProperties>
</file>