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CF1"/>
    <a:srgbClr val="4B5F85"/>
    <a:srgbClr val="4C618C"/>
    <a:srgbClr val="6E7B83"/>
    <a:srgbClr val="2BA9E5"/>
    <a:srgbClr val="FD9523"/>
    <a:srgbClr val="E08D17"/>
    <a:srgbClr val="C95617"/>
    <a:srgbClr val="314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2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0:29:46.108"/>
    </inkml:context>
    <inkml:brush xml:id="br0">
      <inkml:brushProperty name="width" value="0.05" units="cm"/>
      <inkml:brushProperty name="height" value="0.05" units="cm"/>
      <inkml:brushProperty name="color" value="#869CF1"/>
    </inkml:brush>
  </inkml:definitions>
  <inkml:trace contextRef="#ctx0" brushRef="#br0">1 4 16,'0'0'251,"22"-4"5117,-20 4-5224,-2 0 0,6 2 107,-1 1 0,1 0 1,-1 0-1,0 0 0,0 0 1,0 1-1,-1 0 0,1 0 1,-1 0-1,2 2-251,69 90 1003,-69-88-986,-1-1 1,0 1-1,-1 0 0,0 0 1,0 1-1,-1-1 1,0 1-1,0 0 0,-1 0-17,3 9 15,5 40 401,-8-7-597,0 16 447,-2-60-15,0-9-942,-1-1-1,1 1 1,-1 0 0,1-1 0,-1 1-1,0 0 1,0 0 0,0-1-1,0 1 1,-1 0 0,1-1 691,-4-5-1595,2 2 448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790F-92C1-4A31-AD62-361998DFC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4AF6B-6244-46B9-9E30-D67E72ABD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068C-0D85-4488-BB06-F57869F7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EF9DA-B4CC-4FBB-95F5-9BBAB331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8E432-37DE-4546-A2CE-C3EE85F6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6950-17CA-4A3C-9AAB-6599C991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7DF0F-5C7C-4B0B-ADD5-7E3B2319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867A-1873-463E-A43A-3FE3F71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A9B9-FA58-42DC-96BF-74249ED4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0F17-9210-4F67-B10C-98365E2F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62C21-ADA4-47B4-8FB1-E78798EF1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8AB0D-3CF3-4340-862F-FC47BF71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169-959D-4E76-B214-4C147019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B01-03DB-4745-A688-C4A1CD52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36FA-1F8E-4040-8C52-F3A21670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4405-FAAE-43D3-9102-0F65C16E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D17E-5F31-452B-A1F9-2A0FEC34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8353-003F-4AD0-B40D-181D7C98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733A-765C-4028-A044-E28D4800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FC11-8A60-4884-A96F-661E6A26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7E61-262D-4C4C-825B-833FF309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CDC0-79A5-4BD8-B724-2FAFC1CA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A11A-A54D-4AA3-B871-6549B1F0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B7EC-BAA0-489D-8790-CA6EF749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2212-1D8C-46D3-85B0-9ED88C0B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1EE3-70B3-4552-BAF4-D5C184E6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3A1C-B62D-4072-9009-57B75FD5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0B8B7-9A68-49F5-A898-51B3339D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977A-02A7-4B16-AC1F-EC8ECD9F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28A26-FBC0-4599-95EC-E0611989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76815-4831-4342-B3DA-3D88FCD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887-FEBE-4A6E-B08B-2B5F6A59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03BE-9FC7-4467-9DDA-883FB08C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5250E-1419-44C8-A877-8A2101FFF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368FA-58AC-4BE5-AE83-2F01CF8CD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F74AB-F5DE-4E09-94AB-33A8A5743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DFE7F-F93D-4E57-ADE1-529177A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FF85D-25ED-4126-8AE4-8D272B4F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6A2BC-A139-497C-AA37-D8C5C004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E9D5-6116-4BA9-92BB-FF5A2CFE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B35B5-7A56-4A8B-AF9A-089CC5EF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92944-428D-46F8-A206-C5AD7B4E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3952A-5723-4DE5-B416-E26EE1F1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FE356-0775-4BD9-963E-38F9C59E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71E70-5B64-4EBC-ADD2-67EA9D42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FB454-9D72-428E-9CE0-1D2709F5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CB52-2C32-4717-B078-D6A48961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E4A8-5899-4678-97D6-592A0CF7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5E9D5-4102-49D7-BE87-79CEF0EB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40195-7119-4CA0-BA17-E36C83A8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3021-6E41-4289-91E0-B02E6F17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1DF5E-86A1-428B-A97D-097F8484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3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480E-02BC-4034-9DDB-AEC0CD2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4226-1394-442C-823F-B8FC4F7BA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22BD-6CE9-44AB-BB8E-35643081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D2A68-14E7-4E11-8AE9-8D28F72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4EAB-27A9-4C0E-8120-31E3A8D8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4EC9-B2F1-459D-A250-2C28FBC5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CB6C1-8A23-46C3-B0E4-179B8533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F4E7-35E3-43BB-8BB6-7B9F852D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B1F3-56D5-430A-AF59-E3233F3A8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7602-AA39-4180-B967-5E162F60F31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0AC0-F09F-4051-A22A-BDD77C87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A037-6395-44F7-A4CD-CCC00EF6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3D9746-CF96-4560-B32E-EDD6A1D4643B}"/>
              </a:ext>
            </a:extLst>
          </p:cNvPr>
          <p:cNvSpPr/>
          <p:nvPr/>
        </p:nvSpPr>
        <p:spPr>
          <a:xfrm>
            <a:off x="4613651" y="0"/>
            <a:ext cx="2185147" cy="363910"/>
          </a:xfrm>
          <a:prstGeom prst="rect">
            <a:avLst/>
          </a:prstGeom>
          <a:solidFill>
            <a:srgbClr val="3141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863CB-AEE7-4B6E-A587-3432482EFA21}"/>
              </a:ext>
            </a:extLst>
          </p:cNvPr>
          <p:cNvSpPr/>
          <p:nvPr/>
        </p:nvSpPr>
        <p:spPr>
          <a:xfrm>
            <a:off x="2428504" y="295796"/>
            <a:ext cx="2185147" cy="1699688"/>
          </a:xfrm>
          <a:prstGeom prst="rect">
            <a:avLst/>
          </a:prstGeom>
          <a:solidFill>
            <a:srgbClr val="FD9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16B4F-0B54-4D81-A9C5-619A806517A6}"/>
              </a:ext>
            </a:extLst>
          </p:cNvPr>
          <p:cNvSpPr/>
          <p:nvPr/>
        </p:nvSpPr>
        <p:spPr>
          <a:xfrm>
            <a:off x="2428504" y="0"/>
            <a:ext cx="2185147" cy="333488"/>
          </a:xfrm>
          <a:prstGeom prst="rect">
            <a:avLst/>
          </a:prstGeom>
          <a:solidFill>
            <a:srgbClr val="2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71A0A-C16F-4176-B64F-D73D039794B6}"/>
              </a:ext>
            </a:extLst>
          </p:cNvPr>
          <p:cNvSpPr/>
          <p:nvPr/>
        </p:nvSpPr>
        <p:spPr>
          <a:xfrm>
            <a:off x="0" y="363911"/>
            <a:ext cx="2428504" cy="16235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CFD4D-7413-4130-B116-51920C1E56ED}"/>
              </a:ext>
            </a:extLst>
          </p:cNvPr>
          <p:cNvSpPr/>
          <p:nvPr/>
        </p:nvSpPr>
        <p:spPr>
          <a:xfrm>
            <a:off x="0" y="0"/>
            <a:ext cx="2428504" cy="369794"/>
          </a:xfrm>
          <a:prstGeom prst="rect">
            <a:avLst/>
          </a:prstGeom>
          <a:solidFill>
            <a:srgbClr val="869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9CC38-CA30-4EA4-960F-2C7B209C7C84}"/>
              </a:ext>
            </a:extLst>
          </p:cNvPr>
          <p:cNvSpPr/>
          <p:nvPr/>
        </p:nvSpPr>
        <p:spPr>
          <a:xfrm>
            <a:off x="4613650" y="367252"/>
            <a:ext cx="2185147" cy="1623565"/>
          </a:xfrm>
          <a:prstGeom prst="rect">
            <a:avLst/>
          </a:prstGeom>
          <a:solidFill>
            <a:srgbClr val="869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F9A39-69D0-4668-A7DB-7C98206E00D7}"/>
              </a:ext>
            </a:extLst>
          </p:cNvPr>
          <p:cNvSpPr txBox="1"/>
          <p:nvPr/>
        </p:nvSpPr>
        <p:spPr>
          <a:xfrm>
            <a:off x="0" y="-61285"/>
            <a:ext cx="3651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xkcd" pitchFamily="50" charset="0"/>
              </a:rPr>
              <a:t>Two Element </a:t>
            </a:r>
          </a:p>
          <a:p>
            <a:r>
              <a:rPr lang="en-US" sz="1100" dirty="0">
                <a:solidFill>
                  <a:schemeClr val="bg1"/>
                </a:solidFill>
                <a:latin typeface="xkcd" pitchFamily="50" charset="0"/>
              </a:rPr>
              <a:t>Interferometer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D69165-A3AD-4326-9D8D-02BF04F9EBEB}"/>
                  </a:ext>
                </a:extLst>
              </p:cNvPr>
              <p:cNvSpPr/>
              <p:nvPr/>
            </p:nvSpPr>
            <p:spPr>
              <a:xfrm>
                <a:off x="1392690" y="982502"/>
                <a:ext cx="1059329" cy="3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800" i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D69165-A3AD-4326-9D8D-02BF04F9E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90" y="982502"/>
                <a:ext cx="1059329" cy="368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2823BC-FB9F-484D-AB3F-6B300C867DB8}"/>
                  </a:ext>
                </a:extLst>
              </p:cNvPr>
              <p:cNvSpPr/>
              <p:nvPr/>
            </p:nvSpPr>
            <p:spPr>
              <a:xfrm>
                <a:off x="1392571" y="366227"/>
                <a:ext cx="1101327" cy="357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 ⋅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8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8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2823BC-FB9F-484D-AB3F-6B300C867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71" y="366227"/>
                <a:ext cx="1101327" cy="357918"/>
              </a:xfrm>
              <a:prstGeom prst="rect">
                <a:avLst/>
              </a:prstGeom>
              <a:blipFill>
                <a:blip r:embed="rId3"/>
                <a:stretch>
                  <a:fillRect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B0D3B1-CA72-49B7-8037-9C756227241D}"/>
                  </a:ext>
                </a:extLst>
              </p:cNvPr>
              <p:cNvSpPr/>
              <p:nvPr/>
            </p:nvSpPr>
            <p:spPr>
              <a:xfrm>
                <a:off x="155815" y="1329297"/>
                <a:ext cx="1317348" cy="276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>
                        <a:latin typeface="Cambria Math" panose="02040503050406030204" pitchFamily="18" charset="0"/>
                      </a:rPr>
                      <m:t>𝑉𝑐𝑜𝑠</m:t>
                    </m:r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80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800" i="1" dirty="0">
                    <a:latin typeface="Cambria Math" panose="02040503050406030204" pitchFamily="18" charset="0"/>
                  </a:rPr>
                  <a:t> T1</a:t>
                </a:r>
                <a:endParaRPr lang="en-US" sz="10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B0D3B1-CA72-49B7-8037-9C7562272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5" y="1329297"/>
                <a:ext cx="1317348" cy="276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49DD85-0F3F-418F-9D8A-CCAF5E41E78E}"/>
                  </a:ext>
                </a:extLst>
              </p:cNvPr>
              <p:cNvSpPr/>
              <p:nvPr/>
            </p:nvSpPr>
            <p:spPr>
              <a:xfrm>
                <a:off x="155815" y="1520878"/>
                <a:ext cx="1314142" cy="231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>
                        <a:latin typeface="Cambria Math" panose="02040503050406030204" pitchFamily="18" charset="0"/>
                      </a:rPr>
                      <m:t>𝑉𝑐𝑜𝑠</m:t>
                    </m:r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800" i="1" dirty="0">
                    <a:latin typeface="Cambria Math" panose="02040503050406030204" pitchFamily="18" charset="0"/>
                  </a:rPr>
                  <a:t>         T2</a:t>
                </a:r>
                <a:endParaRPr lang="en-US" sz="10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49DD85-0F3F-418F-9D8A-CCAF5E41E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5" y="1520878"/>
                <a:ext cx="1314142" cy="231282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CA43C9-5CD1-462C-BC5C-BEEB7A2CFC5C}"/>
              </a:ext>
            </a:extLst>
          </p:cNvPr>
          <p:cNvCxnSpPr>
            <a:cxnSpLocks/>
          </p:cNvCxnSpPr>
          <p:nvPr/>
        </p:nvCxnSpPr>
        <p:spPr>
          <a:xfrm>
            <a:off x="70520" y="1153962"/>
            <a:ext cx="100940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FE17B6-27D5-41A2-B8DA-432BF75A1DDD}"/>
              </a:ext>
            </a:extLst>
          </p:cNvPr>
          <p:cNvCxnSpPr>
            <a:cxnSpLocks/>
          </p:cNvCxnSpPr>
          <p:nvPr/>
        </p:nvCxnSpPr>
        <p:spPr>
          <a:xfrm flipV="1">
            <a:off x="70520" y="498916"/>
            <a:ext cx="461086" cy="655046"/>
          </a:xfrm>
          <a:prstGeom prst="line">
            <a:avLst/>
          </a:prstGeom>
          <a:ln>
            <a:solidFill>
              <a:srgbClr val="869CF1"/>
            </a:solidFill>
            <a:prstDash val="dash"/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D43F60-6B18-4835-8365-F31D05CA5FE3}"/>
              </a:ext>
            </a:extLst>
          </p:cNvPr>
          <p:cNvCxnSpPr>
            <a:cxnSpLocks/>
          </p:cNvCxnSpPr>
          <p:nvPr/>
        </p:nvCxnSpPr>
        <p:spPr>
          <a:xfrm flipV="1">
            <a:off x="1062306" y="627793"/>
            <a:ext cx="312551" cy="526170"/>
          </a:xfrm>
          <a:prstGeom prst="line">
            <a:avLst/>
          </a:prstGeom>
          <a:ln>
            <a:solidFill>
              <a:srgbClr val="869CF1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480C82-B8AB-4A71-9D98-53E40F961E53}"/>
              </a:ext>
            </a:extLst>
          </p:cNvPr>
          <p:cNvCxnSpPr>
            <a:cxnSpLocks/>
          </p:cNvCxnSpPr>
          <p:nvPr/>
        </p:nvCxnSpPr>
        <p:spPr>
          <a:xfrm flipH="1" flipV="1">
            <a:off x="416678" y="667857"/>
            <a:ext cx="645628" cy="4861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A1A945-510D-4DE3-ABCB-A25C3933429D}"/>
                  </a:ext>
                </a:extLst>
              </p:cNvPr>
              <p:cNvSpPr txBox="1"/>
              <p:nvPr/>
            </p:nvSpPr>
            <p:spPr>
              <a:xfrm>
                <a:off x="155815" y="896793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A1A945-510D-4DE3-ABCB-A25C39334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5" y="896793"/>
                <a:ext cx="28943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C693BF-6914-45DB-98EC-B8DFC6727E40}"/>
                  </a:ext>
                </a:extLst>
              </p14:cNvPr>
              <p14:cNvContentPartPr/>
              <p14:nvPr/>
            </p14:nvContentPartPr>
            <p14:xfrm>
              <a:off x="180968" y="995542"/>
              <a:ext cx="77040" cy="151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C693BF-6914-45DB-98EC-B8DFC6727E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328" y="986542"/>
                <a:ext cx="946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4C0031-936E-4399-A8C6-6CA5BBD7215E}"/>
                  </a:ext>
                </a:extLst>
              </p:cNvPr>
              <p:cNvSpPr txBox="1"/>
              <p:nvPr/>
            </p:nvSpPr>
            <p:spPr>
              <a:xfrm>
                <a:off x="453873" y="312828"/>
                <a:ext cx="304314" cy="265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4C0031-936E-4399-A8C6-6CA5BBD72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3" y="312828"/>
                <a:ext cx="304314" cy="265009"/>
              </a:xfrm>
              <a:prstGeom prst="rect">
                <a:avLst/>
              </a:prstGeom>
              <a:blipFill>
                <a:blip r:embed="rId9"/>
                <a:stretch>
                  <a:fillRect r="-12000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63637D-FC86-4DA8-B2CC-A44B70854933}"/>
                  </a:ext>
                </a:extLst>
              </p:cNvPr>
              <p:cNvSpPr txBox="1"/>
              <p:nvPr/>
            </p:nvSpPr>
            <p:spPr>
              <a:xfrm>
                <a:off x="393163" y="1122978"/>
                <a:ext cx="320152" cy="26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63637D-FC86-4DA8-B2CC-A44B70854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63" y="1122978"/>
                <a:ext cx="320152" cy="269626"/>
              </a:xfrm>
              <a:prstGeom prst="rect">
                <a:avLst/>
              </a:prstGeom>
              <a:blipFill>
                <a:blip r:embed="rId10"/>
                <a:stretch>
                  <a:fillRect t="-9091" r="-5660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779B57-9E0E-44B3-9222-3995FA2AE05F}"/>
                  </a:ext>
                </a:extLst>
              </p:cNvPr>
              <p:cNvSpPr txBox="1"/>
              <p:nvPr/>
            </p:nvSpPr>
            <p:spPr>
              <a:xfrm>
                <a:off x="-65394" y="1091995"/>
                <a:ext cx="362407" cy="265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779B57-9E0E-44B3-9222-3995FA2AE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94" y="1091995"/>
                <a:ext cx="362407" cy="265009"/>
              </a:xfrm>
              <a:prstGeom prst="rect">
                <a:avLst/>
              </a:prstGeom>
              <a:blipFill>
                <a:blip r:embed="rId11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97F584-6794-46EB-9332-34827B298BC3}"/>
                  </a:ext>
                </a:extLst>
              </p:cNvPr>
              <p:cNvSpPr txBox="1"/>
              <p:nvPr/>
            </p:nvSpPr>
            <p:spPr>
              <a:xfrm>
                <a:off x="946279" y="1091995"/>
                <a:ext cx="362407" cy="265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97F584-6794-46EB-9332-34827B298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9" y="1091995"/>
                <a:ext cx="362407" cy="265009"/>
              </a:xfrm>
              <a:prstGeom prst="rect">
                <a:avLst/>
              </a:prstGeom>
              <a:blipFill>
                <a:blip r:embed="rId12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DA0BCFD-7F99-424C-8E85-C185C91EB3CF}"/>
              </a:ext>
            </a:extLst>
          </p:cNvPr>
          <p:cNvSpPr txBox="1"/>
          <p:nvPr/>
        </p:nvSpPr>
        <p:spPr>
          <a:xfrm>
            <a:off x="1345500" y="731365"/>
            <a:ext cx="1148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 pitchFamily="50" charset="0"/>
              </a:rPr>
              <a:t>Geometric time delay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EA9968-B0A3-4B72-B460-F7D06826DD18}"/>
                  </a:ext>
                </a:extLst>
              </p:cNvPr>
              <p:cNvSpPr txBox="1"/>
              <p:nvPr/>
            </p:nvSpPr>
            <p:spPr>
              <a:xfrm>
                <a:off x="156736" y="1656930"/>
                <a:ext cx="1697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EA9968-B0A3-4B72-B460-F7D06826D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36" y="1656930"/>
                <a:ext cx="169714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476A569-9D8D-431F-A766-06098CE93052}"/>
              </a:ext>
            </a:extLst>
          </p:cNvPr>
          <p:cNvSpPr txBox="1"/>
          <p:nvPr/>
        </p:nvSpPr>
        <p:spPr>
          <a:xfrm rot="16200000">
            <a:off x="-269465" y="1512174"/>
            <a:ext cx="71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xkcd" pitchFamily="50" charset="0"/>
              </a:rPr>
              <a:t>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7E7B1A-7F0E-4EF0-8499-12833AB03131}"/>
              </a:ext>
            </a:extLst>
          </p:cNvPr>
          <p:cNvSpPr txBox="1"/>
          <p:nvPr/>
        </p:nvSpPr>
        <p:spPr>
          <a:xfrm>
            <a:off x="2377682" y="26991"/>
            <a:ext cx="220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xkcd" pitchFamily="50" charset="0"/>
              </a:rPr>
              <a:t>Neutron Degeneracy</a:t>
            </a:r>
            <a:endParaRPr lang="en-US" sz="1400" dirty="0">
              <a:solidFill>
                <a:schemeClr val="bg1"/>
              </a:solidFill>
              <a:latin typeface="xkcd" pitchFamily="50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6029AC-3589-41A8-99CF-DA7B7F484C32}"/>
              </a:ext>
            </a:extLst>
          </p:cNvPr>
          <p:cNvSpPr txBox="1"/>
          <p:nvPr/>
        </p:nvSpPr>
        <p:spPr>
          <a:xfrm>
            <a:off x="2377681" y="320016"/>
            <a:ext cx="95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 pitchFamily="50" charset="0"/>
              </a:rPr>
              <a:t>Electron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54F1D6-B46B-4F37-9DD5-566C0A4455DA}"/>
              </a:ext>
            </a:extLst>
          </p:cNvPr>
          <p:cNvSpPr txBox="1"/>
          <p:nvPr/>
        </p:nvSpPr>
        <p:spPr>
          <a:xfrm>
            <a:off x="2377681" y="554469"/>
            <a:ext cx="58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 pitchFamily="50" charset="0"/>
              </a:rPr>
              <a:t>Beta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1DA71-6590-4031-814D-D244D0EB42ED}"/>
                  </a:ext>
                </a:extLst>
              </p:cNvPr>
              <p:cNvSpPr txBox="1"/>
              <p:nvPr/>
            </p:nvSpPr>
            <p:spPr>
              <a:xfrm>
                <a:off x="2900607" y="360966"/>
                <a:ext cx="12582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1DA71-6590-4031-814D-D244D0EB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07" y="360966"/>
                <a:ext cx="125820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9DC24F-2076-447B-9AE8-BC8C8B2584A1}"/>
                  </a:ext>
                </a:extLst>
              </p:cNvPr>
              <p:cNvSpPr txBox="1"/>
              <p:nvPr/>
            </p:nvSpPr>
            <p:spPr>
              <a:xfrm>
                <a:off x="2891972" y="584817"/>
                <a:ext cx="12582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9DC24F-2076-447B-9AE8-BC8C8B2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72" y="584817"/>
                <a:ext cx="1258209" cy="261610"/>
              </a:xfrm>
              <a:prstGeom prst="rect">
                <a:avLst/>
              </a:prstGeom>
              <a:blipFill>
                <a:blip r:embed="rId15"/>
                <a:stretch>
                  <a:fillRect r="-9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7038F84-95E6-45F7-A0AE-58D9AA3E4C66}"/>
              </a:ext>
            </a:extLst>
          </p:cNvPr>
          <p:cNvSpPr txBox="1"/>
          <p:nvPr/>
        </p:nvSpPr>
        <p:spPr>
          <a:xfrm>
            <a:off x="2384009" y="786259"/>
            <a:ext cx="86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xkcd" pitchFamily="50" charset="0"/>
              </a:rPr>
              <a:t>coulomb repulsion</a:t>
            </a:r>
          </a:p>
        </p:txBody>
      </p:sp>
    </p:spTree>
    <p:extLst>
      <p:ext uri="{BB962C8B-B14F-4D97-AF65-F5344CB8AC3E}">
        <p14:creationId xmlns:p14="http://schemas.microsoft.com/office/powerpoint/2010/main" val="316001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68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xkcd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Ludwig</dc:creator>
  <cp:lastModifiedBy>Bethany Ludwig</cp:lastModifiedBy>
  <cp:revision>10</cp:revision>
  <dcterms:created xsi:type="dcterms:W3CDTF">2020-05-07T16:11:15Z</dcterms:created>
  <dcterms:modified xsi:type="dcterms:W3CDTF">2020-05-12T16:19:41Z</dcterms:modified>
</cp:coreProperties>
</file>