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
  </p:notesMasterIdLst>
  <p:sldIdLst>
    <p:sldId id="264" r:id="rId2"/>
    <p:sldId id="263" r:id="rId3"/>
    <p:sldId id="265" r:id="rId4"/>
  </p:sldIdLst>
  <p:sldSz cx="10058400" cy="77724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1B1"/>
    <a:srgbClr val="04DD6E"/>
    <a:srgbClr val="ED7D31"/>
    <a:srgbClr val="FC766A"/>
    <a:srgbClr val="B7C9E2"/>
    <a:srgbClr val="72A2AE"/>
    <a:srgbClr val="435E67"/>
    <a:srgbClr val="00BA7A"/>
    <a:srgbClr val="34599C"/>
    <a:srgbClr val="0FFE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63" autoAdjust="0"/>
    <p:restoredTop sz="94660"/>
  </p:normalViewPr>
  <p:slideViewPr>
    <p:cSldViewPr snapToGrid="0">
      <p:cViewPr varScale="1">
        <p:scale>
          <a:sx n="84" d="100"/>
          <a:sy n="84" d="100"/>
        </p:scale>
        <p:origin x="15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7T20:52:04.759"/>
    </inkml:context>
    <inkml:brush xml:id="br0">
      <inkml:brushProperty name="width" value="0.05" units="cm"/>
      <inkml:brushProperty name="height" value="0.05" units="cm"/>
    </inkml:brush>
  </inkml:definitions>
  <inkml:trace contextRef="#ctx0" brushRef="#br0">0 36 240,'0'0'443,"0"0"-16,0 0 0,0 0-54,0 0-21,0 0-117,0 0-85,0 0 26,0 0 58,0 0-106,0 0-31,0 0-23,0 0-90,27-10-854,-9-5-74,-5 5 138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7T21:20:48.697"/>
    </inkml:context>
    <inkml:brush xml:id="br0">
      <inkml:brushProperty name="width" value="0.05" units="cm"/>
      <inkml:brushProperty name="height" value="0.05" units="cm"/>
      <inkml:brushProperty name="color" value="#B7C9CE"/>
    </inkml:brush>
  </inkml:definitions>
  <inkml:trace contextRef="#ctx0" brushRef="#br0">196 0 16,'0'3'98,"-1"0"0,0 0 1,1 0-1,-1 0 0,-1 0 0,1 0 0,0-1 0,-1 1 1,1 0-1,-1-1 0,0 1 0,0-1 0,0 0 1,0 0-1,-2 2-98,-25 24 1104,27-25-1131,-10 14-3,12-17 38,0 0 0,0 1 0,-1-1 0,1 1-1,0-1 1,0 0 0,-1 1 0,1-1 0,0 0-1,-1 0 1,1 1 0,0-1 0,-1 0 0,1 0-1,0 1 1,-1-1 0,1 0 0,-1 0-1,1 0 1,0 0 0,-1 1 0,1-1 0,-1 0-1,1 0 1,-1 0 0,1 0 0,0 0 0,-1 0-1,1 0 1,-1 0 0,1 0 0,0-1-1,-1 1 1,0 0-8,1 0 27,0 1-22,-12 3 69,11-4-68,0 0 1,1 0-1,-1 0 0,0 0 0,0 0 0,0 0 0,0 1 0,1-1 0,-1 0 0,0 0 0,0 1 0,1-1 1,-1 0-1,0 1 0,0-1 0,1 1 0,-1-1 0,0 1 0,1-1 0,-1 1 0,1 0 0,-1-1 1,1 1-1,-1 0 0,1-1 0,-1 1 0,1 0 0,0 0 0,-1 0-6,-21 8 278,-12-7 917,34-2-1462,0 0 251,0 0 80,0 0-5,0 0-22,-20 9 91,20-9-5,-8 0-211,21-7 186,38-7 89,-32 3-483,-18 10 151,-7 5 10,3-1 161,-1 0 0,1-1 0,-1 1 0,0-1 0,0 0 0,0 0 1,0 0-1,0-1 0,-1 1-26,-11 9-56,14-6 28,11-11 16,19-7 364,-28 13-299,1 0-5,1 0-48,-2 0 32,0 0-48,11-1-302,-18-2 570,-22 4-2806,29-1 1332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7T21:21:21.323"/>
    </inkml:context>
    <inkml:brush xml:id="br0">
      <inkml:brushProperty name="width" value="0.05" units="cm"/>
      <inkml:brushProperty name="height" value="0.05" units="cm"/>
      <inkml:brushProperty name="color" value="#B7C9CE"/>
    </inkml:brush>
  </inkml:definitions>
  <inkml:trace contextRef="#ctx0" brushRef="#br0">26 141 48,'0'0'267,"0"0"37,0 0-11,0 0-15,0 0-59,0 0-70,0 0-10,0 0-59,0 0-16,0 0 5,0 0 17,0 0-17,0 0-5,0 0 0,0 0 0,-20 5 1515,14-2-913,12-4 577,6-3-153,-12 4-1053,33-18 614,-33 17-672,0 1 64,39-15 1392,-16 1-994,-3 3-242,-7 6-302,-12 5 100,0 0-1,0 0 0,0 0 1,-1 0-1,1 0 1,0-1-1,0 1 0,0 0 1,0-1-1,0 1 0,0 0 1,0-1-1,-1 1 0,1-1 1,0 0-1,0 1 0,-1-1 1,1 0-1,0 1 1,-1-1-1,1 0 0,-1 0 1,1 1 3,4-3 169,-3 1-181,0 0 0,1 1 0,-1-1 0,0 1 0,1 0 0,-1 0 0,1 0 0,-1 0 0,1 0 0,0 0 0,1 0 12,5-3 236,-8 3-215,0 0-1,0 1 1,0-1 0,0 0-1,0 1 1,0-1 0,0 1 0,0-1-1,0 1 1,0-1 0,0 1-1,0 0 1,0 0 0,0 0-1,0-1 1,0 1 0,0 0-1,0 0-20,28-14 374,-15-8-8447,-11 18 6637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7T21:26:22.530"/>
    </inkml:context>
    <inkml:brush xml:id="br0">
      <inkml:brushProperty name="width" value="0.025" units="cm"/>
      <inkml:brushProperty name="height" value="0.025" units="cm"/>
    </inkml:brush>
  </inkml:definitions>
  <inkml:trace contextRef="#ctx0" brushRef="#br0">1 0 16,'0'0'139,"0"0"31,0 0-31,0 0 0,0 0 21,0 0-75,0 0-21,0 0 0,0 0 0,0 0 1,0 0-7,0 0-20,0 0-6,0 0 0,0 0 0,0 0 0,0 0-11,0 2-587,0-2 278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7T21:27:28.735"/>
    </inkml:context>
    <inkml:brush xml:id="br0">
      <inkml:brushProperty name="width" value="0.025" units="cm"/>
      <inkml:brushProperty name="height" value="0.025" units="cm"/>
      <inkml:brushProperty name="color" value="#B7C9CE"/>
    </inkml:brush>
  </inkml:definitions>
  <inkml:trace contextRef="#ctx0" brushRef="#br0">109 49 16,'0'0'283,"-11"35"1611,0-20-1381,-10 19 121,19-29-547,-1-1-1,1 0 0,-1 1 1,1-1-1,-1-1 0,-1 1 1,1 0-1,0-1 0,-1 1 1,0-1-1,0 0-86,-14 17 332,12-11-88,13-17-132,23-21-112,-22 22 0,-1 1 0,0-1 0,-1 0 0,1-1 0,3-6 0,-6 7-7,20-25-50,-1-5 92,-16 24-54,3-14-69,-10 22-3079,0 5 2404</inkml:trace>
  <inkml:trace contextRef="#ctx0" brushRef="#br0" timeOffset="1865.494">134 18 144,'-32'41'2150,"-10"28"-586,27-52-1060,13-15-502,0-1 1,0 1-1,0 0 0,0 0 0,1 0 1,-1 0-1,1 0 0,-1 0 1,1 0-1,0 0 0,0 0 1,0 1-1,0-1 0,0 1 1,0 1-3,1-4 2,0 1 0,0-1 1,0 0-1,0 1 0,0-1 0,0 1 1,0-1-1,0 0 0,0 1 1,0-1-1,0 1 0,0-1 1,-1 0-1,1 1 0,0-1 0,0 0 1,0 1-1,-1-1 0,1 0 1,0 1-1,0-1 0,-1 0 1,1 1-1,0-1 0,-1 0 0,1 0 1,0 0-1,-1 1 0,1-1 1,0 0-1,-1 0 0,1 0 1,-1 0-1,1 1 0,-1-1-2,1-1-8,0 0 0,0 0 1,0 1-1,1-1 0,-1 0 0,0 0 0,0 1 0,0-1 1,1 0-1,-1 1 0,0-1 0,1 0 0,-1 1 0,1-1 1,-1 0-1,0 1 0,1-1 0,-1 1 0,1-1 0,0 1 0,-1-1 1,1 1-1,-1-1 0,1 1 0,0 0 0,-1-1 0,1 1 1,0 0-1,0-1 0,-1 1 8,6-4-44,0-1-1,0 0 1,-1 0 0,0 0 0,0-1-1,-1 1 1,1-1 0,-1 0-1,0-1 1,1-2 44,-4 7 42,-1 1 0,1-1 0,-1 1 0,1-1 0,0 1 0,0 0 0,0-1 0,0 1 0,0 0 0,0 0-1,0 0 1,0 0 0,1 0 0,-1 0 0,0 0 0,1 0-42,13-14-137,-12 9 195,-6 12 16,-7 14-9,-30 33-81,7-17-331,4-6 219,29-30 176,0 0-58,-1 2 128,0-1-2819,1 0 1351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7T21:27:42.095"/>
    </inkml:context>
    <inkml:brush xml:id="br0">
      <inkml:brushProperty name="width" value="0.025" units="cm"/>
      <inkml:brushProperty name="height" value="0.025" units="cm"/>
    </inkml:brush>
  </inkml:definitions>
  <inkml:trace contextRef="#ctx0" brushRef="#br0">42 43 80,'0'0'256,"0"0"0,-15 21 1446,14-20-1683,-1 0 0,1 0-1,0 0 1,0 0 0,0 0-1,0 0 1,0 1 0,1-1-1,-1 0 1,0 0 0,0 1-1,1-1 1,-1 1 0,1-1-1,-1 2-18,1-2 73,0 0 0,0 0-1,-1 0 1,1 0-1,0 0 1,-1-1 0,1 1-1,0 0 1,-1 0 0,1 0-1,-1 0 1,1-1 0,-1 1-1,0 0 1,1-1 0,-1 1-1,0 0 1,0-1 0,1 1-1,-1-1 1,0 1 0,-1 0-73,2-1 101,1-3-35,-1 1 0,1 0 1,0 0-1,0 0 0,0 0 0,0 1 0,1-1 1,-1 0-1,0 0 0,1 1 0,-1-1 0,1 1 1,0-1-1,0 0-66,12-16-324,11-15 580,-9 10-27,-18 27-230,1 0 0,-1 0-1,1 0 1,0 0 0,0 1 0,1-1-1,-1 0 1,1 1 0,0-1-1,0 0 1,1 1 0,-1-1 1,1 5 34,-1 0 1,0 0 0,-1-1-1,0 1 1,-1-1 0,-1 5-35,-2 27-1756,10-40-592,-5-1 1169</inkml:trace>
  <inkml:trace contextRef="#ctx0" brushRef="#br0" timeOffset="1083.081">3 164 80,'0'0'320,"0"0"-16,0 0-74,11 0 4086,28 0-3510,-38 0-763,47 0 592,-48 0-571,0 0 5,2-1 460,7-1-6378,-9-1 4446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8T04:18:36.984"/>
    </inkml:context>
    <inkml:brush xml:id="br0">
      <inkml:brushProperty name="width" value="0.1" units="cm"/>
      <inkml:brushProperty name="height" value="0.1" units="cm"/>
      <inkml:brushProperty name="color" value="#FF4E00"/>
      <inkml:brushProperty name="inkEffects" value="rainbow"/>
      <inkml:brushProperty name="anchorX" value="1545.328"/>
      <inkml:brushProperty name="anchorY" value="150.2244"/>
      <inkml:brushProperty name="scaleFactor" value="0.5"/>
    </inkml:brush>
  </inkml:definitions>
  <inkml:trace contextRef="#ctx0" brushRef="#br0">1 317 144,'0'0'0,"0"0"288,0 0-149,0 0 229,0 0-186,0 0-17,0 0-69,0 0 11,0 0-49,0 0 12,0 0-6,0 0 0,0 0 0,0 0 0,0 0 0,0 0 0,0 0 0,0 0 0,0 0 0,0 0-37,0 0-65,0 0 92,0 0 4,0 0 1,0 0-32,0 0 47,0 0 60,0 0-129,1-1 81,0 1 10,-1-1-6,1 1 6,-1-1-37,1 1 10,0-1-79,0 1 58,0-1 16,-1 0-80,1 0 26,0 1 28,-1-1 26,1 1-5,0-1 5,0 1-75,1-1 22,-1 1 63,-1-1-20,2 0-65,-1 0 96,0 0-31,0 0 10,0 1-38,0-1 12,0 1 31,0-1-48,1 0 17,0 0-492,0 0 662,0 0-293,0 0 170,0 0-31,0 0 10,0-1 0,1 1-38,-2 0 12,2 0-6,-1 0 0,0 0 0,0 0 0,1 1 0,-1-1 0,0 0 0,0 1 0,0-1 0,0 0 0,0 0 0,0 0-37,0 0 47,0 0-52,0 0-60,1-1 129,-1 2-43,0-1 16,0-1 0,0 1 0,1 0 0,0 0-37,-1 0 10,1-1-5,0 1 0,-1 0 0,1-1 0,0 1 0,0 0 0,0-1 0,-1 1 0,1 0-75,0-1-15,1 1-1,-2-1 144,1 1-42,0-1 21,0 1 0,-1-1 0,1 1 0,0 0-37,-1-1 47,1 0-15,-1 1 5,0 0-37,1 0 10,-1 0-5,0-1 0,1 1 0,-1 0 0,0 0 0,0 0-112,1 0 32,-1 0-16,1 0 149,0 0-154,0-1 53,-1 0-16,1 1 0,0-1 74,0 1 55,-1-1-12,1 1 11,0 0-37,0 0 10,0 0-5,0 1-149,0-1 79,0 0 118,0 1-112,0-1 118,-1 0-220,1 0 102,0 0-37,0-1 154,-1 1-192,1 0 214,-1 0-214,0 0 65,1-1 127,-1 1-42,1 1 21,-1-1-37,1 1 47,-1-1-52,1 0 15,0 0-5,0 0-75,0 0-53,0-1 48,0 1-21,0-1 154,1 1-42,-1-1-16,0 1 10,0 0-5,0 0 0,0 0 0,0 0 0,0 0 0,0 1 0,0-1-37,0 0 10,0 0 32,0 0-47,-1 0 15,1 0-5,0 0 0,0 0 0,0 0 37,0 0-47,0 0 15,0 0-5,1 0 0,-1 0 0,0 0 0,-1-1 0,1 1 0,1 0 0,-1 0 0,0 0 0,0-1 0,0 1 0,0-1 0,0 1 0,1 0-75,-1-1-15,1 1 148,0-1-196,-1 0 212,1 1-63,-1-1-128,1 1 191,-1 0-63,1 0-128,-1 1 191,0-1-212,1 1 100,-1-1-31,0 0 5,1 0 0,-1 0 149,0 0-42,0 0-129,0 0 44,0 0 127,-1 0-117,1 1-32,0-2 48,0 2 16,0-1 69,0 0-15,0 0-140,0 1 193,0-1-214,-1 1 214,1-1-214,0 1 214,-1 0-214,1 0 214,-1 0-214,1-1 139,-1 0 32,1 0-10,0 0 10,0-1-37,0 1 10,0-1-80,0 1 97,0 0-33,0 0 11,0 0 0,0 0 0,0 0-149,0 1 79,0-1-31,0 0 154,1 0-79,-1 0-118,0 0 74,0-1-31,0 1 5,0 0 149,0-1-42,1 1 21,-1 0 0,1 0-149,-1 0 191,0 0-175,0 1 128,0-1-38,0 1-64,0-1-15,0 1-1,0 0-5,0 0 0,0-1 37,0 0 102,0 0-27,0 0-134,0 0 81,0 0-32,0 0 117,0 0-32,0 0 16,0-1-37,0 0 10,0 1-117,1 0 32,-1 0-16,0 1 37,1-1-10,-1 1 5,0 0 74,1-1 17,-1 1-112,1 0-1,-1 0 108,0-1-1,1 0 6,-1 0 5,-1 0 0,1 0-37,1 0 47,-1 0-52,1 0 15,-1 0-5,1 1 0,0-1 0,0 0 0,0 0-37,0 0 10,0 1-5,0-1 0,0 0-75,0 1-15,-1 0-1,1-1 32,0 0-10,0 1 5,-1 0 0,1-1 37,0 1 102,0-1-27,0 1 16,0-1 0,1 0-37,-1 0 10,0 0-5,1 0 0,-1 0 0,0 0 0,0 1 0,0-1-37,-1 1 47,1-1-127,0 1 0,-1-1 143,1 1-122,0 0 118,-1-1-33,1 1-138,0 0 42,0 0 166,0 0-91,0 0 37,-1 0-5,2-1 0,-1 1 0,-1-1-149,1 1 42,0-1 16,0 1-10,0-1 5,0 0 0,0 1 0,0 0 112,0-1-107,1 1 150,-1-1-6,0 0-31,0 1 15,1-1-42,-1 1-102,1-1 27,-1 1 133,1-1-42,0 1 21,1 0-37,-1-1 10,0 1-154,0-1 191,1 1-63,-1-1-128,1 1 79,-1-1-31,1 1 5,-1-1 0,1 1 37,-1-1-10,1 1 42,-1 0 102,1 0-65,-1 0 28,0-1-6,0 1-150,0 0 193,0 0-101,-1-1 31,1 1-5,0-1-149,0 0 229,0 1-112,0 0 37,0 0-5,0 0 0,0-1 0,0 1-37,-1 0 47,1 0-15,-1 0-32,1 0 47,-1-1-52,1 1 15,-1 0-117,1-1 107,-1 1 37,1-1-160,0 1 128,0 0 32,0 0-11,0-1 11,0 1-149,0 0 154,1 0-16,-1 0 6,0 0 5,0 0 0,1 0 0,-1 0 0,0-1 0,0 1-37,-1 0 47,1-1-127,0 1 149,-1 0-48,0-1-21,1 1 47,-1 0-52,1 0 15,-1 0-5,1 0 0,-1 0 0,1 0 0,0 0 0,-1-1 0,1 1 0,-1-1 0,1 1-149,-1 0 154,1 0 22,-1-1-6,0 1-26,0 0 47,1 0-127,-1 0 0,0 0 143,-1-1-47,1 1 21,0 0-149,0 0 191,0 0-212,-1 0 100,1 0-31,0 0 5,-1 0 149,1 0-42,0 0-16,-1 0 10,1 0-5,0 0 0,0 0-75,0 0-15,0 0-1,0 0 70,0 0-97,0 0 33,0 0-11,0 0 37,0 0-10,0 0 5,0 0 0,0 0 0,0 0 149,0 0-42,-1 0-17,1 0-138,0 0 75,0 0-32,0 0 5,0 0 149,-1 0-80,1 0 33,0 0-6,1 0 0,-1-1-112,-1 1-5,1 0-6,0 0 144,0-1-192,0 1 65,0 0-22,1 0 187,-1 0-91,0-1 37,0 1-5,1 0-37,-1 0 10,0 0-5,0 0 0,1 0 0,-1 0 0,0 0-149,0 0 42,0 0 128,0 0-154,1 0 165,-1 0-48,0 0-133,1 0 79,-1 0 118,1 0-37,-1 0-128,1 0 191,0 0-100,-1 0 31,1 0-5,0 0 0,0 0 0,-1 0 0,1 0 0,0 0 0,-1 0 0,1 0-37,0 0 10,-1 0 32,1 0-47,0 1 15,0-1-5,-1 0 0,1 0 0,-1 1 0,1-1 0,-1 0 0,0 0 0,1 0 0,-1 0 37,1 0-10,-1 0 5,1 0-37,-1 0 47,1 1-52,-1-1 52,1 0-52,-1 1 15,1-1 32,-1 1-47,1-1 52,0 1-52,-1-1-22,1 1 5,0-1-80,0 1 134,0 0-6,-1-1 6,1 1-144,0-1 42,0 1 16,1-1-10,-2 0 5,1 1 187,0-1-241,-1 0 230,1 1-181,-1-1 128,0 0 37,1 0-123,-1 0 118,0 0-38,1 1-138,-1-1 42,0 0 128,0 0-191,0 0 212,0 0-212,0 0 175,0 0 22,0 0-81,0 0 70,-1 0-96,1 0-48,0 0 123,-1 0-80,1 0 63,-1 0-52,1 0 15,-1 0 70,1 0-97,-1 0 108,1 0-107,0 0 31,0 0-85,0 0 97,-1 0 42,1 0-85,0 0-44,-1 0 87,1 0-33,-1 0 11,1 0 0,0 0 0,-1 1 75,2-1-22,-2 1-101,2-1-5,-1 0-6,0 0-5,0 0 112,1 0 5,-1 0-69,1 0 27,0 0-11,0 0-75,0 0 22,1 0 101,0 0-69,-1 0-11,1 0 80,0 0 10,0 0-74,0 0-48,0 0 48,0 0-21,-1 0 5,1 0 0,0 0 75,0 0 53,0 0-48,0 0 21,0 0-154,0 0 42,0 0 91,1 0-69,-1 0 63,0 0-52,0 0 90,0 0-27,0 0-63,0 0-54,0 0 160,0 0-54,0 0 22,0 0-112,0 0 107,0 0-38,1 0 11,-1 0 0,0 0-149,0 0 117,0 0-43,0 0 123,0 0-106,0 0 36,0 0-84,0 0 132,0 0-79,1 0 64,-1 0-54,1 0-96,-1 0 139,1 0 27,0 0-80,0 0-6,0 0 112,-1 0-186,1 0 58,0 0 54,0 0-22,0 0 86,0 0-22,0 0-26,0 0-64,0 0-59,1 0 48,-1 0-22,1 0 6,-1 0 112,1 0 6,0 0-70,0 0 101,0 0-144,0 0 6,0 0 106,0 0 1,1 0-70,-1 0-48,1 0 10,0 0 140,-1 0-118,1 0 42,0 0 65,0 0-96,0 0-43,0 0 85,-1 0 43,0 0-11,0 0-101,1 0 70,-1 0 47,-1 0-165,0 0 128,0 0 32,1 0-11,-2 0-63,1 1 20,-1-1-10,0 0 0,0 1 0,0-1 75,-1 1-96,0-1 31,0 1-84,0-1 170,-1 1-128,0-1 42,0 1-47,0-1 48,-1 1-17,0-1 81,0 1-96,0-1-43,0 0 85,0 0 80,-1 0-95,1 1 36,-1-1-10,1 0-37,-1 0 48,1 0-54,-1 0 54,1 0-54,-1 0 16,1 1 33,0-1-49,0 1 54,0-1-54,0 1 16,0-1-5,1 1 0,-1-1 0,1 0 0,0 1 0,0-1 0,0 0 0,0 0 0,-1 0 0,1 1 0,0-1 38,0 0-49,0 1 54,0-1-17,0 1 44,0-1 26,0 1-80,-1-1 64,1 0-21,0 0 5,0 1-38,0-1 12,-1 0-81,0-1 171,1 1-128,-1 0 43,1 0 63,-1 1-132,0-1 42,0 0 58,1 0-95,-2 0-7157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8T04:19:13.897"/>
    </inkml:context>
    <inkml:brush xml:id="br0">
      <inkml:brushProperty name="width" value="0.1" units="cm"/>
      <inkml:brushProperty name="height" value="0.1" units="cm"/>
      <inkml:brushProperty name="color" value="#FF4E00"/>
      <inkml:brushProperty name="inkEffects" value="rainbow"/>
      <inkml:brushProperty name="anchorX" value="-14115.30469"/>
      <inkml:brushProperty name="anchorY" value="-4757.61182"/>
      <inkml:brushProperty name="scaleFactor" value="0.5"/>
    </inkml:brush>
  </inkml:definitions>
  <inkml:trace contextRef="#ctx0" brushRef="#br0">2948 1177 4562,'0'0'0,"-1"0"32,1 0-75,-2 0 97,1 0-33,-1 0 11,0 0 0,0 0 75,0 0-96,-1 0 31,1 0 65,0 0-96,0 0-81,0 1 97,0-1 0,0 0 74,0 0-128,0 0 43,0 0 22,0 0 26,0 0-80,-1 0 26,1 0-10,0 0 0,-1 0 0,1 1 0,0-1 0,-1 0 0,1 1 38,-1 0-49,1 0 16,-1-1-5,0 1 38,1 0-49,-1-1 54,0 0-17,1 0 6,-1 0-37,1 0 10,-1 0 33,1 1-49,0-1 16,0 0 33,0 1-12,0 0-31,-1-1 48,1 1-54,1-1 54,-1 0-54,0 1-58,0-1 127,0 0-79,0 0 26,0 0 33,0 0-49,0 0 54,0 0-16,0 0-33,-1 0 12,1 0 31,0 0-48,-1 0 54,0 0 21,0 0-80,0 0-48,0 0 85,0 0-31,0 0-65,0 0 96,-1 0 6,0 0-38,0 0 54,0 0-54,0 0 17,-1 0-6,1 0 37,-1 0-48,0 0 54,0 0-54,0 0 54,0 0 21,0 0-5,-1 0-70,1 0 22,-1 0-11,0 0 0,0 0 0,0 0 0,1 0 0,-1 0 0,0 0 0,0 0 74,0 0-95,0 0 32,0 0-11,-1 0 0,1 0 0,-1 0 0,0 0 0,0 0 0,1 0 0,-1 0 0,0-1 0,0 1 0,1 0 74,-1-1-20,1 1-65,0-1 96,-1 1-143,1-2 79,0 1 48,-1 0-15,1 0-65,0 0 97,0-1-108,0 1-4,0 0 111,-1-1-112,2 1 75,-1-1-96,-1 0 139,1 1-155,0-1 48,-1 0 21,1 0-47,0 1 52,-1-1-90,1 0 101,-1 1-31,1-1 85,-1 0-22,1 0 11,-1 1-37,0-1-65,1 0 54,-1 0 16,1-1-80,-1 1-10,0 0 74,1 0-64,-1 0-16,0 0 80,1 0-27,-1 0 48,1 0 27,0 0-80,-1 0 27,1 0 64,0-1-59,1 1 21,-2-1-5,1 1 0,0-1 0,0 0 0,-1 1-112,1-1-5,0 0 31,-1 1-15,0 0 80,1 0 53,-1 0-86,-1 0 108,1-1-70,-1 1-54,1 0 92,-1 0-33,-1-1-64,1 0 97,0 0-108,-1 1 108,0-1-108,1 0 33,-1 1-11,0 0 75,0-1-59,0 1-16,1 0 80,-1 0-102,0-1 70,0 1-21,0-1 5,0 1 0,0-1 0,0-1 0,0 1-75,0 0 171,0 0-202,0-1 212,-1 1-63,1-1 21,-1 1-112,1 0-43,-1-1 118,0 1 32,0-1-6,0 1-101,0-1 144,-1 0-235,1 1 257,0-1-118,-1 0-38,1 0-20,0 1 74,-1-1 48,0 0-11,0 0-26,1-1 10,-1 1 32,0 0-47,0 0-134,0 0 186,1-1-175,-1 1 202,0-1-58,0 1-16,0-1 10,0 1-5,0-1 0,1 1 0,-1-1-75,0 0-53,0 1 48,1-1 54,0 0-92,1-1 33,-1 1 138,1 0-42,0-1-128,0 1 42,1 0-21,-1-1 0,0 1 187,0-1-91,0 1 37,0 0-154,0-1 191,0 1-212,0-1 212,0 1-138,-1 0 43,1 0-11,-1 0-75,1-1 22,-1 1 26,1 0 65,-1 0 58,1-1-48,-1 1 21,0 0-154,0-1 191,0 1-63,1-1 21,-1 0-37,-1 0 10,1 0-5,0 0 0,-1 0-37,1 0-102,0 0 27,0 0 21,0 0 65,0-1 20,0 1 1,0-1-144,0 1 229,-1 0-75,1-1-10,0 1 10,0-1-5,-1 0 0,1 1 0,1-1 0,0 1-37,0 0 48,1 0-17,-1 1 6,1-1-37,0 0 10,1 1-5,-1-1 0,1 1 0,0-1 0,0 1 0,0 0 0,1 0 0,-1-1 0,1 1-112,0 0 182,0-1-247,1 1 263,-1 0-230,1 0 219,-1 0-65,1 1-127,0-1 191,0 0-175,1 0 202,-1 1-245,1-1 262,-1 1-118,1-1-75,0 1 176,0 0-245,-1 0 262,1 0-118,0 0-112,1 0 224,-1 0-224,0 0 218,1 0-250,-1 0 262,0 0-268,0 0 268,0 0-156,0 0-26,0-1 160,1 1-128,-1 0-32,0 0 160,0 0-240,0 0 262,-1 0-81,1-1 27,-1 1-187,1 0 241,0 0-268,0 0 268,-1 0-118,1 0 74,0 0-164,-1 1 197,1-1-102,0 0 32,0 0-154,0 1 192,0-1-65,0 0-127,0 1 79,0-1 118,1 0-74,-1 0 31,1 1 33,0-1-49,-1 1 16,1 0-5,-1 0-149,1-1 42,0 1 129,0 0-44,0 0 22,1 0 0,0 0-149,-1-1 42,1 1 16,0 0-10,0-1 154,0 0-42,0 1-54,-1-1 22,1 0 64,-1 1-59,0-1-54,0 0-20,0 0-1,0 1 70,0-1 53,0 1-48,-1 0 21,2 0-5,-1 0 0,0 0 0,0 0 0,1 0 0,-1 0 0,1 0-37,-1 1 10,0-1 33,1 0-49,-1 0 16,0 1-79,0-1-17,1 0 75,-1 0 48,1 0-11,-1 0-138,0 1 79,1-1 44,-1 0-92,1 0 33,-1 0-11,1 0 75,-1 1 53,1-1-11,0 1 11,-1-1-37,1 1 10,-1-1-5,1 1 0,0 0 0,-1 0 0,1-1-74,0 1 95,0 0-32,0 0-26,0 0 10,-1 0-5,1 0 38,0 0-49,0-1 16,0 1-5,-1 0 0,1 0-74,0 0 58,0 1 53,-1-1-165,1 0 203,-1 0-214,1 1 213,0-1-63,0 0-128,0 1 42,0-1 54,0 0 90,0 1-208,0-1 182,0 0 16,0 0-6,0 1-176,0-1 241,0 0-230,1 1 218,-1-1-100,0 1-81,1 0 176,-1 0-207,1 0 212,0 0-100,-1 0 31,0 0-5,0 1-149,0-1 117,0 0 32,0 0-86,0 0 108,0 0-33,0 0-64,0 1 97,-1-1-182,1 0 90,0 0 118,0 0-186,0 1 212,0-1-212,0 0 212,0 0-250,0 0 262,-1 1-81,1-1-160,0 0 241,-1 1-268,1 0 268,0-1-118,-1 1-112,1-1 149,-1 1 22,1-1-193,-1 1 252,1-1-81,0 1-160,-1 0 241,1-1-156,0 0 124,0 1-220,0-1 252,0 1-193,-1-1 171,1 0-235,0 1 257,0-1-230,0 1 218,-1 0-250,1 0 262,0-1-268,0 0 268,0 0-230,0 1 144,0-1-118,0 0 182,0 0-202,0 1 212,0-1-212,0 1 212,1 0-212,-1 0 212,0 0-212,0 0 212,0 0-212,0 0 212,0-1-212,0 1 212,0-1-212,0 1 138,0 0 32,-1 0-11,0-1-101,1 1-5,-1 0 143,1 0-196,-1-1 212,0 1-212,1 0 212,-1 0-250,0 0 262,0 0-230,0 0 218,1 0-212,-1 0 212,0 0-63,1 0-128,-1 0 191,0 0-63,1 0-166,-1 0 241,0 0-230,1 0 218,-1 0-100,0 0 31,0 0-154,1 0 79,-1 0 118,0 0-37,1 0-54,-1 0-90,0 0 208,0 0-70,1 0-160,-1 0 241,0 0-268,0 0 268,0 0-268,0 0 268,0 0-156,0 0-26,-1 0 160,2 0-90,-1 0 31,0 0-80,1 0 97,0 0-182,-1 0 165,1 0 22,-1 0-43,1 0 21,0 0-154,0 0 117,0 0-43,0 0-26,0 0 159,0 1-84,0-1-44,0 1 92,0 0-145,0 0 80,0 1 86,-1-1-139,1 1 48,0 0 59,-1 0-97,1 0 33,0-1 101,-1 1-69,1 0 26,0 0-5,1-1 0,-1 1 0,1 0 0,0 0 0,-1 0-37,1-1 10,-1 1-154,0 0 154,1 0 22,-1 0-6,-1 0 11,2 0-75,-1 0 22,0 0-11,1 0 75,-1 1-22,1-1-138,1 0 191,-1 0-212,1 1 212,-1-1-212,0 1 250,1-1-187,-1 1 171,0 0-160,0-1 123,0 1-38,0 0-64,1-1 97,-1 1-108,1 0 108,0-1-33,0 0-138,0 0 191,0 1-138,0-1 118,0 0-108,-1 1 108,1-1-182,-1 0 202,1 1-212,-1-1 250,0 1-75,0 0-160,0-1 166,0 1-96,0 0 138,-1 0-149,1 0 160,0 1-85,-1-1-123,1 1 186,0 0-138,0-1 155,0 1-80,0 0-49,1 0 92,-1 0-145,0 0 155,1 0-48,-1-1-59,1 1 134,-1 0-80,0-1-49,0 1-58,-1-1 48,1 1 54,0-1 58,1 0-11,-1 1-26,0-1 10,1 0-80,-1 0-53,1 0 160,0-1-53,0 1 21,-1 0 0,1 0 0,0 1-112,-1-1-5,1 1-6,-1-1 32,0 1-10,1 0 5,-1 1 37,0-1-10,1 0 5,-1 0 0,0 1 0,0 0 0,0-1 0,1 1 37,-1-1 64,1 0 22,0 0 0,0 0-32,-1 0 10,1 1-5,-1-1-75,0-1 97,1 1-108,0 0 70,0 0-21,0 0 5,0 0 0,0 0 0,0 0 0,0-1-112,0 1 69,0 0 49,0 0-17,0 0 11,0-1 0,0 1 0,0 0 0,0 0-37,0 0 10,0 0-5,0 0-112,0-1 32,0 1-16,0-1 112,0 0 43,0 1-43,0-1 21,0 1-5,0-1 0,0 0 0,0 1-37,0-1 47,0 1-127,0-1 74,0 1 49,0-1-92,0 0-42,0 1 86,0-1 79,0 1-58,0-1 26,-1 1-5,1-1 0,0 1 0,-1 0 0,1-1-37,0 1 47,-1-1-52,1 1-134,0-1 224,-1 1-224,1-1 218,-1 0-212,1 0 138,-1 1 32,0-1-86,1 0 108,-1 1-33,0 0 11,-1-1-75,1 1-53,0 0 198,-1 0-177,1 0 171,0 0-235,0 0 107,0 0 112,1 0-149,-1-1 165,0 1-197,1 0 207,-1 0-212,0 0 212,1 0-100,-1 0-118,1-1 224,-1 1-75,0-1-10,1 1 10,-1 0-5,1-1 0,0 0 0,-1 1-75,0-1-53,0 1 48,-1-1-21,1 1 5,-1 0 0,1 0 0,-2 1 187,2 1-91,-1 0 37,0-1-5,1 0-112,-1-1 144,1 1-48,0-2 16,-1 1-37,1 0-65,-1-1 92,1 0-33,0 1 11,0-1 0,0 0-37,0 0 10,0 1-5,0-1 0,0 0 0,-1 1 37,1-1-10,-1 0-32,1 0 10,0 0-5,-1-1 0,1 0-75,0 1-15,0-1 74,0 0-27,1 0-64,-1 0 171,0 0-53,1 0 58,-1-1-47,1 1 15,-1 0-5,0-1 0,1 0 0,-1 1-149,0-1 42,-1 1 91,1-1-107,0 0 113,1 0-108,-1 0 182,0-1-53,1 1-16,-1-1 10,1 1-5,0-1 0,0 0 0,-1 1 0,0-1 0,1 0 0,-1 0-149,0 0 117,0 0 32,-1 0-11,1 0 11,0 0-75,-1 0-53,1 0 11,-1 0 138,1 0-79,-1 0-81,1 1 214,-1 0-257,0-1 118,0 0 112,0 1-186,0-1 212,1 0-138,-1 0 43,1 1-123,-1-1 219,0-1-219,1 1 218,-1 0-138,1 1 43,-1-1-48,0 0-27,0 0 154,0 0-196,1 1 212,-1-1-250,0 0 262,0 0-156,1 1-26,0-1 160,0 0-202,0 0 212,-1 0-212,1 1 212,1-1-138,-1 1 6,0-1-1,0 0-80,0 0 209,1 0-252,-1 0 193,0 0-171,0 0 160,0 0-48,1 0 16,-1 0 37,0 0-10,0 0-70,1 0 22,-1 0-11,0 0 75,1 0-22,-1 0-101,1 0 69,0 0 11,-1 0 32,1 0-80,0 0 27,0 0-11,-1 0 0,1 0 0,-1 0-75,1 0 134,0 0-81,-1 0 65,1 0-16,0 0 79,0 0-58,0-1-53,-1 1 53,1-1-59,-1 1 54,1 0 58,-1-1-53,1 1-53,-1 0 53,1-1 16,0 1-80,-1 0 27,1 0-11,0 0 37,0 0-48,0 0 17,0 0 68,0 0-132,-1 0 154,0 0-160,1 0 85,-1 0-64,1 0 54,0-1-54,0 1 17,0 0 31,0 0-48,-1 0 16,1 0-5,0 0 0,1 0 38,-1 0-161,0 0 198,0 0-214,0 0 214,-1 0-214,1 0 251,0 0-224,0 0 218,-1 0-212,1 0 100,0 0 118,0 0-37,0 0-54,0 0 97,0 0-182,0 0 202,0 0-138,0 0-32,0 0 198,0 0-102,0 0-38,0 0-58,0 0 48,0 0 128,0 0-224,0 0 262,0 0-230,0 0 69,0 0 128,0 0-192,0 0 214,0 0-214,0 0 214,0 0-214,0 0 214,0 0-214,0 0 214,0 0-214,0 0 214,0 0-214,0 0 65,0 0 165,0 0-241,0 0 230,0 0-219,-1 0 214,1 0-214,-1 0 65,0 0-22,0 0 186,0 0-239,0 0 266,0 0-229,1 0 144,-1 0-117,1 0 32,0 0 138,0 0-42,0 0-166,0 0 241,0 0-230,0 0 32,0 0 176,0 0-208,0 0 32,0 0 176,0 0-134,0 0-63,0 0 208,0 0-257,0 0 193,0 0-171,0 0 160,0 0-123,0 0 38,0 0 138,0 0-191,0 0 26,0 0 26,0 0-15,0 0 5,0 0 187,0 0-241,0 0 230,1 0-218,0 0 212,0 0-138,1 0-69,-1 0 208,1 0-182,1 0-16,-1 0 193,0 0-177,0-1-16,-1 1 155,1-1-202,0 0 212,-1 0-138,1 0-32,-1 1 11,1-1 176,-1 0-166,0 0 59,1 0-91,-1 1 171,1 0-90,-1-1-81,1 1 176,-1 0-133,0 0-32,1 0 11,0 1 138,0-1-117,0-1-32,0 1 160,0 0-202,0 0 212,0-1-212,0 0 212,1 1-212,-1-1 212,0 1-212,0-1 63,1 1 166,-1-1-91,0 0-112,1 0 37,-1 0-21,0 1 37,1-1-10,0 1 5,-1 0-38,1 0 49,-1-1 133,1 1-74,0-1-119,-1 1 188,1 0-64,-1-1 21,1 1-37,0 0 10,-1 0-5,1-1-149,0 1 191,-1 0-63,1-1 21,0 0 0,-1 0-37,1 1 10,0-1 32,-1 0-47,1 1 15,-1-1-5,1 1 0,-1-1 0,0 1 0,0 0 0,-1 0-149,1 0 42,-1 0 166,1 0-204,0-1 71,0 1 127,-1 0-117,1-1 117,-1 1-31,0 0 10,0 0 0,1 0 0,-1 0 0,0 0-37,-1 0 10,1-1-117,-1 1 181,1 0-95,-1 0-81,0-1 101,1 1 38,-1 0-160,0-1 203,1 1-176,-1 0 53,1 0-16,-1-1 37,0 1-85,0 0 27,0 0-49,0 0-26,0 0 5,0-1-117,0 1 144,0 0-160,0-1-27,0 1-256,0 0-272,0-1 264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8T04:19:22.490"/>
    </inkml:context>
    <inkml:brush xml:id="br0">
      <inkml:brushProperty name="width" value="0.1" units="cm"/>
      <inkml:brushProperty name="height" value="0.1" units="cm"/>
      <inkml:brushProperty name="color" value="#FF4E00"/>
      <inkml:brushProperty name="inkEffects" value="rainbow"/>
      <inkml:brushProperty name="anchorX" value="-10077.10352"/>
      <inkml:brushProperty name="anchorY" value="-3048.11621"/>
      <inkml:brushProperty name="scaleFactor" value="0.5"/>
    </inkml:brush>
    <inkml:brush xml:id="br1">
      <inkml:brushProperty name="width" value="0.1" units="cm"/>
      <inkml:brushProperty name="height" value="0.1" units="cm"/>
      <inkml:brushProperty name="color" value="#FF4E00"/>
      <inkml:brushProperty name="inkEffects" value="rainbow"/>
      <inkml:brushProperty name="anchorX" value="-13933.68457"/>
      <inkml:brushProperty name="anchorY" value="-4704.83789"/>
      <inkml:brushProperty name="scaleFactor" value="0.5"/>
    </inkml:brush>
  </inkml:definitions>
  <inkml:trace contextRef="#ctx0" brushRef="#br0">363 19 48,'0'0'0,"0"0"288,0 0-37,0 0 10,0 0-4,0 0-39,0 0-175,0 0 48,0 0-27,0 0-150,0 0 193,0 0-64,0 0 21,0 0 0,0 0 0,0 0-150,0 0 81,0 0 117,0 0-74,0 0 31,0 0-42,0 0 47,0 0-15,0 0-32,0 0 47,0 0-15,0 0 5,0 0-75,0 0 22,1 0 64,0 0-97,-1 0 33,1 0-11,-1 0 0,1 0 0,-1 0 0,1 0 37,0 0-85,-1 0 102,0 0-33,1 0 48,-1 0-47,1 0 15,0 0-5,1 0 0,-2 0-74,1 1 95,0-1-32,0 0 11,1 0 38,-1 1-49,0-1 16,0 1-5,0 0 0,0-1 0,1 1-74,-1 0 95,1 0-69,0 0 59,0 0-17,0 1 6,0-1 0,0 1 0,0-1 0,0 0-37,0 0 48,0 0-17,0 1 6,1-1 0,-1 1-37,0-1 10,1 0-5,-1 0 38,0 1-49,1-1 16,-1 1-5,0-1 0,1 0 75,-1 0-21,0 0-65,0 0 22,0 0-11,1 0 0,-1 0 0,0-1-38,0 1 124,0 0-113,0 0-37,0 1 85,0-1 43,0 0-85,0 0 32,0 1-86,0-1 96,0 1-31,1 0 10,-2 0 37,2 0 27,-1 0-117,0 0-1,1 0-4,-1-1 106,1 1 5,0 0-106,0-1-1,0 1-5,0 0 33,0 0 63,1 0 22,0 0 0,-1 0 5,1 1-112,0-1-6,0 1 70,-1-1 48,1 0-10,0 1-102,1-1 69,-1 0-26,0 1 5,0-1 0,0 0 0,1 0 0,-1 0 0,1 1 0,-1-1 0,0 1 0,1-1 0,-1 1 0,0 0 0,0 0 0,1-1-75,-1 1 96,0 0-31,0 0 84,1-1-95,-1 1 32,1-1-11,-1 1 0,0-1 0,1 1 0,0-1 0,0 0 0,0 0 0,-1 0 0,1 0 0,-1 0 0,1 0 0,-1 0 74,1 0-20,-1 0-28,1 0-63,-1 0-22,1 0 75,-1 0 48,1 0-122,0-1 4,0 1 70,0 0 48,0 0-10,1 0-28,0 0-63,0 0 53,0 0-59,1 0 54,-1 0 58,1 0-127,0 0 79,0 0-64,1 0-21,-1-1 6,1 1 143,0 0-42,0-1-17,0 1 12,0 0-6,1 0 0,-1 0 0,-1 1-75,1-1-53,0 0 123,0 1 31,0-1-42,-1 0 22,1 1-81,-1 0 22,0-1 63,1 1-95,-1 0 32,1-1-11,-1 1 0,1 0 37,-1-1 64,0 1-15,0 0-28,1-1-63,-1 1 16,0-1-49,0 1 86,0 0 48,1-1-122,-1 1 79,1-1-64,-1 0 54,1 0 58,0 0-53,0 0-53,1 0-59,-1-1 48,0 1 53,1-1 59,-1 0-10,1 0-28,-1 0 12,1 1-6,0-1 0,0 0 0,0 0 0,0 1 0,0-1 0,1 0-75,0 1 96,0-1-143,0 0 79,1 0-26,-1 0-70,0 0 96,0 0 6,0 0 74,1 1-53,-1-1 22,1 0-6,-1 0 0,1 1 0,-1-1-112,1 0 69,-1 0-26,1 0 79,-1 0-20,0 1-65,1-1 22,-1 0-86,0 0 96,1 1 81,-1-1-134,0 0 85,0 1 48,1-1-53,0 1-53,-1-1 90,0 0-31,1 0 10,-1 0-75,0 0 96,0 0-106,0 0 32,1 0-11,-1-1 0,0 1 37,0 0-10,1 1 5,-1-1 0,1 1-38,0-1 49,0 0-54,0 0 129,0 0-150,0-1 85,1 1-26,-1-1 79,1 1-95,-1 0-6,1-1 75,-1 1-64,1 0-16,-1 0 6,1 0 106,-1 0-144,1-1 48,-1 1-54,0 0 12,0 0 68,0 0 54,0 0-10,-1 0-28,1 0-63,-1 0 53,1-1-21,-1 1 5,0 0 0,-1 0 0,1 0 0,-1-1 0,1 1 0,-1-1-75,0 1 171,1 0-128,-1 0 5,0 0 38,1 0 58,-1-1-127,1 0 79,-1 1-64,1-1 129,-1 0-113,1 1 38,-1-1-11,1 1 0,0 0 74,0 0-132,-1-1 42,1 1 96,0-1-144,0 1 122,0-1-186,0 1 166,0-1-92,0 0 65,0 1-16,0-1 5,0 1 74,0-1-132,0 1 116,0-1-111,-1 1 69,0-1-21,1 1-33,-1 0-26,0-1 80,0 1 48,0 0-10,0-1-28,-1 1-63,1-1-22,0 1 75,-1 0 48,0-1-10,0 0-102,0 1 32,0-1 21,0 0-48,0 1 54,0-1-54,-1 0 129,1 0-113,0 0 0,0 1 113,-1-1-113,1 0 38,-1 0-49,0 0 49,0 0-16,1 0 5,-1 0 0,0 0-38,0 0 124,0 0-113,1 0 38,-1 0-49,0 0 49,0 0-16,0 0 5,0 0 0,0 0 0,0 0 0,0 0 0,1 0-75,-1 0 171,0 0-240,0 0 187,0 0-59,0 0 90,1 0-95,-1 0-43,0 0 160,0 0-128,0 0 117,-1 0-106,0 0-6,1 0 75,-1 0-101,0 0 32,0 0 101,0 0-107,-1 0 75,1 0-96,0 0 27,-1 0 63,1 0-20,-1 0-65,0 0 59,1 0 16,-1 0-80,1 0 27,-1 0-49,0 0 86,0 0-64,0 0 59,0 0-16,-1 0 5,1 0 74,-1 0-20,0 0-28,0 0-63,-1 0 16,1-1 26,0 1-48,0 0 54,-1-1 58,1 0-53,-1 1-53,1-1 16,-1 0 101,0 0-70,1 0-47,-1 0 16,0 0-11,1 0 0,0 0 0,-1 1 37,1-1 64,0 0-127,-1 0 79,1 1-64,-1-1 54,0 0 58,1 1-90,-1-1 32,1 0-49,-1 0 124,0 0-113,1 0 0,-1 1 113,1-1-150,-1 0 160,0 1-160,0 0 48,0-1 21,0 1 64,-1 0-127,1-1 42,0 1 58,-1 0-132,0-1 191,-1 1-96,1-1-42,-1 1 90,-1-1-106,1 1 32,-1-1 63,0 1 17,0-1-75,0 1 64,0 0-96,0 0 101,0 0-31,0 0 10,0 0-75,0 0 59,0 0-96,0 0-11,0 0-149,-1 0-37,1-1-38,0 1-224,-1-1-688,1 0 163</inkml:trace>
  <inkml:trace contextRef="#ctx0" brushRef="#br1" timeOffset="2505.298">338 1 112,'0'0'0,"-1"0"160,1 0 38,-1 0-12,1 1 156,-1 0-43,1 0-203,0 1 64,-1-1-32,1 1 0,0 0-112,0 0 69,0 0-26,0 0 5,-1 0-37,1 0 47,-1 1-15,0-1 5,0 1 0,0 1 0,0-1 0,-1 0 75,2 1-96,-1-1 31,-1 1-10,2 0 0,-2 0 0,2 0 75,-1 0-22,0 0-63,1 0 95,-1 0-69,1 0 59,-1 0-54,1 0 17,-1 0-44,1 1 12,0-1-6,-1 1 0,1 0 0,-1-1 0,0 1 0,0-1-37,0 0 10,0 0-42,0 1 47,0-1-15,1 0-107,-2 0 32,1 0-16,0 0 149,1 0-191,-1 0 100,0-1-31,0 0 5,0 1 149,0 0-117,0-1-32,1 1 86,-1-1 4,0 1-74,0 0 139,1 0-155,-1 0 123,1-1-1,-1 1-74,0-1 27,1 1-48,-1-1 47,1 1-15,0-1 5,-1 0 0,1 0 0,-1 0 0,0 0-75,1-1 97,-1 1-108,1-1 108,0 0-33,-1 0 11,0 0 0,1 0-74,-1 0 207,0 0-250,0-1 154,1 1-10,-1 0-38,0-1 54,0 1-54,0 0 16,0 0-5,0-1 0,0 1 0,-1 0 0,1-1 0,-1 1 0,1-1 0,0 1 0,0-1 0,0 0 1,0-1-39,0 1 49,1 0 58,-1 0-90,0-1-6,0 1 1,0 0 31,0 0-48,0 0 17,0 0 31,0 1-10,0-1-33,-1 1 49,1-1-54,0 0 54,-1 0 58,1 0-53,-1 0-53,1 0 90,-1 0-31,0 0 10,1-1 0,-1 2 0,0-1 0,0 1-37,1-1-65,-1 0-58,0 1 123,0-2 32,0 2-118,0-2 80,0 1-26,0 0-70,0 0 97,1 0 42,0 0-11,0 0-101,0 0 69,0 0-101,-1 0 102,1 0 42,0-1-11,0 1-64,-1-1 97,0 1-33,0 0-26,0-1 10,0 1-80,0 0 97,0 0-33,1 0 11,-1 0 0,1 0 0,0 0 0,0-1-112,0 0-5,0 0-6,0 0 107,0 0 43,0 0-43,0 0 21,0 1-5,1-1 0,-1 0 0,0 1 0,1-1-149,0 0 42,-1 0 16,0 0-10,-1 0 5,1 0 0,0 0 149,-1 1-42,0-1 21,1 1 0,-2-1-37,1 1-139,0 0 186,0 0-26,0 0-26,0 0 15,0-1-5,1 1 0,-1-1 0,1 1-149,0-1 42,-1 0 54,0 0 90,1 1-133,-1-1 48,1 1-53,-1-1 85,1 1 48,0-1-160,0 1 53,0-1 128,0 1-42,1-1 21,-1 0-486,0 0 663,1 0-257,-2 0 85,1 0-5,-1 0 0,0 0-37,1-1-102,-1 1 27,0 0 21,-1 0 27,1 0 70,0 0-17,0 0 11,0 0-112,0 0-43,0 0 193,0 0-140,-1 0-26,1 0 160,-1 1-202,0-1 212,0 0-212,0 0 175,0 0-90,0 0-49,0 0 166,0 0-240,0 0 262,-1 0-81,1 0-122,-1 0 191,1 0-63,0 0-166,0 0 241,-1 0-230,1 0 181,0 0-128,0 0 150,0 0-118,-1 0-74,1 0 133,0 0-48,-1 0-59,2 0 171,0 0-202,-1 0 212,2 0-212,-1 0 212,1 0-212,1 0 212,-1 0-63,1 0-54,0 0-53,0 0 86,0 0-108,1 0 108,-1 0-108,0 0 182,0 0-202,0 0 212,0 0-212,0 0 212,0 0-212,0 0 212,0 0-175,0 0 165,0 0-197,0 0 207,0 0-138,0 0-32,0 0 11,0 0 176,0 0-129,0 0-63,0 0 170,0 0-207,0 0 212,0 0-212,0 0 212,0 0-212,0 0 212,0 0-212,0 0 63,0 0 166,0 0-91,-1 0-38,1 0-58,0 0 160,-1 0-202,1 0 212,-1 0-212,1 0 212,0 0-138,-1-1-32,1 1 160,-1 0-202,1 0 212,0 0-138,0-1 43,0 1-11,0 0-75,0 0 171,0 0-128,-1 0-32,1 0 160,0 0-53,0 0-54,0 0-90,0 0 208,0 0-145,0 0 49,0 0-86,-1 0 171,1 0-53,0 0-166,0 0 129,0 0-86,0 0 21,0 0-80,0 0-16,0 0-37,0 0-144,0 0 37,0 0-95,0 0 20,0 0-234,0 0-273,0 0-271,0 0-102,0 0 798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8T04:21:26.176"/>
    </inkml:context>
    <inkml:brush xml:id="br0">
      <inkml:brushProperty name="width" value="0.05" units="cm"/>
      <inkml:brushProperty name="height" value="0.05" units="cm"/>
      <inkml:brushProperty name="color" value="#0000FF"/>
    </inkml:brush>
  </inkml:definitions>
  <inkml:trace contextRef="#ctx0" brushRef="#br0">0 100 16,'0'0'240,"0"0"-74,0 0-38,0 0 58,0 0-47,0 0-59,0 0-69,0 0 42,0 0-42,0 0 64,0 0 21,0 0 0,0 0-6,0 0-20,0 0-28,0 0-63,0 0 42,0 0-42,0 0 64,0 0 21,0 0 0,0 0 0,0 0 0,0 0 0,0 0-5,0 0-22,0 0-5,0 0-11,19-13 977,6 10-182,-24 3-793,-1 0 0,1 0 0,-1 0 0,1 0 1,-1 0-1,1 0 0,-1 0 0,1 0 0,-1 0 0,1 0 1,-1 0-1,1 0 0,-1 0 0,1 0 0,-1 1 1,1-1-1,-1 0 0,1 0 0,-1 0 0,1 1 0,-1-1 1,1 0-1,-1 1 0,0-1 0,1 0 0,-1 1 0,0-1 1,1 0-1,-1 1 0,0-1 0,0 1 0,1-1 1,-1 1-1,0-1 0,0 1 0,0-1 0,1 1 0,-1-1 1,0 1-1,0-1 0,0 1 0,0-1-23,4 7-60,-2-2 89,-1-1 0,1 1 0,-1 0 0,0 0 0,-1 0 0,1 0 0,-1 0 0,0 0 0,0 1-29,-1 0 79,0 0 0,0-1-1,1 1 1,0 0 0,0 0-1,0 0 1,1-1 0,1 3-79,0 18 416,1 127 1041,-3-153-1457,0 0-1,0 0 1,0 0 0,0 0 0,0 0 0,1 0 0,-1 0-1,0 0 1,0 0 0,0 0 0,0 0 0,0 0 0,0 0-1,0 0 1,0 0 0,0 0 0,0 0 0,0 0 0,1 0 0,2-21-4,2-37 37,10-22 378,-12 18 534,-3 62-908,7-24 134,3-18 352,-10 41-536,0 0 1,1-1-1,-1 1 0,0 0 1,1 0-1,-1 0 1,1-1-1,-1 1 0,1 0 1,0 0-1,-1 0 0,1 0 1,0 0-1,0 0 1,0 0-1,-1 0 0,1 1 1,0-1-1,1 0 13,7-11-160,-9 12 181,0 0-42,23-16-161,-22 16 177,0 1-1,0 0 1,0 0-1,-1-1 1,1 1-1,0 0 1,-1 0-1,1 0 1,-1 0-1,1 0 1,-1 0-1,1 0 1,-1 0-1,0 0 1,1 0-1,-1 0 1,0 0-1,0 0 1,0 0-1,0 0 1,0 0-1,0 0 1,0 1-1,0-1 1,0 0-1,-1 1 6,-1 49-213,0-27 153,-1 74 172,-2-53 16,5 8-53,0-48 90,0-8-83,0-21-59,7-33 219,9-32-109,-14 60-73,-3 27-55,1 0 1,0 0 0,0 0-1,0 0 1,0-1-1,0 1 1,0 0 0,0 0-1,1 0 1,-1 0-1,1 0 1,-1 0 0,1 0-1,0 0 1,0 0-1,0 0 1,0 0-1,1 0-5,4-18-57,-5 15 29,30-35-207,11 12 390,-23 15 575,-10 9-1900,-11 5-6644,-1 1 6565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8T04:22:50.161"/>
    </inkml:context>
    <inkml:brush xml:id="br0">
      <inkml:brushProperty name="width" value="0.05" units="cm"/>
      <inkml:brushProperty name="height" value="0.05" units="cm"/>
      <inkml:brushProperty name="color" value="#0000FF"/>
    </inkml:brush>
  </inkml:definitions>
  <inkml:trace contextRef="#ctx0" brushRef="#br0">1 0 48,'8'2'3167,"32"6"-2940,-35-6-122,-1 1 1,0 1 0,0-1-1,0 0 1,0 1 0,-1 0-1,1 0 1,-1 0 0,0 0 0,0 0-1,-1 1 1,1-1 0,-1 1-1,1 3-105,6 12 208,-2-1-1,0 1 1,0 5-208,-3 1 102,-1-1 0,0 1 1,-2-1-1,-1 1 0,-1 2-102,0 2 221,1 0 0,2 1 0,3 15-221,2 8 224,-3 1 0,-2 47-224,-2-102 80,4-53 438,-4-294-743,1 334 229,1 0 0,0 0-1,1 0 1,1 0-1,0 0 1,2-2-4,18-47 133,-23 60-154,-1 0 1,1 1-1,0-1 0,0 1 0,-1-1 1,1 1-1,0-1 0,1 1 1,-1 0-1,0 0 0,0-1 0,0 1 1,1 0-1,1-1 21,2-2 146,-5 3-145,1 0-1,-1 0 1,1 0-1,-1 0 1,1 0-1,0 0 1,-1 0-1,1 0 1,0 0-1,0 0 1,0 1 0,0-1-1,0 0 1,0 1-1,0-1 1,0 0-1,0 1 1,0-1-1,0 1 1,1-1-1,-2 1-61,1 0 1,-1 0-1,1 0 1,0-1 0,-1 1-1,1 0 1,-1 0-1,1-1 1,-1 1-1,1 0 1,-1-1-1,0 1 1,1-1 0,-1 1-1,1-1 1,-1 1-1,0 0 1,1-1-1,-1 1 1,0-1-1,0 0 1,1 1 0,-1-1-1,0 1 1,0-1-1,0 1 1,0-1-1,1 0 61,1-4-4790,-1 5 3824</inkml:trace>
  <inkml:trace contextRef="#ctx0" brushRef="#br0" timeOffset="2199.119">291 77 144,'5'10'4452,"13"29"-4166,-12-24-116,0 0 0,-2 0 0,1 1 1,-2 0-1,0 0 0,-1 0 0,-1 0 0,-1 14-170,2 68 309,0-7 6,1-22-379,-3-69-5,0 1 77,1 0 0,-1 0 0,0 0 0,1 0 0,-1 0 0,0 0 0,0 0-1,0 0 1,0 0 0,0 0 0,0-1 0,0 1 0,0 0 0,0 0 0,0 0 0,-1 0 0,1 0 0,0 0 0,-1 0 0,1 0 0,0 0 0,-1 0-8,1-2 85,3-5-9,-2 1-102,0 0 0,0 0 0,0 0 0,0 0 0,-1 0 0,0 0 0,0 0 0,-1 0 0,0-4 26,0 4 8,1 0 0,-1 1-1,1-1 1,0 0 0,0 1-1,1-1 1,-1 0 0,1 1-1,0-1 1,0 0 0,1-1-8,0 2 21,-1 0 1,0 0-1,0 0 1,0 0 0,-1-1-1,1 1 1,-1 0 0,0-1-1,0 1 1,-1 0 0,1 0-1,-1-1-21,0 0 25,0 0-1,1 1 0,0-1 0,0 1 0,0-1 0,0 0 1,1 1-1,-1-1 0,1 1 0,1-3-24,5-17-55,6-11-18,-7 23 153,8-8 101,0 11 239,-8 5-1745,-5 3-3025,-1 1 3090</inkml:trace>
  <inkml:trace contextRef="#ctx0" brushRef="#br0" timeOffset="5704.742">546 339 48,'0'0'288,"0"0"0,0 0-5,0 0-21,0 0-44,0 0-159,30 25 1190,-26-19-1095,-1 0 1,1 0 0,-1 0 0,-1 0 0,1 1-1,-1-1 1,0 1 0,0-1 0,-1 1 0,0 0 0,0 0-1,0 0 1,-1-1 0,0 6-155,5 36 378,12 76 273,-11-102-635,-1 1 0,-1 0 0,0 19-16,-5 4 36,1-43-9,-1-29-10,0-107 63,2 122-80,1 1 0,0-1 0,0 1 0,4-9 0,-4 13 8,-1 1 0,1 0 1,1 0-1,-1 0 0,1 0 1,0 0-1,0 0 0,0 1 0,2-2-8,19-14 118,-23 16-49,-1 3-4876,0 0 3654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7T21:09:29.880"/>
    </inkml:context>
    <inkml:brush xml:id="br0">
      <inkml:brushProperty name="width" value="0.025" units="cm"/>
      <inkml:brushProperty name="height" value="0.025" units="cm"/>
    </inkml:brush>
  </inkml:definitions>
  <inkml:trace contextRef="#ctx0" brushRef="#br0">2 84 16,'0'0'139,"0"0"53,0 0 53,0 0 11,0 0-26,0 0-107,0 0-49,0 0-63,0 0 64,0 0 21,0 0 0,0 0-11,0 0-32,0 0 22,0 0-43,0 0-43,0 0 33,0 0 26,0 0 37,0 0-79,0 0 15,0 0 11,0 0 5,0 0 33,0 0 36,0 0-31,0 0-11,0 0-5,0 0-22,0 0-5,0 0 5,0 0 22,0 0 11,0 0 31,0 44 1185,0 30-86,0-74-1168,0 0-16,0 1-64,0-1-5,-2-14-2919,2 10 1835</inkml:trace>
  <inkml:trace contextRef="#ctx0" brushRef="#br0" timeOffset="700.134">72 86 16,'-3'3'282,"0"-1"0,1 1-1,0 0 1,-1 0 0,1 0 0,0 0-1,0 0 1,0 0 0,1 1 0,-1-1-1,1 0 1,0 1 0,0 0 0,0-1-1,0 4-281,0-5 20,0 1 0,1-1-1,-1 0 1,0 1 0,1-1-1,0 1 1,0-1-1,0 1 1,0-1 0,0 1-1,0-1 1,1 1-1,-1-1 1,1 1 0,-1-1-1,1 0 1,0 1 0,0-1-1,0 0 1,0 0-1,1 1 1,-1-1 0,1 0-1,-1 0 1,2 1-20,-2-2 4,0 0 1,0-1 0,0 1-1,0 0 1,0 0-1,0-1 1,0 1 0,0 0-1,0-1 1,1 1-1,-1-1 1,0 0-1,0 1 1,1-1 0,-1 0-1,0 0 1,0 0-1,1 0 1,-1 0 0,0 0-1,0 0 1,1 0-1,-1 0 1,0 0 0,0-1-1,1 1 1,-1-1-1,0 1 1,0-1-1,0 1 1,0-1 0,0 0-1,0 1 1,0-1-1,0 0 1,0 0 0,0 0-1,0 0 1,0 0-1,0 0 1,-1 0 0,1 0-1,0 0 1,-1 0-1,1 0 1,-1 0-1,1-1 1,-1 1 0,0 0-1,1 0 1,-1-1-5,2-8-47,-1-1 1,0 1-1,0-1 0,-1 0 1,-1-8 46,1 7 106,-1 11-97,0 0 1,0-1 0,-1 1 0,1 0 0,-1 0 0,1 0 0,-1 0 0,1 0 0,-1 1 0,1-1 0,-1 0-1,0 1 1,1-1 0,-1 1 0,0 0 0,1-1 0,-1 1 0,0 0 0,0 0 0,1 0 0,-1 0-1,-1 1-9,-3-2-308,6 1 222,0 0-116,0 0-2754,0 0 1915</inkml:trace>
  <inkml:trace contextRef="#ctx0" brushRef="#br0" timeOffset="1352.389">157 12 80,'0'0'320,"0"0"6,-7 41 2368,-6 2-1936,33-46-705,-14 3-31,-1 0-1,0 0 0,0-1 1,0 0-1,0 0 0,1 0 1,2-2-22,2 1 18,-10 2-77,0 0 1,0 0-1,1 0 0,-1 0 0,0 0 1,0 0-1,0 0 0,1 0 0,-1 0 1,0 0-1,0 0 0,0 0 0,0 0 1,0 0-1,1 0 0,-1-1 1,0 1-1,0 0 0,0 0 0,0 0 1,0 0-1,1 0 0,-1-1 0,0 1 1,0 0-1,0 0 0,0 0 0,0 0 1,0-1-1,0 1 0,0 0 0,0 0 1,0 0-1,0 0 0,0-1 1,0 1-1,0 0 0,0 0 0,0 0 1,0-1-1,0 1 0,0 0 0,0 0 1,0 0-1,0 0 0,0-1 0,0 1 1,0 0-1,0 0 0,0 0 0,0 0 1,-1-1-1,1 1 0,0 0 59,0-1-795</inkml:trace>
  <inkml:trace contextRef="#ctx0" brushRef="#br0" timeOffset="1818.591">195 0 80,'-2'2'110,"1"1"-1,-1-1 0,0 1 1,1-1-1,0 1 1,0 0-1,0-1 1,0 1-1,0 0 1,0 0-1,1 0 1,-1 0-1,1 0 1,0 0-1,0 0-109,-2 53 2062,3-44-1892,-1 74-2955,0-87 1664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8T04:22:59.219"/>
    </inkml:context>
    <inkml:brush xml:id="br0">
      <inkml:brushProperty name="width" value="0.05" units="cm"/>
      <inkml:brushProperty name="height" value="0.05" units="cm"/>
      <inkml:brushProperty name="color" value="#0000FF"/>
    </inkml:brush>
  </inkml:definitions>
  <inkml:trace contextRef="#ctx0" brushRef="#br0">1 1 80,'0'0'245,"0"0"65,0 0-49,0 0 22,0 0-75,0 0-42,0 0-17,0 0-42,0 0-6,0 0 17,14 37 1370,6 8-154,-16-39-1228,0 0 0,-1 1 0,0 0 0,0-1 0,0 1 0,-1 0 0,1 4-106,0 6 356,2 11 117,-1-1 1,-1 1 0,-2 2-474,-1-28-1,0 9 93,0 0 0,1 0 0,0 0 0,1 0 0,1 5-92,-2-11-28,0-1 0,0 1 0,0 0 0,-1 0 0,1-1 1,-1 1-1,0 0 0,-1 0 0,1 0 28,-1 12-59,1-17 32,0 0 49,3-39 522,4-54-485,-7 85-59,-1 0 0,2 0 0,-1 1 0,1-1 0,1 0 0,-1 1 0,1-1 0,0 1 0,1-1 0,0 1 0,2-3 0,-2 6 23,-1 2-20,0 0 0,0-1 1,1 1-1,-2-1 0,1 1 0,0-1 0,0 0 0,-1 0 0,0 0 0,1 0 1,-1 0-1,0 0 0,0-2-3,24-26-86,5 18-6530,-27 11 5282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8T04:23:01.925"/>
    </inkml:context>
    <inkml:brush xml:id="br0">
      <inkml:brushProperty name="width" value="0.05" units="cm"/>
      <inkml:brushProperty name="height" value="0.05" units="cm"/>
      <inkml:brushProperty name="color" value="#0000FF"/>
    </inkml:brush>
  </inkml:definitions>
  <inkml:trace contextRef="#ctx0" brushRef="#br0">1 1 80,'0'0'272,"0"0"-42,0 0 58,0 0-21,0 0-43,0 0-123,0 0-10,0 0 5,0 0 0,0 0 0,0 0 0,0 0 5,0 0 17,0 0-12,0 0 22,0 0 27,0 0-5,0 0-44,0 0 1,0 0 42,35 20 2775,-30-16-2743,0 0 0,0 1 0,-1-1-1,1 1 1,-1 0 0,0 0-1,0 1 1,0-1 0,-1 1-1,0 0 1,0 0 0,-1 0 0,1 0-1,-1 0 1,0 1-181,5 18 302,-4-18-209,-1 1 0,0-1 0,-1 0 0,1 1-1,-2 0 1,1 3-93,6 45 27,-7-56 15,6-70 369,-6 68-414,0-1 1,0 1-1,0 0 0,0 0 0,0-1 0,1 1 1,-1 0-1,1 0 0,-1 0 0,1 0 0,0 0 1,0 0-1,0 0 0,0 0 0,0 0 0,0 0 1,1 0-1,-1 0 0,2-1 3,9-13-74,-11 14 73,0 1 1,0-1-1,0 0 1,0 0-1,0 1 1,1-1-1,-1 1 1,0-1-1,1 1 1,0-1-1,-1 1 1,3-1 0,-4 1-386,3-3 843,-1 0-8553,-2 2 6783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8T04:25:35.177"/>
    </inkml:context>
    <inkml:brush xml:id="br0">
      <inkml:brushProperty name="width" value="0.05" units="cm"/>
      <inkml:brushProperty name="height" value="0.05" units="cm"/>
      <inkml:brushProperty name="color" value="#0000FF"/>
    </inkml:brush>
  </inkml:definitions>
  <inkml:trace contextRef="#ctx0" brushRef="#br0">1 0 144,'0'0'278,"0"0"-44,0 0 1,0 0 43,0 0-17,0 0-96,5 3 2784,15 6-2291,-10 6-155,-9-15-457,0 1 0,0 0 0,0-1 1,0 1-1,0 0 0,0 0 0,0 0 0,-1 0 1,1 0-1,0 0 0,-1 0 0,1 0 0,-1 0 1,1 0-1,-1 0 0,1 0 0,-1 0 0,0 1-46,12 69 2193,-12-71-2166,0 0 5,0 0 11,0 7 330,0-19-31,0 9-350,1 1 0,-1 0 0,1 0 0,0 0 0,0 0 1,0-1-1,0 1 0,0 0 0,0 1 0,0-1 0,1 0 0,-1 0 0,1 0 8,0 0-7,-1 0-1,1 1 0,-1-1 1,0 0-1,0 0 0,0 0 0,0 0 1,0 0-1,0 0 0,0 0 0,-1 0 1,1 0-1,-1-1 8,0 2-224,0 0 1,0 0-1,1 1 0,-1-1 1,0 0-1,0 0 0,0 1 1,1-1-1,-1 0 0,0 1 1,1-1-1,-1 0 1,1 1-1,-1-1 0,0 0 1,1 1-1,-1-1 0,1 1 1,0-1-1,-1 1 0,1-1 1,-1 1-1,1 0 0,0-1 1,-1 1-1,1-1 1,0 1-1,0 0 0,-1 0 1,1 0-1,0-1 0,0 1 1,-1 0-1,1 0 0,0 0 224,1 0-1403</inkml:trace>
  <inkml:trace contextRef="#ctx0" brushRef="#br0" timeOffset="1386.292">201 83 48,'0'0'320,"0"0"-16,0 0-74,0 0-60,0 0-31,0 0-75,0 0 22,0 0 20,0 0 28,0 0-54,28 25 1243,6 24-181,-32-42-1031,0 1 0,0-1 1,-1 1-1,0-1 0,0 1 1,0 0-1,-1 0-111,0-8 75,0 0-33,5-2 407,27-44-353,-24 35-147,-8 11-67,0 0 0,1-1 1,-1 1-1,0 0 0,0-1 0,0 1 0,1 0 1,-1 0-1,0-1 0,1 1 0,-1 0 0,0-1 1,1 1-1,-1 0 0,0 0 0,1 0 1,-1 0-1,0-1 0,1 1 0,-1 0 0,1 0 1,-1 0-1,0 0 0,1 0 0,-1 0 0,1 0 1,-1 0-1,0 0 0,1 0 0,-1 0 0,1 0 1,-1 0-1,1 0 118,0 0-1025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8T04:25:41.398"/>
    </inkml:context>
    <inkml:brush xml:id="br0">
      <inkml:brushProperty name="width" value="0.05" units="cm"/>
      <inkml:brushProperty name="height" value="0.05" units="cm"/>
      <inkml:brushProperty name="color" value="#0000FF"/>
    </inkml:brush>
  </inkml:definitions>
  <inkml:trace contextRef="#ctx0" brushRef="#br0">1 0 16,'0'0'208,"0"0"59,0 0-16,0 0-27,0 0 37,0 0-122,0 0-22,0 0-15,0 0-12,35 26 1799,-33-23-1831,0 0-1,0 0 1,-1 0 0,1 0-1,-1 1 1,0-1-1,1 1 1,-2-1-1,1 1 1,0-1 0,-1 1-1,1-1 1,-1 1-1,0-1 1,0 1-1,-1 2-57,1-4 2,0-2 41,5 5 469,2-22-430,-6 14-76,0 0 0,0 0 0,0 1 1,0-1-1,0 0 0,0 1 0,1-1 0,-1 1 0,1 0 1,0-1-1,-1 1 0,1 0 0,0 0 0,1 0 1,-1 0-1,0 1 0,3-2-6,-5 2-37,0 1-38,30-1-3142,-26 1 2069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8T04:26:41.467"/>
    </inkml:context>
    <inkml:brush xml:id="br0">
      <inkml:brushProperty name="width" value="0.025" units="cm"/>
      <inkml:brushProperty name="height" value="0.025" units="cm"/>
      <inkml:brushProperty name="color" value="#0000FF"/>
    </inkml:brush>
  </inkml:definitions>
  <inkml:trace contextRef="#ctx0" brushRef="#br0">1 20 16,'23'0'6115,"-22"0"-6046,0 0 0,-1 1 0,1-1 0,0 0 0,0 0 0,0 1 0,0-1 0,0 0 0,0 1 0,0-1 1,-1 1-1,1-1 0,0 1 0,0-1 0,-1 1 0,1-1 0,0 1 0,-1 0 0,1 0 0,-1-1 0,1 1 0,-1 0 0,1 0 0,-1 0 0,1-1 1,-1 1-1,0 0 0,1 0 0,-1 0 0,0 0-69,6 12 649,-2-8-455,-3-4-132,0 1-1,0-1 1,0 1 0,0-1 0,0 1-1,0-1 1,-1 1 0,1-1 0,-1 1 0,1 0-1,-1-1 1,0 1 0,1 0 0,-1 0 0,0-1-62,0 5 159,1 0 0,-1-1 1,1 1-1,0 0 0,1-1 0,0 1 1,1 4-160,4-19 111,-1 0 0,0 0 1,-1 0-1,0-1 0,-1 1 0,1-1 1,-1-3-112,-1 9-121,-1 1 0,1-1-1,1 0 1,-1 1 0,0-1 0,1 1 0,0 0 0,0 0 0,0 0 0,0 1-1,0-1 1,0 1 0,1 0 0,-1 0 0,1 1 0,4-2 121,-3 1-655,-4 2 218,1-1-116,-2 0-5639,-1 1 4724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8T04:26:42.661"/>
    </inkml:context>
    <inkml:brush xml:id="br0">
      <inkml:brushProperty name="width" value="0.025" units="cm"/>
      <inkml:brushProperty name="height" value="0.025" units="cm"/>
      <inkml:brushProperty name="color" value="#0000FF"/>
    </inkml:brush>
  </inkml:definitions>
  <inkml:trace contextRef="#ctx0" brushRef="#br0">0 1 144,'0'0'326,"0"0"4,47 29 2664,-19-2-3015,-27-26 32,0 0 0,0-1 0,0 1 0,0 0 0,0 0 0,-1 0 0,1 0 0,0 0 0,-1 0 0,1 0 0,-1 0 0,1 0 0,-1 0 0,1 0 0,-1 0 0,0 1 1,1-1-1,-1 0 0,0 0 0,0 0 0,0 0 0,0 1 0,0-1 0,0 0 0,0 0 0,-1 0 0,1 0 0,0 1-11,13-19 1308,-12 15-1310,0 0 0,0 0 0,1 0 0,-1 0 0,1 0-1,0 0 1,0 0 0,-1 0 0,1 0 0,0 1 0,0-1 0,1 1-1,-1-1 3,11-5-74,-10 5 28,1-1 0,0 1-1,0 0 1,0 0 0,0 1-1,0-1 1,0 1 0,0 0 0,2 0 46,-6 1-299,1-1-2012,-2 2 1186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8T04:39:03.308"/>
    </inkml:context>
    <inkml:brush xml:id="br0">
      <inkml:brushProperty name="width" value="0.1" units="cm"/>
      <inkml:brushProperty name="height" value="0.1" units="cm"/>
      <inkml:brushProperty name="color" value="#AE198D"/>
      <inkml:brushProperty name="inkEffects" value="galaxy"/>
      <inkml:brushProperty name="anchorX" value="-80137.45313"/>
      <inkml:brushProperty name="anchorY" value="-18960.70508"/>
      <inkml:brushProperty name="scaleFactor" value="0.5"/>
    </inkml:brush>
  </inkml:definitions>
  <inkml:trace contextRef="#ctx0" brushRef="#br0">2866 0 80,'0'0'0,"0"0"128,0 0 38,0 0 138,0 0-150,0 0 129,0 0-224,0 0 64,0 0-65,0 0 12,0 0-156,0 0 81,0 0 42,0 0-15,0 0 84,0 0-20,1 0-65,-1 0 22,0 0-11,0 0-75,1 0 134,-1 0-155,0 0 160,0 0 27,0 0-81,0 0-79,0 0 133,0 0-48,0 0-21,0 0 47,0 0-15,0 0-70,0 0 97,1 0-33,-1 0 11,0 0 0,0 0 112,0 0-592,0 0 699,0 0-230,0 0 113,0 0-161,0 0 198,0 1-65,0-1 22,0 0-186,0 1 90,0-1-37,0 1-33,0-1 198,0 1-58,0-1-12,0 0-138,0 1 38,0-1 164,0 0-89,0 1-39,0-1-95,0 0 133,0 1 27,0 0-6,0-1-26,0 1 10,0 1-5,0-1-75,0 0 22,0 1 27,0 0-49,0 0 54,0 0-91,0 0 138,0 1-116,0-1 36,0 0-10,0 1-74,0-1 95,0 1-32,-1-1 49,1 0-12,-1 1 6,0-1 0,0 0 0,0 1 38,0-1-49,0 0 91,0 0-101,-1 0-43,1 0 48,-1 0-59,0 1 129,0-1 36,1 0-41,-1 1 20,1 0-5,-1-1 0,0 1 0,0 0 0,1 1-187,-1-1 91,0 1-37,0-1 42,-1 1 140,1 1-113,0-1 42,-1 1-84,1 0 95,0 0-32,-1 0 11,1 1 0,0-1-37,-1 1 48,1-1-16,0 1 5,-1-1 0,1 0 74,-1 0-58,1 1 22,-1-1-155,1 0 191,-1 0-212,0 1 63,0-1 166,0 1-241,0-1 268,0 1-230,1-1 219,-1 1-252,0 0 263,0 0-155,0 0-65,-1 0 134,1 0-48,0 0 16,-1 0 38,1 1-86,0-1 64,0 1-59,0-1 17,0 1 31,0-1-48,0 1 17,0-1-6,0 0-75,0 0 134,0 0-43,0 0 16,0 0 0,0 0 75,0-1-59,0 1-16,-1 0 80,0 2-27,0 0-175,-1 0 52,1-1 86,0-1 43,1 0-43,0-1 21,0 1-191,1-2 164,-1 1-132,0 0 186,1 0-240,0-1 261,-1 1-266,1 0 266,-1 0-154,1 0 85,-1 0-171,0 0 198,1 1-214,-1-1 214,0 0-139,0 1 43,0-1-86,0 0 96,0 1-31,-1-1 85,1 0-97,-1 0-79,1 1 133,0-1 27,0 1-6,-1 0-64,1 0-90,-1-1 133,1 1-48,-1 0-21,1 0 122,-1-1-149,1 1 48,0-1-16,-1 0 75,1 0-97,-1 0-42,1 0 11,0 0 101,0-1 5,0 0-69,0 1-48,1-1 123,-1-1 32,1 1-43,-1 0-16,1-1-32,0 0 5,-1 0-5,1 0 37,0 0-47,0-1-60,1 1 92,-1-1 4,1 0 38,-1 0-80,1 0 27,-1 0-48,1 0 85,0 0-64,0-1 21,0 1-42,0 0 85,-1-1-27,1 1 11,1-1-37,-1 0-65,0 1 129,0-1-80,1-1 63,-1 1-15,1 0 5,-1-1-37,1 0 10,-1 0 33,1 0-12,-1 0-31,0 0 48,1 0-129,-1 0 113,0 0-38,1 1 11,-1-1 0,1 1 0,0-1 0,0 0 0,0 1 0,0-1 38,0 0-49,0 0 54,0 0-17,0 0 6,0 0-74,0 0 95,0 0 6,0 0-38,0 0 16,0 0-5,0 0 0,0 0 75,-1-1-96,0 0-6,0 0 0,0 0-5,0-2 0,-1 1 0,0-2 0,0 1 0,0-1 0,0-1-74,0 0 95,0 1 43,0-1-85,0 0 31,0-1-10,1 1 0,-1-1 0,0 0 0,0 1 0,0-1 0,0-1 75,0 1-134,0-1 81,-1 0-65,1 1 54,0-2-54,1 1 128,0 0-149,-1 0 48,1 0-16,0 0 0,0 0 38,0 0-49,1 1 16,-1-1-5,0 1 0,1 0 38,-1 0-12,1 0-31,0 0 48,0 1-17,0 0 6,0 0 0,0 1 0,0-1 75,0 1-134,0 0 81,0 0-102,0 0 101,0 1-32,0-1 11,0 1 0,-1-1 0,1 1 0,0 0 0,-1 0 0,0 0 0,1 0 0,-1 0 0,1 0-74,-1 1 20,0-1 102,1 1-32,-1 0-21,0-1 10,1 1-5,-1 1 0,1-1 0,0 1 0,-1-1 0,1 1 0,-1 0 38,1 0-49,0 1 16,0-1-5,0 1 0,0 0 0,0-1 0,0 1 0,0 0 0,0-1 0,0 1 0,0 0-74,0-1 95,0 1-32,0-1-63,0 1 95,0 0-32,0-1 11,0 1 0,0-1 0,0 1 0,0 0 0,0 0 0,0 0 0,0 0 0,-1 0 0,1 0 0,0 0 0,-1 0-75,1 0 97,-1 0-33,1 0-64,-1 0 97,1 0-33,0 0 11,0 0 0,0 0-75,0 0 97,0 0-33,-1 0-64,0 0 97,0 0-108,0 0 145,0 0-80,0 0 63,0 1-15,0-1-107,0 1 107,0-1-38,0 0 86,0 1-97,0 0 70,0-1 16,0 1-80,0 0 27,0-1-11,0 0 0,0 1 0,0-1 0,-1 1 0,1-1 0,0 1 0,0-1 0,0 1 0,0-1 0,0 1-75,1-1 97,0 1-33,0-1-64,-1 1 134,1-1-6,-1 1-69,0-1 27,0 1-11,0-1 0,0 1 0,-1-1 0,1 0 0,-1 0 0,1 1 0,0-1 75,0 0-97,0 1 33,0-1-11,0 1 0,0 0 0,-1-1 0,0 1 0,1-1-37,0 1 122,0-1-37,0 1-96,0 0-43,0 0 118,0 1-80,0-1 63,0 1-15,0 0 5,0 0 75,0 0-97,-1-1 33,1 1-86,-1 1 97,1-1-33,-1 0 11,1-1 0,0 1 0,-1 0 0,1 0 0,0 0 0,0-1 0,0 1-75,0 0 171,0-1-128,-1 1 43,1-1-11,0 1 0,-1-1 0,1 1 0,0-1 0,0 1 0,-1-1-75,1 1 97,-1 0-33,1 0 11,0-1 0,0 1 0,-1 0 0,1-1 0,0 1-75,0 0 97,0 0-33,0 1-64,-1-1 134,1 0-155,-1 1 197,1-1-95,-1 0 31,0 0-42,1 0 85,-1 0-102,0 0 33,1 0-11,-1 0 0,1-1 0,-1 2 0,1-1-75,0 1 97,-1-1-33,1 1 11,-1-1-75,1 1 134,-2 0-80,1-1-49,0 2 17,0-1 101,0 0-32,-1 0-21,1 0 47,0 1-52,-1-1 52,1 0-52,0-1 15,0 1-5,0-1-75,1 1 59,-1-1 54,0 1 58,1 0-123,-1 0 43,1 0-16,-1-1 0,0 1 37,-1 0-47,1 0 15,-1 0 32,1 0-47,-1 1 15,1-1 32,-1 0-47,0 0 15,0 0-80,0 1 97,0-1 4,0 1-36,-1-1 52,2 1-52,-1-1 15,-1 0 32,0 1-47,0-1 15,1 0-80,-1 0 134,0 0-43,0 0 16,0 1-37,-1-1 10,2 0-5,-1 0 37,0 1-47,0-1 15,0 0 33,1 1-49,-1 0-59,0-1 129,1 1-80,-2 0 64,1 0-17,1 0-31,-2 0 10,1 0-80,0 0 97,-1 0 79,1 0-95,0 1-1,0-1 38,0 0-17,-1 0-31,1 0 10,0 1 33,0-1-12,-1 0 6,1 1-37,0 0 10,0-1-5,0 1 38,0 1 63,-1-1-90,1 0 31,0 1-122,0 0 107,-1-1-38,1 1 11,0 0 0,0-1 38,1 1-12,-1 0 6,0-1 0,1 0-37,0 1 48,0-1-54,1 0 54,-1 0-17,0 0-31,1 0 10,-1 0 33,1 0-49,-1-1 54,0 1-54,0 0 16,0-1 33,0 1-49,0-1 17,0 1-6,0-1 0,1 0 74,-1 0-95,0 0 32,0 0 63,0 0-20,-1 0-65,1-1-16,-1 1 38,1 0 58,0 0-53,0 0-16,0 0 6,0 1-81,0-1 171,0 0-128,1 0 43,-1 0-86,0 0 59,1 0 91,0-1-102,-1 1-37,0 0 85,1-1-31,-1 0 84,1 0-20,0 0-65,0-1-53,0 1 160,0-1-128,0 1 43,0-1-11,1 1-75,-1-1 171,1 1-203,-1-1 214,0 0-139,1 0 43,-1 1-11,0-1-75,0 1 171,0-1-53,1 0-54,-1 0-53,0 0 48,1 0 91,-1 0-27,1 0-171,-1 0 240,1 0-154,-1 0-27,1-1 160,-1 1-203,1 0 214,-1 0-139,1-1 43,0 1 63,-1-1-207,1 1 250,-1 0-266,1-1 266,0 0-154,0 0 48,1 0-86,0 0 96,-1 1 43,1-1-160,0 0 203,0-1-139,0 1 43,0-1-11,0 0 0,0 0 0,0 1-38,0-1 124,-1 0-113,1 0 0,-1 1 1,1-1 106,0 1-107,-1-1 75,1 0-59,-1 1-21,1-1 80,0 0-101,0 0 69,-1 0-133,1 1 223,0-1-143,0 0 10,0 0 38,0 0 58,0 0-90,0 0-43,0 0 48,0 0-21,0 0 5,0 0 149,0 0-42,0 0 21,0 0-38,0 0 12,0 0-6,0 0 0,0 0-37,0 0 10,0 0-5,0-1 0,0 1 0,0-1 0,0-1 0,0 1 0,0-1-187,0 1 241,0-2-230,0 1 218,0-1-212,0 0 212,0 1-63,0-1-54,0 0-53,-1 0 160,1 0-203,-1 0 214,0 0-214,1 0 214,-1 0-214,0-1 214,0 1-102,0-1 33,0 1-44,0 0 86,0-1-176,-1 1 128,1-1 70,0 1-172,-1-1 209,0 1-214,0 0 214,1-1-214,-1 1 214,1-1-139,0 1 5,0-1 38,0 0-91,0-1 64,-1 1 53,1 0 22,-1 0-38,0 0-95,0 0 63,0-1-26,0 1 5,-1-1 112,1 1-107,0 0-37,-1-1 85,1 1-31,0 0 10,-1-1-38,1 0 124,0 0-188,-1 1 134,0-1-42,1 0-28,-1 1 124,1 0-113,-1-1 38,1 0-11,0 1 0,-1-1 0,1 0 37,0 1-85,0-1 64,1 0-59,-1 1-58,0 0 128,1 0 31,0 0-4,-1 1-28,1 0 12,-1 0-6,1-1-75,0 1 22,0 0 63,0 0-132,0 0 79,0 0-64,0 1 54,1-1 58,-1 0-90,1 1 106,-1-1-106,0 1 69,1 0 16,-1 0-5,0 1-70,0 0 59,0 0-59,1 0 17,-1 1 31,0 0-48,1-1 17,-1 1 106,1 0-107,-1 0 0,0 0 113,1-1-150,-1 1 122,0 0-111,1 0 32,-1 0-11,0 0 0,0 0 0,0 0 37,0 0-10,0 0 5,-1 0 0,1 0 0,-1 0-38,0 0 11,0 0-5,-1 1 113,1 0-146,0 0 49,-1 0-16,1 1 38,0-1-49,0 1 54,-1 0-17,1 1 6,-1-1 75,1 0-96,-1 0 31,0-1-10,1 1-74,-1 0 95,0 0 43,0-1-85,0 1 31,-1 0-47,0 0 48,0 1-17,0-1 6,-1 0-37,1 0 48,-1 1-17,0-1 6,0 1 0,1-1 0,-1 1 0,1 0 75,-1-1-96,1 1-6,-1 0 112,0-1-149,1 1 86,-1 0-65,0 0 54,1 0-17,-1 0 6,1 0 0,-1 0 0,1 0 0,0 0-37,0 0-27,0 0 80,0 0-27,0 0 11,0 0 38,0 0-49,0 0 16,0 0-5,0 0 0,0 0 75,0 1-96,-1-1 31,0 0-10,0 1 0,0-1 75,0 1-134,-1 0 81,0 0-65,0 1 54,0-1-54,-1 1 128,1-1-111,-1 1 36,0-1-10,1 0 0,-1 0-37,0 0 48,0 0-17,0 0 6,0-1-37,-1 1 48,1 0-17,-1 0 6,1 0 0,-1 0 0,0 0 0,0 0 0,1 0 0,-1 0 0,0 0 0,0-1 75,1 1-96,-1 0 31,1-1-10,-1 1 0,1-1-37,0 0 10,0 0 107,0-1-106,0 1-1,1 0 0,-1 0-5,1-1 112,-1 1-106,1-1 111,0 0-106,1 1 31,-2-1-47,1 0 123,0 0-113,1 0 38,-2 0-49,1 0 11,0 0-5,-1 0 112,0 0-106,0 0 36,0 0-47,0 0 10,0 0 33,-1 0 63,0 0-165,0 0 128,1-1-43,-1 1 11,-1 0 75,1 0-96,-1 0-6,1 0 113,-1-1-113,0 1 38,0 0-11,-1 0 0,1 1-75,-1-1 96,0 0 43,0 0-85,1 0 32,-1 0-11,0 0 0,0 0 0,0 1 0,1-1-38,-1 0 124,0 1-113,1-1-37,0 0 160,1 0-128,-1 0 5,0 0 113,0 0-113,0 0 0,1 0 113,-1 0-188,1 0 209,-1 0-139,1-1 43,0 1-11,0 0-38,-1-1 49,1 0-54,0 0 54,0 0-54,-1 1 54,1-1-16,0 0 5,0-1 74,-1 1-95,0 0 32,0 0-11,1 0 0,-1 0-38,0 0 12,0 1 31,0-1-10,0 0 5,-1 0 0,1 1 0,-1-1 0,1 0-38,-1 0 49,0 0-17,0 0 6,0 0 0,0-1 0,0 1 75,0 0-171,-1 0 128,1 1-43,0-2 11,-1 1 0,1 0 0,1-1 75,-1 0-96,1 1-6,0-1 0,0-1 33,1 1-12,0 0 6,0 0 75,0 0-96,-1 0-6,1 0 113,0 0-113,0 0 38,1 0 63,-1 0-95,0 0-6,1 0 113,-1 0-113,1 0 0,-1 0 113,1 0-150,0 0 48,0 0 96,1 0-144,-1 0 85,1-1-64,0 1 91,0-1-64,1 1-16,-1-1 118,1 0-150,1 1 48,-1-1 21,1 0 64,-1 1-53,1-1-53,-1 1 16,1 0 63,0-1-95,0 1 32,0-1-11,-1 1 37,1-1-48,0 0 17,0 1-6,-1-1 37,1 0-10,-1 0 5,0 1 0,1-1 0,-1 1-38,0-1 86,1 1-101,-1-1 69,1 1-22,1-1 44,0 1-49,-1 0 17,2 0-6,0 0-38,0 0 11,0 0 108,1 0-146,0 0 87,1 0-28,-1 0 6,1 0 0,0-1 75,0 1-134,0 0 43,0 0-16,0 0 38,1 0-12,-1 0 6,0 0 0,0 0 0,0 0 75,0 0-134,0 0 81,0 0-28,0 0-31,0 0 48,0 0-17,0 0 81,0 0-96,0 0-6,0 0 0,-1 0 33,1 0-12,-1 0 6,0 0 0,1 0 0,-1 0 0,1 0 0,-1 0 0,1 0-37,-1 0 10,1 0 33,-1 0 63,0 0-90,0 0 31,0 0-10,0 0 75,0 0-134,0 0 156,0 0-124,0 0 38,0 0-49,0 0 11,0 0-42,0 0 85,0 0-27,-1 0 11,0 0 0,0 0 0,0 0 0,-1 0 75,1 0-96,0 0 106,-1 0-106,0 0-6,1 0 38,-1 0-54,0 0 54,0 0-17,0 0-31,0 0 123,1 0-151,1 0 87,0 0-28,0 0 6,0 0 75,1 0-134,0 0 118,-1 0-112,2 0 69,-1 0-59,0 0 16,0-1-5,0 1 0,0 0 0,0-1 0,0 1 112,0 0-106,0 0 36,0 0-47,0 0 48,0 0-17,0 0 6,0 0 0,0 0 0,0 0 0,0 0 0,0 0 0,0 0 0,0 0-37,0 0 48,0 0 58,0 0-128,0 0 43,0 0-16,0 0 38,0 0-49,0 0 16,0 0 107,0 0-144,0 0 48,0 0-16,0 0 0,0 0-37,0 0 48,0 0-54,0 0 54,0 0-166,0 0 198,0-1-140,0 1-143,0 0-32,0 0-43,0-1-186,0 1-27,0 0-342,0-1 11,0 1-64,0 0-561,0 0-330,0 0 208,0 0 187,0 0 10,0 0 862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8T04:39:31.020"/>
    </inkml:context>
    <inkml:brush xml:id="br0">
      <inkml:brushProperty name="width" value="0.1" units="cm"/>
      <inkml:brushProperty name="height" value="0.1" units="cm"/>
      <inkml:brushProperty name="color" value="#AE198D"/>
      <inkml:brushProperty name="inkEffects" value="galaxy"/>
      <inkml:brushProperty name="anchorX" value="-77594.24219"/>
      <inkml:brushProperty name="anchorY" value="-20180.58594"/>
      <inkml:brushProperty name="scaleFactor" value="0.5"/>
    </inkml:brush>
  </inkml:definitions>
  <inkml:trace contextRef="#ctx0" brushRef="#br0">0 1127 48,'0'0'0,"0"0"352,0 0-112,0 0 70,0 0-65,0 0 91,0 0-288,0 0 86,0 0-38,0 0 37,0 0-47,0 0 15,0 0 70,0 0-97,0 0 70,0 0-133,0 0 224,0 0-107,0 0-112,0 0 75,0 0-33,0 0 6,0 0 0,0 0 0,0 0 38,0 0-11,0 0 5,0 0 74,0 0 54,0 0-85,0 0-5,0 0-1,0 0-5,0 0 0,0 0-37,0 0 48,0 0-54,0 0 16,0 0-5,0 0 0,0 0 0,0 0 0,0 0-37,0 0 11,0 0-6,0 0-38,0 0 49,0 0-54,0 0 54,0 0-16,0 0-33,0 0 124,0 0-561,0 0 688,0 0-223,0 0 74,0 0 0,0 0 0,0 0-37,0 0 10,0 0-5,0 0 0,0 0 0,0 0-37,0 0 48,0 0-204,0 0 60,0 0 10,0 0-10,0 0 5,0 0 0,0 0 187,1 0-91,-1 0 37,0 0-117,1 0-42,0 0 154,-1 0-54,1-1 22,0 1-74,0-1-54,0 1 10,0-1 102,0 1 6,1-1 4,-1 1 6,0 0 0,0-1-37,0 1 10,0 0-5,0 0-149,0 0 192,1 0-65,-1-1 22,-1 1-74,1-1-54,0 1 122,0-1-4,0 1-70,0-1 64,0 0 16,0 1-6,0-1 6,1 1 0,-1 0 0,0-1 0,0 1-74,0 0-54,0-1 160,-1 1-54,1-1-52,0 1-54,0 0 48,0-1 128,0 1-38,1-1-15,-1 1-64,0-1 53,1 0 16,-1 1-6,1-1 6,-1 0-74,0 0 20,0 1 65,0-1-22,0 0 11,0 1 0,0-1-74,0 0-54,0 1 160,1-1-54,-1 0 22,1 1-74,0-1-54,-1 1 122,0 0-4,0-1-70,0 1-11,0-1 0,0 1 145,0-2-44,-1 1-15,1 0 48,0-1-54,0 1 16,0 0-5,0 0 0,-1 0 0,1 1-74,-1-1-54,1 1 10,0-1 28,-1 0 138,1 1-75,-1-1-80,1 1 177,0-1-60,0 1-15,0-1 10,0 1-154,-1-1 192,0 1-65,0-1-127,1 0 80,-1 0 117,0 1-38,1-1-164,-1 0 90,1 0 112,0 0-38,-1 0-15,1 0 10,0 1-5,0-1-74,0 0 95,-1 0-32,0 0 11,1 0 0,-1-1-186,0 1 90,0 0 149,0 0-85,0-1-112,1 1 224,-1 0-261,1 0 117,0 0 112,0 0-38,-1 1 22,1-1-37,0 0 10,0 1-154,-1-1 154,1 0-165,-1 1 198,0-1-22,1 0-176,-1-1 245,1 1-80,-1 0-159,1 0 90,0 0-38,0 0 156,0 1-193,1 0 214,-1 0-65,0-1-52,0 0 95,0 0-32,1 0-26,0 0 10,-1-1-5,1 1-149,0 0 80,0-1 117,0 1-75,0-1 32,0 1-5,0 0-149,0-1 229,0 1-112,1 0 38,-1-1-6,0 1 0,0-1 0,0 0 0,1 0 0,0 1 0,-1-1-38,0 1-26,1-1 80,-1 0-26,0 0-28,0 1-138,0-1 150,1 1-129,-1 0 112,0-1 81,0 1-209,1-1 144,-1 1-10,1 0 74,-1-1-165,1 1 128,-1 0-5,1 0-113,-1 0 188,1-1-209,-1 1 214,1 0-214,-1-1 214,1 1-214,-1 0 214,0 0-214,0-1 214,0 1-214,1-1 214,-1 1-214,0-1 139,0 1-43,0 0 49,0 0-124,1 0 188,-1 0-60,0 0 23,0 0-76,0 0 59,1 0-96,-1 1 26,0-1 65,1 0-171,-1 0 165,0 0-53,1 0 16,-1-1 75,1 1-171,-1-1 128,1 0-43,-1 0 86,1 1-96,-1 0 31,0 0 28,-1 0-49,1 0 17,-1 0-81,1 0 134,-1 1-81,0-1 27,1 0-5,0 0 75,0 0-96,-1 0 69,1 0-59,0 0-21,0 0 43,0 0-16,-1 0 79,1-1-58,0 1-90,0 0 100,0 0-36,1-1 10,-1 0 0,1 1 74,0-1-95,0 1-43,-1 0 160,1 0-53,-1-1-54,0 1 22,1 0-11,-1 1 0,0-1 74,0 0-95,0 0 32,0 0-11,0 0 0,0 0 0,0 0 0,-1 0 0,1 1 0,-1-1 0,0 0 0,1 0 0,-1 0 0,1 0 0,0 0 112,0 0-107,-1 0 38,1-1-11,0 1-38,0-1 12,0 1 31,0 0-48,0-1 17,0 1-6,0 0 37,-1 0-48,1 1 17,-1-1-6,1 0 0,0 1 0,-1-1 0,1 0 0,-1 1 0,1-1 112,0 0-107,-1 0 75,1 1-96,0-1 27,-1 0-11,1 0 0,-1 0 0,1 0 0,-1 0 0,1 0 37,0 0-47,-1 0 15,1 0-5,0 1 0,0-1 0,0 0 0,0 0 0,-1 0 0,1 0 0,0 0 75,-1 0-97,1 0 108,-1 0-108,1 0-4,-1 0 36,1 0-52,0 1 15,0-1 32,-1 0-10,1 1 5,0-1-37,0 0 47,1 0-15,-1 0 5,0-1 75,1 1-134,-1-1 155,0 1-160,0 0 48,0 0 21,0 0-10,-1 0 5,1 0 0,0 1 0,1-1 0,-1 0 0,0 0 0,0 0 0,1-1 0,-1 1 0,1-1 0,-1 1 0,1-1 0,-1 1 0,1 0 0,-1-1 0,1 1 0,0 0-75,-1 0 134,1 0-80,-1 0 63,1 0-52,-1 0 15,0-1-5,1 1 0,-1 0 0,1-1 0,-1 1 0,0 0 0,1 0 0,-1 0 0,1 1 0,-1-1 0,0 0 0,0 0 75,0 0-134,0 0 80,1-1 49,-1 1-129,1-1 80,-1 1-26,1 0 5,0-1-37,-1 1 47,1 0-15,0-1 5,-1 1 0,1 0 0,-1 0 0,0 0 0,1 0 0,-1 0 75,0 0-134,1 0 80,-1 1 49,0-1-129,0 0 80,0 0-63,0 0 52,0 0-15,1 1 5,-2-1 0,2 0 0,-2 1 0,1-1 0,-1 1 0,0-1 0,0 1-37,0-1 47,0 1-15,-1 0 5,1-1 0,0 1 0,0-1 0,0 1 0,0 0 0,0-1 0,0 1-37,0 0 47,0-1-15,0 1 80,0-1-97,0 0 33,0 0-11,0 1 0,0-1 0,0 0 0,1 0 0,0 1 0,0-1 75,0 1-97,-1-1 33,1 1-48,0-1 47,-1 1-15,1-1 5,-1 0 0,1 0 0,0 0 75,0 0-97,-1 0 33,1 0 64,0 0-59,0 0-54,0 1 54,0-1 54,0 1-129,0-1 80,0 0 49,0 0-17,0 0-26,0 0 10,0 0-80,0-1 59,0 1 16,0 1-5,1-1 5,-1 0-75,0 0 22,0 1-11,0-1 37,1 1-47,-1-1 52,1 0-52,-1 1 52,1-2-15,-1 1-32,1 0-27,-1-1 80,1 1-27,-1 0 86,0 0-134,0 0 80,1 0-26,-1 0 80,0 0-97,1 0 33,-1 0 64,0 1-59,0-2-54,1 2 54,-1-1-58,1 0 52,-1 0-52,1 0 52,-1 0-15,0 0 5,1 0 75,-1 1-22,0-1-26,1 0-65,-1 1 54,0-1 16,0 0-5,0 0 5,0 1-75,0-1 59,1 0 16,-1 0-80,0 0 27,0 0 64,0 0-22,0 1 11,0-1-75,0 0 22,0 1 64,0-1-97,-1 0 70,1 0-58,0 0 52,0 1 60,0-1-129,1 0 80,-1-1-63,-1 1 52,1 0-15,0 1-406,-1-1 641,1 1-284,-1-1 134,0 1-96,1-1 102,-1 1-33,0 0 11,1-1-112,-1 0 69,1 0-26,0 1 80,0-1-59,0 0-54,-1 0 54,1 0 16,-1 0-80,1 0 102,0 1-33,-1-1-64,1 1 22,0-1 101,-1 1-144,1-1 48,0 0 96,0 1-144,-1 0 85,1-1 11,-1 1-5,1-1-70,-1 1 22,1-2-11,0 1 0,-1 1 37,1-1-10,0 0-32,0 0 122,-1 1-112,1-1 38,0 1 26,0 0-10,0-1-70,0 1 22,-1-1 26,1 1-85,0-1 176,-1 0-202,1 0 212,0 0-100,-1 0-6,1 0 5,-1 1-117,1-1 107,0 0 74,0 0-133,0 1 123,0-1-150,0 0 192,0 1-133,0-1 43,1 1-86,-1-1 97,0 1 42,0-1-86,0 0-42,0 0 160,0 0-128,0 0 43,0 0-11,0 0-75,0 0 171,0 0-128,1 0-32,-1 0 160,1 0-165,-1 0 165,0-1-197,1 1 207,-1 0-138,1 0 43,0 0-11,-1 0 0,1 0 0,0 0-75,-1 0 171,1 0-202,0 1 212,0-1-138,0 0-32,-1 0 160,1 1-128,-1-1-32,1 0 86,-1 1-33,0-1 86,1 0-97,-1 0 108,0 0-70,0 0 21,0 0-5,0 0 0,1 1 0,-2-1-74,1 1 58,0 0 16,0 0-6,-1 0 6,1-1-74,0 1-54,-1-1 122,1 1-42,-1-1-59,1 1 172,0-1-55,0 0-15,0 1 10,-1-1-5,1 1 0,0 0 0,0 0 0,0 0-112,0 0 182,0 0-97,0 0 32,0 0-5,-1 0-112,1 0 182,0 0-60,0-1-52,0 1-54,-1 0 160,2 0-203,-1 0 251,0 0-224,0 0 219,0 0-214,1 0 139,-1 0 32,1 0-160,-1 0 203,1 0-214,-1 0 139,0 0 32,1 0-160,-1 0 128,-1 0-5,1 0-38,0 0-58,-1 1 90,0-1-106,0 0 32,0 1 63,-1-1-20,1 1 47,-1-1-10,1 0-33,-1 1 12,0-1-6,0 0 37,0 0-48,0 0 54,0 1-54,0-1 54,0 1-54,0 0 54,0 0-16,0 0 5,0 1-37,0-1 10,0 1 32,0-1-47,0 1 52,0-1-52,0 0 52,0 0-15,0 0 5,0 0 187,1 1-203,-1 0 69,0 0-58,0 0-27,1 0 43,-1-1-17,1 1 6,0-1-149,0 0 192,0 0-214,0-1 251,-1 1-224,1 0 69,-1 0 129,1-1-193,-1 1 214,1 0-214,-1-1 214,0 1-214,0 0 214,0-1-102,0 0-79,0 1 138,0-1-48,0 0-96,0 1 144,0-1-123,0 0 112,0 0-31,0 0-140,0 0 193,0 0-64,0 0 21,0 0 0,0 0-187,0 0 240,0 0-79,0 0-12,1 0-100,-1 0 175,1 0-58,0 0 21,-1 0-75,1 0 59,-1 0-170,1 0 234,-1 0-75,1 0-160,0 0 241,0 0-268,0 0 268,0-1-118,0 1 37,1 0-154,-1-1 229,1 0-75,-1 0-10,1 0 10,-1-1-5,1 1-149,-1 0 117,1 0-43,0 0 48,0-1 27,0 1-117,0 0 149,0-1-160,0 1 197,0-1-207,0 0 175,0 0-16,0 0-143,0 0 196,0-1-250,0 1 112,1-1 112,-1 1-37,0 0-16,1 0 10,-1-1-154,0 1 79,0 0 118,0 0-74,0 0-118,0 0 224,0 0-75,0-1-10,0 1 10,-1 0-154,1 0 79,0 0-31,0 0 80,0 0-22,0 0 86,0 1-171,-1-1 202,1 0-212,-1 0 138,1 0 32,0 0-11,0 0-138,0-1 117,0 1-43,-1-1 11,1 1 0,0 0 75,-1-1-171,1 1 128,-1-1-43,0 1 86,0 0-171,1-1 202,-1 1-212,1 0 138,-1 0 32,1-1-86,0 1 70,0-1-170,0 1 234,0-1-224,0 1 181,-1-1-202,1 0 95,-1 0 118,1 1-37,0-1-128,-1 0 191,1 0-138,-1 0-32,1 0 160,0 1-128,0 0 43,-1 0-86,0 0 22,1 0 138,-1 1-192,0-1 65,0 1 127,0 0-192,0 0 139,0-1 32,-1 1-160,1-1 203,0 1-214,-1-1 214,1 0-214,0 1 214,-1-1-139,1 0 80,0 1-59,0 0 17,0-1-81,0 1 171,1 1-128,-1-1-32,0 0 85,-1 1 43,1-1-160,0 0 203,0 0-139,-1 0-32,1 1 85,0-1 43,-1 0-160,1 0 203,0-1-214,-1 1 214,1-1-214,0 1 214,1 0-214,-1 0 214,0-1-64,0 1-129,1 0 193,-1 0-214,1 0 214,0 0-214,-1 0 139,1 0 33,-1 0-162,1 0 55,-1 0 127,0 0-192,1 0 214,-1-1-214,1 1 214,0-1-139,-1 0-32,1 1 160,-1-1-203,1 1 214,-1-1-64,1 1-129,0-1 193,-1 1-214,1 0 139,0-1 33,0 1-162,-1-1 204,1 0-214,0 0 65,0 1-22,1-1 37,-1 1-10,0-1 5,0 0 0,1 0 0,-1 0 0,1 0 149,-1 1-42,1-2-17,-1 1 12,1 0-6,-1-1 0,1 1-37,-1 0 10,0 0-154,1 0 154,-1 0 22,0 0-118,0 1 80,0-1-26,0 1 42,0-1-10,0 1 5,0-1 0,-1 1 0,1-1 0,0 1 0,0-1-37,0 0 10,0 1-5,0-1 0,-1 0-75,1 1-15,0 0-1,0 0-5,0-1 112,0 1 43,0 0-193,0 0 252,-1 0-118,1 0 37,-1-1-5,1 1 0,0 0 0,-1 0-75,0 0 22,1 0 64,-1-1-97,1 1 33,0 0 64,-1 0-22,1 0-64,-1-1-53,0 2 11,1-1 26,0 0 139,-1 0-187,1 0 65,0-1 127,0 0-192,1 0 65,-1 1 127,0-1-117,1 0-32,-1-1 160,0 1-203,0 0 214,0 0-139,1 0-32,-1 1 160,0-1-128,0 0-32,0 1 160,0 0-53,0 0 21,-1 0-38,1 0 12,-1 0-156,1 0 44,-1-1 164,0 1-202,0 0 219,1 0-64,-1 0-17,1 0-138,0 0 187,-1-1-139,1 1 80,0 0-133,0 0 223,0 0-255,0 0 266,0 0-229,0 0 219,-1 0-214,1 0 214,-1 0-64,0 0-166,0 1 240,0-1-266,0 1 117,0 0 112,-1 0-37,0 0-166,1 0 240,-1 0-229,0 0 144,1 0 32,0 0-160,-1 0 166,1 0-166,0 0 197,0 0-208,0 0 214,1 0-214,0 0 214,0 0-214,0 0 214,0 0-214,0 0 214,0 0-214,0 0 214,0 0-139,0 0-32,0 0 11,0 0 138,0 0-42,1 0-129,-1 0 193,0 0-214,1 1 214,-1-1-214,1 0 214,-1 0-139,1 1-32,-1 0 160,0 0-203,1 0 214,-1 1-214,0-1 214,0 0-27,-1 1-27,1-1-133,-1 1 187,1-1-139,-1 1-32,0 0 48,0 0 128,1 0-187,0 0 65,-1 0 127,1 1-80,-1-1-79,1 1 175,-1-1-95,0 0 31,0 1-5,0-1 0,0 0-149,0 0 191,-1 0-100,2 0-44,-1 1 54,1-1-96,0-1 27,-1 1 101,1 0-69,0-1-49,-1 1 129,0 0-43,0-1-59,0 0 97,-1 1-33,1-1 48,-1 0-47,2 0-60,-2 0 129,2 0-43,0 1-59,0-2 97,0 1-33,1 0 11,0 0 75,0 0-96,-1-1 31,1 1-383,0-1 517,0 1-171,0-1-15,0 0 132,0 1-116,0-1 36,0 0-10,-1 0-74,1 1 132,0-1-191,-1 0 208,1 0-102,-1 0-5,0 0 6,-1 0-6,1 0 0,-1-1 0,0 1 74,-1 0-170,1 0 203,-1 0-214,1 0 214,0 0-251,-1 0 261,1 0-117,0 0-112,0 0 187,0 0-214,0 0 214,0 0-176,-1-1 165,2 0-198,-1 0 209,0 1-214,0-2 214,0 1-64,1-1 21,0 0-75,0 0 96,0 0-69,-1 0-90,1-1 138,0 1-160,0-1 197,0 0-96,0 0-117,0 0 187,1 0-214,-1 1 251,1-1-224,-1 0 70,1 0 127,0-1-192,0 1 214,0 0-139,0 0-32,0-1 160,0 1-53,1 0-54,-1-1-53,0 1 123,0 0-155,-1 1 197,2-1-133,-2 0 43,1 0-11,0 0 74,0 0-58,0 0-53,0 0-59,0 0 48,0 0-21,-1 0 5,1 1 149,0-1-42,-1 0 21,0 1 0,1-1-150,-1 0 44,1 0-22,-1 1 149,0-1-42,0 1-129,1-1 44,-1 1 127,0-1-42,0 0-54,0 1 96,0 0-218,0-1 176,0 1 15,0-1-191,-1 1 138,1 0 65,0-1-134,0 1 10,0-1 33,0 1 58,0 0-127,0-1 154,0 1-86,0-1 28,0 1-44,0-1 49,0 1-16,0 0-33,-1 0-26,1 1 155,0-1-86,0 0-79,0 0 138,-1 0-86,1 1-10,0-1 6,0 0-6,0 0 37,1-1-10,-1 1 5,0 0 0,0-1 0,-1 1-38,1-1 12,0 0 31,1 1 27,-2 0-80,2-1 139,-1 1-155,0-1 85,-1 0-64,1 1 54,0-1 21,-1 1-5,0-1 5,1 1 0,-1 0 0,1 0-38,-1 0-63,1 0 53,0 0-21,-1 0 5,1 0 0,0 0 0,0 0 0,-1-1 0,1 1 37,-1 0-48,1 0 91,0-1-101,-1 1 106,1 0-106,-1 0 31,0 1 28,0-1-49,0 0 91,0 1-101,0 0 31,0-1-10,0 1 0,0 0 0,0 0 0,0 0 0,0 0 0,0 0 0,0 0 38,0 0-12,0 1 6,-1-1-37,1 0 48,-1 1-17,0-1 6,1 1-37,-1 0 48,0 0-54,0 0 54,0 0-17,0-1 6,-1 1 0,1 0 0,0 0-37,0 0 48,0 0-17,1 0 6,-1 0-74,0 0 95,0 0-32,1-1 11,0 1 0,0-1 38,0 0-49,0 1 16,0-1-5,0 1 0,1-1 0,-1 1 0,0-1 0,0 0 0,0 0 0,-1 1 0,1 0 0,-1 0 0,1-1 0,-1 1 0,0 0 0,1 0 0,-1 0 0,1 0 0,0 0 0,-1-1 0,2 1 0,-1 0 0,0 0 0,0-1 0,1 1 0,-1 0 0,0-1 0,0 1 0,-1 0 0,1 0 0,0 0 0,0-1 0,-1 1 0,2 0 75,0-1-96,-1 1-6,2 0 0,-1 0 33,0 0-12,1 0 6,-1 0 0,0 0 0,-1 0 0,1 0 0,-1 0 0,1 0 0,-1 0 0,0 0 0,0 0 0,1 0 0,-1 0 0,1 0 75,0 0-59,0 0 59,0 0-91,1 1 26,-1 0 28,0-1 26,1 1-43,0 0-21,-1 0 5,1 0 33,0 1-12,0-1 6,0 1-37,0 0 48,0 0 21,1 0-5,-1 0 5,1 0-75,-1 0-16,0 0 75,0 1 11,0-1 0,0 0-70,-1 0 22,0 0-11,1 0 74,-1 0-20,0 1-65,1-1 22,-1 0-86,0 0 96,0 0 43,0-1-122,0 1 154,0 0-123,1-1 38,-1 1 26,0 0-85,0 0 139,0 0-193,0 0 246,0 0-224,0 0 70,-1 0 90,0 0-107,1-1 0,-1 1 113,-1-1-150,1 0 160,0 1-198,1-1 134,-1 1-42,0-1-28,1 0 161,-1 0-235,1 1 224,0-1-181,0 1 165,0-1-86,0 1-47,0-1 53,0 0 91,0 0-214,0 0 107,0 0 75,0 0-139,0-1 197,0 1-208,0 0 177,0-1-17,1 1-31,0-1 15,0 0-5,0 0-149,1 1 191,-1-1-63,0 1 21,1-1 0,0 1-37,0-1 10,0 0-154,1 1 117,-1-1 32,1 0-160,-1 0 90,1 0 118,0 0-37,-1 0-16,1 0 10,0 0-5,-1 0 0,1 0 0,-1 1 0,1-1 0,-1 0-37,0 0-27,0 0-70,1 0 166,-2 0-128,1 0-32,0 0 48,-1 0 128,0 0-74,0 1 31,0-1-5,0 0 0,0 0 0,0 0 0,0 0 0,-1 0 0,0 0-37,0 0 10,1 0-80,-1 0-15,-1 0 148,2 0-122,-1 0-32,0 0 160,0 0-53,0 0 21,0 0 0,0 0 0,1 0 0,-1 0 0,0 0-37,0 0 47,1 0-164,-1 0 196,1 0-63,0 0-128,0 0 191,-1 0-212,1 0 212,0 0-212,0 0 212,0 0-212,1 0 250,0 0-224,-1 0 218,1 0-212,0 0 212,0 0-100,0 0-118,0 0 224,0 0-224,0 0 218,0 0-100,0 0 31,0 0-154,0 0 229,0 0-150,0 0-63,-1 0 58,1 0 123,-1 0-186,0 0 212,1 0-212,-1 0 212,-1 0-212,1 0 63,0 1 128,0-1-42,0 0-128,-1 0 191,0 0-212,0 0 212,0 0-212,-1 0 138,1 0 32,-1 0-160,1 0 202,-1 0-212,1 0 212,0 0-212,0 0 212,0 0-212,0 0 212,0 0-212,0 0 212,0 0-212,-1 0 212,1 0-138,-1 0-32,0 0 160,1 0-128,0 0 118,-1 0-108,1 0 33,1 0 26,-1 0-159,0 0 84,0 0 118,1 0-37,-1 0 21,0 0-37,0 0-139,1 0 74,0 0 118,0 0-186,0 0 212,1 0-100,-1 0 31,1 0-5,0 0-149,0 0 229,0 0-112,0 0 37,0 0-154,0 0 191,1 0-212,-1 0 250,0 0-75,0 0-160,-1 0 241,1 0-118,0 0-112,-1 0 186,1 0-212,-1-1 250,1 1-112,-1 0 37,1 0-5,-1 0-75,0-1-15,0 1 111,0 0-37,-1-1-133,1 1 229,-1 0-112,1 0 37,-1 0-154,0 0 229,0 0-112,0 0-112,0 0 224,-1 0-112,0 0-112,1 0 224,-1 0-262,0 0 193,0 0 16,0 0-193,0 0 252,1 0-81,0 0-160,0 0 241,0 0-230,0 0 181,0 0-165,0 0 197,1 0-58,-1 0-16,1 0 10,-1 0-5,1-1 0,-1 1-75,1 0 97,-1 0-33,1 0 11,0 0-37,1 0 47,-1-1-15,1 1-32,-1 0 48,1 0-91,0 1-49,1-1 161,-1 0-53,0-1 21,0 1 0,0 0 0,0 0-74,1 0-55,-1 0 49,0-1 128,1 1-112,-1 0-32,0 0 11,0 1-11,0-1 37,-1 0 65,1 0-17,0 0-64,-1 0 97,1 0-33,-1-1-101,0 1 69,0 0 123,0-1-74,0 1-118,0-1 186,0 1-212,-1 0 100,0 0 44,0-1-17,-1 1 86,1 0-59,-1 0 21,0 0-5,-1 0-74,1 0 20,0 0-10,-1 0 38,0 0-49,1 0 54,-1-1-54,0 1 16,0 0 70,0-1-96,0 1 31,0 0-10,0 0 0,0 0 0,0 0 0,0 0-74,1 0 95,-1 0 6,0 0-1,0 0-31,0 0 10,1 0 33,-1 0-49,0 0 16,1 0-5,-1 0 0,0 0 0,0 0 0,0 0 0,0 0 0,0 0 0,0 0 0,0 0 0,0 0 38,0 0-49,0 0 16,0 0 33,0 0-49,0 0-58,0 0 90,1 0 6,-1 0-1,0 0 6,0 0-37,-1 0 10,1 0-5,0 0 38,0 0-49,0 0 16,0 0-5,0 0-74,0 0 58,0 0 16,0 0-43,0 0-170,0 0 47,0 0-175,0 0 117,0 0-230,0 0-48,0 0-218,0-1-139,0 1-128,0 0-432,-1 0-380,0-1-410,-1 1 443,0 0 11,-1-1 223,0 0 617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6:57:17.102"/>
    </inkml:context>
    <inkml:brush xml:id="br0">
      <inkml:brushProperty name="width" value="0.05" units="cm"/>
      <inkml:brushProperty name="height" value="0.05" units="cm"/>
      <inkml:brushProperty name="color" value="#AE198D"/>
      <inkml:brushProperty name="inkEffects" value="galaxy"/>
      <inkml:brushProperty name="anchorX" value="-55415.85156"/>
      <inkml:brushProperty name="anchorY" value="1338.66296"/>
      <inkml:brushProperty name="scaleFactor" value="0.5"/>
    </inkml:brush>
  </inkml:definitions>
  <inkml:trace contextRef="#ctx0" brushRef="#br0">3 0 112,'0'0'0,"0"0"160,0 0 374,0 0-294,0 0-5,0 0-107,0 0 16,0 0-91,0 0 22,0 0-123,0 0 218,0 0-180,0 0-17,0 0 81,0 0-33,0 0 123,0 0-219,0 0 257,0 0-305,0 0 278,0 0-161,0 0-63,0 0 208,0 0-145,0 0 49,0 0-123,0 0 181,0 0-207,0 0 250,0 0-150,0 0-63,0 0 208,0 0-107,0 0-112,0 0 149,0 0-165,0 0 197,0 0-207,0 0 175,0 0-165,0 0 235,0 0-145,0 0 49,0 0-123,0 0 219,0 0-294,0 0 278,0 0-235,0 0 32,0 0 176,0 0-246,0 0 156,0 0-49,0 0 123,0 0-144,0 0 48,0 0-128,0 0 219,0 0-70,0 0 27,0 0-224,0 0 64,0 0 117,0 0-42,0 0 21,0 0 0,0 0-38,0 0 12,0 0-6,0 0 37,0 0-122,0 0 37,0 0-17,0 1 1,0-1 0,0 1 0,-1 0 38,1-1-49,0 1 54,-1 0-17,1-1 6,0 1-75,-1-1 190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30:31.454"/>
    </inkml:context>
    <inkml:brush xml:id="br0">
      <inkml:brushProperty name="width" value="0.1" units="cm"/>
      <inkml:brushProperty name="height" value="0.1" units="cm"/>
      <inkml:brushProperty name="color" value="#AE198D"/>
      <inkml:brushProperty name="inkEffects" value="galaxy"/>
      <inkml:brushProperty name="anchorX" value="-95665.75781"/>
      <inkml:brushProperty name="anchorY" value="-5961.54541"/>
      <inkml:brushProperty name="scaleFactor" value="0.5"/>
    </inkml:brush>
  </inkml:definitions>
  <inkml:trace contextRef="#ctx0" brushRef="#br0">2951 2434 48,'0'0'0,"0"0"288,0 0 336,0 0-469,0 0 5,0 0-197,0 0 218,0 0-79,0 0 26,0 0-38,0 0-26,0 0 43,0 0-16,0 0 5,0 0 0,0 0 37,0 0 27,1 0-79,-1 0-12,1 0 0,0 0-5,0 0 112,-1 0-106,0 0 36,1 0-10,-1 0 113,1 0-33,-1 0 16,0 0 0,0 0 0,0 0 0,-1 0 37,1 0 28,0 0-7,0 0 6,0 0 1,0 0-76,0 0 22,0 0-11,0 0-75,0 0 97,0 0-33,0 0 11,0 0 0,0 0 75,0 0-59,0 0 22,0 0-44,1 0 12,-1 0-44,1 0-138,0-1 38,0 1 165,0 0-241,1-1 230,0 0-218,-1 1 63,1-1 128,0 0-191,-1 0 213,1-1-177,0 1-20,-1-1 154,1 0-203,1 0 214,-1 0-214,0 0 214,1 0-214,-1-1 102,1 1 42,0 0-165,0 0 128,0-1 70,0 1-209,0 0 256,1 0-154,-1-1 48,0 0-123,1 1 144,-2-1-48,1 1 16,-1 0 0,0 0-38,1 1 49,-1-1-54,1 2 54,-1-1-53,1 0 52,-1 0-52,1 0 15,0 0-5,0 0 37,1 0 27,-1-1-5,1 0-70,0 0 22,-1 0-48,1 0 47,0 0-15,1 0-32,-1 0 47,1 0-15,-1 0 5,1 1 0,0-1-37,-1 1 10,0 0 33,-1 0 63,0 0-128,0 1 81,0-1-65,0 1 91,-1 0-101,1 0-6,-1-1 38,0 1 21,1 0-43,0-1 91,-1 0-27,1 1 11,-1 0 0,1-1-112,-1 1 70,0 0-65,0 0 54,0 0 58,0 0-16,0 0-63,-1 0-54,2 0 160,-2 0-203,1 0 251,-1 0-149,0 0-27,0 0 160,0 0-203,0 0 176,0 0-15,0 0-107,0 0-38,1 0 192,-1 0-101,1 0-112,-1 0 187,0 0-214,1 0 102,0 0 117,-1 0-37,1 0-17,0 0 12,0 0-156,0 0 193,0 0-64,1 0 21,-1 0-150,0 1 44,0-1 164,-1 1-90,0 0-112,0 0 187,0 0-64,0 0 21,0 0-150,0 0 44,0 0 164,1 0-90,-1 0-37,1 0 91,-1 0 4,1 0-111,-1 0-38,0 0 43,0 0 54,1 0 95,-1 1-170,0-1 21,1 0 101,-1 1-74,0 0 26,1 0-5,0-1 0,0 1 0,0-1 0,0 1 0,0-1 0,0 1-37,0-1 47,0 0-15,0 0 5,0 0 0,0 0 0,-1 0-37,1 0 47,0 1-15,0-1 5,-1-1-37,0 1 48,0 1-54,1-1 54,-1 0-17,1 0 6,1 0 0,-1 1 0,-1-1-37,2 0-64,-2 0 127,2 0-42,-1 0 16,1 0 0,-1-1 0,0 1-37,0-1 48,0 1-54,0 0 16,0-1-5,1 0 0,-1 1 38,0 0-49,0-1 54,0 0-17,1 0 6,-1 1 0,0-1-37,0 0 10,0 0 70,0 0-59,0 0-16,0 0 5,0 0-5,0 0 0,0 0 0,0 0 0,1 0 0,0 0 0,0 0 38,0 0-49,0 0 16,0 0 33,0 0-49,0 0 16,0 0 70,0 0-171,-1 0 128,1 0-43,0 0 11,-1 0 0,1 0 75,0 0-96,1 0 31,-1 0-10,0 0 0,0 0 0,0 0 0,0 0 0,0 0 0,0-1 0,0 1 75,0-1-96,0 1 32,0 0-11,0-1 0,-1 0 0,2 0 0,-1 0-38,0 1 49,-1-1-16,2 0 5,-2 0 0,1-1 0,0 1 0,0 0 0,0-1 0,0 0 74,0 1-20,0-1-102,1 1 32,-1-1-16,0 0 37,0 0-10,1 1 5,-1-1 0,1 1 0,-1-1 0,1 1 0,-1 0 0,1 0 0,0-1 0,-1 2 0,1-2 0,-1 1 0,1 0 0,-1-1 0,0 0 0,0 0 74,0 0-95,-1 1 32,1-1-11,-1 1 74,1-1-132,0 0 42,-1 0 21,0 0-48,1 0 54,-1 1-16,1-1 5,0 0 0,0 0 0,0 0 0,-1 0 0,1 0 0,0-1 0,0 1 74,0 0-132,0-1 79,1 0-26,-1 1 5,1-1 0,0 1 0,1-1 0,-1 1 0,1-1 0,-1 1-38,0 0 49,0-1-16,-1 1 5,1-1 0,0 0-75,-1 0 96,1 1 43,0-1-10,0 0 10,0 1-112,0-1-6,0 1 70,0-1 48,0 0-122,0 1 79,0-1-26,-1 0 5,0 1 0,1-1 0,-1 0 0,0 0 0,0 1-75,0-1 22,0 0 63,-1 0 54,0 1-85,-1-1 32,1 0 63,0 0-20,0 1-102,1-1 69,0 0 48,0 1-15,0-1-102,0 0 69,1 1-64,0-1 54,-1-1-54,1 1-21,0-1 80,0 1-26,0 0 10,-1-1 0,1 1 74,0 0-20,0 0-28,0 0-63,0 0 53,1 0-59,-1 0 17,1 0 31,-1 0 64,0-1-127,0 1 79,0-1 48,0 1-127,1-1 79,-1 0 11,1 1 32,-1-1-43,1 0-58,0 0-22,0 0 75,-1 1-64,1-1 59,-1 0 21,0 0-5,0 0 5,0 0 0,-1 0 0,1 0 0,0 0-112,-1 0 69,1 0 48,0-1-90,-1 1 106,1 0-31,0-1-65,0 1 22,-1 0 26,1-1 27,-1 1-5,1-1 5,0 0-75,-1 0 96,1 0-106,0 0 32,0 0 63,0 1-20,-1-1-65,1 0 96,-1 0-143,1 1 79,-1-1-26,1 0 79,0 1-58,-1-1 59,1 0-91,0 0 27,-1-1 63,1 1-95,0-1 106,0 1-69,-1-1-16,1 1 118,0 0-150,1 0 122,-1 0-111,0 0 32,0 0-49,1-1 49,-1 1 96,0-1-214,0 1 182,0-1-59,0 1-59,0-1 171,0 1-128,0 0-32,0-1 160,0 1-128,0 0-32,0 0 160,0 1-128,0-1-32,-1 0 85,1 0 43,-1 1-160,1-1 128,0 0 32,-1 0-85,1 0-43,-1 0 160,1 0-128,0 0 43,-1 0-11,1-1 74,0 1-132,0-1 79,-1 0 48,1 0-127,-1-1 42,1 0 21,0 0-48,0-1 54,0 1-16,1-1-33,-1 1 49,0-1-16,1 1 5,-1 0 74,0 0-132,0 0 79,0 1 48,0-1-15,0 1-65,0 0 96,-1 1-143,1-1 4,-1 0 70,0 0 48,1-1-122,0 1 79,0-1-64,0 0-21,0 0 80,0 0-64,1 0 59,-1 0-16,1 0 79,0 0-132,0 1 79,-1-1 48,0 1-127,1 0 79,-1 0 11,-1 1-80,1-1 64,-1 1 53,0 0-53,0 0-53,-1 0 53,0 0 53,0 1-127,0 0 42,0 0 58,0 0-95,1 0 32,-1 0-11,0 1 37,1-1-48,-1 0 129,1 0-38,-1 0-96,1 0 106,0 0-111,0-1 69,0 0-21,0 0 5,0 0 0,2-1-112,-1 1 144,1-1 26,-1 1-79,0-1 32,1 1-11,-2-1 0,1 1 0,0-1 0,-2 1 0,1 0 0,0 0 0,-1 0 0,1 0-112,-1 0 218,0-1-143,1 1-64,0 0 133,-1 0-48,1 0 16,0 0 0,-1 0 74,2-1-170,-1 1 128,0-1-42,1 1 84,0-1-95,0 1 32,0-1-11,-1 0 0,1 1 0,0-1 0,0 0 0,-1 1 74,0-1-95,1 1 32,-1 0-11,-1 0 0,0 0-112,0 0 218,-1 0-143,0 0 48,0 1-11,1-1 0,0 1 0,-1 0 0,0-1 0,0 1-75,0-1 171,0 0-128,1 0 117,0 0-69,1-1-16,-1 0 80,0 0-138,1 0 116,0 1-111,0-1 32,-1-1-11,1 1 74,-1 0 17,1-1-75,-1 1-11,0 0-74,0 0 202,0-1-138,0 1 10,-1 1-74,1-1 90,-1 1 81,0 0-134,-1 0 85,1 1-64,0-1 54,0 1-54,1 0 54,-1 0 58,1 0-127,-1 1 79,0-1-26,1 1-33,-1-1 49,1 0-16,-1 1 5,0-1 74,0 1-20,0 0-28,0-1-63,0 1 53,0 0-59,-1 0 54,1 0-54,0 1 54,-1-2-54,1 2-21,0-1 80,0 0 48,0 0-122,-1 1 79,1-1-64,1 1 54,-1-1-54,1 1-21,-1 0 155,0 0-48,0 0 21,0 1-75,0-1-16,0 1 38,-1-1 58,1 1-53,-1-1-53,0 1 16,0 1-11,0-1 37,0 0-48,0 0 54,0 1-16,0-1-33,0 0-26,1 1 80,-1 0 48,1-1-122,-1 1 79,0 0-64,0 0 54,0 0-54,0 0 54,0 0-54,0 0-58,0 0 127,0 0-79,0 0 64,0 0-54,0 0 54,0 0-17,0 0-31,0 0 48,0 0-17,0 0 6,0 0-37,0 0 48,0 1-54,0 0 54,0 1-17,0-1 6,-1 1 0,-1 1 0,1 0 75,0 1-96,-2-1-6,1 2 38,-1-1 58,-1 0-128,1 1 81,-1-1-65,0 2 128,1-1-149,-1 0 86,0 1-65,0-1 54,0 0-54,1 1 54,-1-1-17,1 1 6,-1-1 0,1 1 0,-1 0 0,0 0 0,1 0 0,-1 1 0,0-1 0,1 1 0,-1 1 0,1-1 0,-1 0 0,-1 0 0,1 0 0,0 0-74,0 1 95,0-1-32,0 0 86,0 0-96,-1 0 31,1 0-10,0 0 0,0 0 0,-1 0 0,1-1 0,0 1 0,-1-1 0,1 0 0,0 1 0,-1-1-74,1 0 95,-1 0-32,0 0 11,1 0 0,-1 0-74,0 0 95,0 0-32,0 0 49,0-1-124,0 1 113,1 0-38,-1-1 11,1 1 0,0 0 0,0-1 0,0 0 0,0 0 0,0 0 0,-1 0 0,1 0 0,0-1 38,1 1 26,-1-1-80,0 0 64,1 0 16,-1 0-80,0 0 26,1-1-10,-1 1 75,0-1-96,0 1 31,0 0-10,1-1 0,-1 0 0,1 0-37,0 0 48,0 1-17,-1-1 6,1 0 0,0 0-74,-1 0 95,1 0 6,-1 0-38,1 0 16,-1 0-5,1 0 0,-1 0 0,1-1-74,-1 1 132,1 0-4,0 0-70,0-1 26,0 1-47,0 0 48,-1-1-17,1 1 6,-1-1-74,1 0 95,-1 1-32,1-1-63,0-1 20,0 1 102,0 0-69,0-1 64,1 1-54,-1 0 54,0 0-54,0 0 16,0-1-5,0 1 38,1 0-49,-2 0 16,1 0-5,0 0 38,0-1 26,0 1-80,1 0 26,-2 0-10,1 0-74,-1 0 95,1 0-32,0 0 11,-1 0 0,1 0 0,-1 0 75,1 0-96,-1 0 31,1 0-10,-1 1 0,0-1 0,1 0 0,-1 1 0,1-1 0,-1 1 75,1-1-134,-1 1 81,1-1-28,-1 0 6,1 0 0,0 0 0,-1-1 0,1 1 0,-1 0-37,0 0 48,0 1-54,0 0 54,0-1-17,1 1 6,-2 0 0,2-1 0,-2 0 75,1 0-134,0 0 81,0 0-28,0 0 6,0-1 0,0 1 0,0-1 0,-1 1 0,2-1 0,-2 0 0,1 0 0,-1 0 0,1 1 75,0-1-134,0 0 81,0 0-102,0 0 138,0-1-154,0 1 160,0 0-85,-1 1 26,1-1 70,-1 0-96,0 0 69,0 1-59,0-1 16,0 0-5,-1 0 0,1 0 0,0 0 0,-1 0 0,0 0 0,1-1 0,0 0 0,-1 1 0,1-1 0,0 1 0,-1-1 0,1 1 0,0-1 0,0 0 0,0 1 0,0 0 0,0-1 0,0 1 0,0-1 0,0 1 0,0-1 0,0 1 0,-1-1 0,1 1 0,1-1-74,-1 0 95,0 0 6,0 0-113,1 0 113,-1 0 0,1 0-38,0 0 16,0 0-5,0 0 0,0 0 75,1 0-96,0 0-43,0 0 122,0 0-79,0 0 64,1 0 21,-1 0-5,1 0 5,-1 0-38,0 0-63,1 0 16,-1 0 63,0 0-95,1 0 32,-1 0 26,0 0 64,0 0-53,1 0 22,-1 0-6,0 0 0,0 0-75,1 0 22,0 1-11,-1-1 0,1 0 37,1 1-48,-1-1 54,1 0-54,0 0 54,1 0-54,-1 0 54,1 0 58,0 1-128,0-1 81,0 0-65,0 0 54,0 0 21,0-1-80,-1 1 26,1 0-10,0 0 0,0 0 38,0 0-49,0 0-58,0 0 127,0 0-79,0 0 138,0 0-149,1 0 48,0 0-16,1 0 38,0 0-49,-1 0 54,1 0-54,0 0 54,1 0-54,0 0 54,0-1-54,1 1 16,-1-1 33,1 1-12,0-1 81,0 0-134,0 0 43,1-1 96,-1 1-144,1 0 48,-1-1 22,1 0-124,-1-1 150,1 1-48,-1-1 16,1 0 0,0 0 0,0 0 0,0-1 0,0 1 0,0 0 0,1 0 0,-1-1 0,1 1-37,0 1 48,-1-1 21,1 1-43,0-1 16,0 0-5,0 1 0,0-1 0,-1 1 0,1-1 0,0 0-37,0-1 48,-1 1-17,0 0 6,1 0 0,-1-1 0,1 1 0,-1-1 0,1 1 0,-1-1-74,1 1 95,1-1-32,-1 0-64,1-1 134,0 0-80,0 0 26,0 0-5,0 0 0,0 0 0,0 0-75,-1 0 134,1 0-80,-1-1 26,0 1-5,0 0 38,0-1-49,0 1 16,0 0-5,-1-1 0,1 1 75,0 0-96,-1 0 31,1-1-10,-1 1 0,1 0 0,-1 0 0,0 0 0,0 0 0,0 1 0,0-1 0,0 0 0,0 0 0,1 0 0,-2 1 0,1-1 0,-1 1 0,0-1 0,0 1-74,0-1 132,-1 1-79,1 0 26,-1 0-5,1-1 0,0 1 38,0 0-49,-1-1 16,1 1-5,-1-1 0,1 1 0,0 0 0,-1-1 0,1 1 0,0 0 0,0 0 0,0-1 0,-1 1 0,1 0 0,-1-1 75,1 1-22,0 0-101,-1 0 70,1-1-28,0 1 6,-1-1 0,1 1 0,0-1 0,-1 0 0,1 1 0,0-1 0,-1 0 0,1 0-37,-1 0 48,1-1-17,-1 1 6,0-1-74,1 1 58,-1-1 53,1 0-53,-1 1 96,1-1-101,1 0 31,-1 0-10,0-1 0,0 1 0,0-1 0,0 0 0,1 0 0,-1 0 0,0 0 0,0 0 0,0-1 0,1 1 0,-1 0 0,-1 0 0,1 1 0,0-1 0,0 1-74,1 0 132,-1 0-79,0 1-48,0-1 127,0 1-79,0-1 26,0 1 33,-1 0-49,1 0 54,-1 0-54,1 0 54,0 0-54,-1-1 16,1 1-42,0 0 85,-1-1 48,0 1-85,1-1 31,-1 1-10,0 0 0,-1-1-112,0 1 144,-1 0-48,0 0 16,1 0 0,-1 0 0,0 0 0,0 0 0,-1 0 0,1-1 0,0 1 0,0-1 0,-1 0-37,1 1 48,0-1-16,-1 1 5,0 0 0,0-1-38,0 1 12,0 0 106,0-1-144,0 1 85,0 1-138,0-1 223,0 0-143,0 0 48,0 0-49,0 1-63,0-1 202,0 1-101,0-1-112,0 0 224,0 0-261,0 1 266,0-1-79,0 0-161,0 1 240,0 0-191,0 0 207,0 1-245,0-1 262,0 0-81,0 1 27,-1 0-75,1 0-53,-1 0 123,0-1-80,-1 1 26,0-1-5,0 1 0,-1-1 0,1 1 0,-1-1 0,0 0-37,0 1 10,0-1-5,0 0-74,0 1 95,0-1-32,0 1 11,1-1 0,-1 1 0,1-1 0,0 0 0,-1 1 0,1-1 0,0 1-37,-1-1 48,0 1-54,0 0 54,0-1-54,0 0-58,-1 1 127,0-1-79,1 0 26,-1 1-5,1-1 0,0-1 38,0 2-12,0-2-31,0 1-64,0 0 127,-1 0-79,1 0 26,0 0-5,0 0 0,0 0-74,-1 0 132,1 0-79,-1 0 64,1 0-54,-1-1 16,1 1-5,-1 0 38,0-1-49,0 1 16,1-1 33,-1 0-49,1 1 54,0 0-54,0-1 17,-1 1 31,1 0-48,-1 0 17,1-1-6,-1 1 0,1-1 0,-1 1 0,1-1 0,-1 0 0,1 0 0,-1 0 0,0 0 0,1 0 0,-1 0 0,0 0 0,1-1 0,-1 1 0,0-1 0,0 0 0,0 1 0,0-1-75,0 0 134,-1 0-81,0 0 28,0 0 31,-1-1-48,0 1 17,0 0-6,-1 0 0,0-1 0,0 1 0,0 0 0,-1 0 0,-1-1 0,1 1-75,-1 0 96,-1 0-32,0 0 49,-1 0-49,0 0-58,-1 0 90,0 0-32,0 1 11,-1-1 0,0 1 38,-1-1-49,0 1 16,-1-1-5,-1 1 0,1 0-74,-2-1 95,1 1-106,-1 0 143,0 0-42,-1 1-96,0-1 144,0 1-48,1-1-21,-1 1 10,0 0-5,1 0 0,0 0 0,0 0 0,1 0 38,0 0-49,1 0 54,0 0-54,0 0 16,1 1-5,0-1 0,0 1 0,0 0 0,1 0 75,-1 1-133,1-1 4,0 1 70,-1 0-27,1 0 11,0 1 0,0-1 0,-1 1 0,1-1 0,-1 0 0,1 1 0,1 0 0,-1 0 0,2-1 0,-1 1 0,1 0 0,0 1 0,0-1 0,0 1 0,1 0-74,0 0 20,1-1 102,-1 1-69,1 1 64,0-2-54,0 1 16,0 0-5,-1 0 0,1 0 0,0 0-74,0-1 20,0 1 102,0 0-32,1 0 16,-1 0-37,1 0 48,-1 0-54,1 0 16,0 0-5,0 0 0,0 0-74,1 0 20,0 0 102,0 0-69,1 0 64,0-1-54,0 0 16,0 0-5,1 0 0,-1 0 0,1 0 38,-1 0-49,0 0 16,1 0 33,-1 1-49,0-1 16,0 1-5,0 0 0,0 0 75,-1-1-96,0 1 31,0 0-10,0-1 0,0 1-74,-1 0 95,1 0-106,-1 0 143,0 0-79,0 0 26,-1 0-5,0 0 0,0 0 0,-1 0 0,0 0 0,0 0 38,-1 0 26,1 0-80,-1 0 26,1 0 65,-1 0-96,0 0 32,-1 0-11,0 0-38,0 0 49,1 0-17,-1 0 6,0 0 0,-1 0 0,1 0-37,-1 0-27,-1 0 80,1 0-27,0 0 11,-1 0 0,1 0 0,-1 0 0,-1 0 0,0 0 0,0 0 0,0 0 0,-1 0 0,0 0 0,0 0 0,0 0 0,0 0 0,0 0 0,0 0 0,0 0-336,1 0 507,0 0-203,0 0 69,0 0-42,1 0 48,0 0-17,-1 0 6,1 0-37,-1 0 10,0 0-79,0 0 132,0 0-42,0 0-96,-1 0 32,1 0 96,-1 0-69,0 0 64,0 0-54,0 0 54,0 0-54,-1 0-58,1 0 127,0 0-79,0 0 64,1 0-54,-1 0 54,1 0-54,0 0 54,-1 1-54,1-1 16,0 0-5,0 0 38,0 0-49,0 0 16,1 0-5,0-1 0,0 1 0,0 0-74,1 0 132,0 0-79,0 0 26,1 0-5,0 0 0,1 0 0,-1 0 0,2 0 38,-1 0-49,1 0 16,-1 0-79,1 0 132,0 0-79,0 0 101,0 0-101,0 0 31,0 0-10,0 0 0,0 0 0,1 0 0,-1 0 0,0 0 0,1 0 0,-1 0 0,0 0 0,0 0 0,0 0 0,1 0 0,-1 0-74,1 0 95,-1 0-32,1 0 11,0 0 0,0 0 0,-1 0 75,1 0-96,0 0 31,0 0-10,1 0-74,-1 0 132,1 0-79,0 0 26,-1 0-5,1 0 0,1 0 0,-1 0 0,0 0 0,0 0 0,0 0 0,0 0 0,0 0 0,0 0 0,0 0-74,0 0 95,0 1-32,0-1 49,0 0-49,0 1 16,1-1-5,0 0 0,-1 1 0,1-1 0,-1 1 0,1 0 0,-1-1 0,1 1-74,0-1 132,0 1-79,0-1 26,1 0 33,0 0-49,0 0-58,0 0 127,0 0-79,0 0 26,-1 0-5,1 0-74,0 0 95,0 0 6,0 0-38,-1 0 16,2 0 33,-1 0-49,0 0 54,0 0-54,0 0 16,1 0 33,0 0-49,-1 0 16,1 0-5,0 0 0,-1 0 0,1 0 0,-1 0 0,1 0 0,0 0 0,1 0 0,-1 0 0,1 0 0,-1 0 0,0 0 0,0 0 0,1 0 0,0 0 0,0 1 0,-1 0 0,1-1 0,0 1-74,-1-1 95,1 1-32,0-1 11,0 0 38,-1 0-49,1 1 16,-1-1 70,1 0-96,-1 0 31,1 1-10,-1-1 0,1 1-74,0-1 95,0 1-32,1-1 11,-1 1-74,1 0 95,0-1-106,-1 1 106,1 0 6,0 0-1,0-1-31,0 0 10,0 1 33,0-1-49,0 1 16,0 0-5,0-1 75,0 1-96,0 0 31,0 0-10,1 0 0,0-1 0,0 1 0,-1 0 0,1-1 0,0 1 0,0 0 0,-1-1 0,0 1 0,0 0 0,-1-1 0,1 1 0,-1 0 0,1 0 0,-1 0 0,0-1 0,1 1 0,-1 0-74,1 0 95,-1-1-32,0 1 49,0 0-49,0 0 16,0-1-5,0 1 0,-1 0 0,1-1 0,-1 1 0,1-1 0,-1 1 0,0 0 0,1 0 0,-1-1 0,1 1 0,-1-1 0,1 1 0,0 0 0,0-1-74,0 1 132,-1-1-79,1 0 26,0 0-5,-1 1 0,0-1 0,0 0 0,0 0 0,0 0 0,1 0 0,-1 1 0,0-1 75,0 0-96,-1 0 31,1 0-10,0 1 0,0-1 0,-1 1-74,0 0 95,0 0-32,0 0 86,-1 0-96,1 0 31,0 0-10,-1 0 0,0 0 0,1 1 0,-1-1 0,0 0 0,1 0 0,-1 0 0,1 0 0,-1 1 0,0-1 0,1 0 0,-1 0 0,0 0 0,1 0 0,0 0 0,0 0 0,0-1 0,1 1 0,0-1 0,0 1 0,0 0 0,1 0 0,-1 0 0,1 0 0,0-1 0,0 1 0,0 0 0,0-1-74,0 0 20,0 0 102,0 1-69,0 0 26,0 0-5,0 0 38,-1 1-124,0-1 150,1 1-85,-1-1 26,1 1-5,-1-1 0,0 0 0,0 0 38,1 0-49,-1 0 16,0 0-5,1 1 0,-1-1 0,1 1 0,-1-1-74,1 1 132,0 0-79,0 0 26,0 0 70,0-1-96,-1 0 31,1 1-122,0-1 70,0 0-28,-1 0 118,1 1-69,-1 0 64,1 0-54,0 0 54,-1 1-54,0 0 16,1 0-5,0 1 0,-1 0 0,0 0 0,0 0 0,1 0 0,0-1-74,1 1 20,-1-1 102,1 1-32,1 0 16,0-1 0,0 0-37,0 0-64,0 1 90,0-1 6,0 1-38,0 0 54,-1 1-54,1-1 16,-2 1-5,1 0 0,0 0 0,0 0 0,-1 1 0,0-1 0,1 1 0,-1 0 0,0 0 0,0 0 0,0 0 0,0 0 0,0 1 0,0-1 0,-1 1 38,0 1-49,0-1 16,1 0-42,0 0 48,-1-1-17,2 0 6,-1-1 0,0 0 0,1 0 0,0 0 0,0 0 0,-1 0 75,1 0-96,1-1 31,-1 2-47,0-1 48,1 0-17,0 1 6,-1 0 0,1 0 0,0 1 0,-1 0 0,1 0 0,-2 1 0,1-1-74,0 2 95,0-1 6,0 1-38,-1 0 16,1-1-5,-1 2-37,0-1 48,1 0-91,-1 0 138,1 1-79,-1-1 26,1 1-5,-1-1 0,1 0 0,0 0 0,1 0 0,-1 1 0,1-1 0,-1 0-74,1 1 132,0-1-79,0 1 64,-1 0-54,1 1 54,1-1-54,-1 1-58,0 0 127,0 0-79,1 0 26,-1 1-5,0-1 0,1 1 0,0-1 38,-1 0-49,1 0 16,0-1-5,0 0 0,1 0 0,-1 0 0,1 0 38,0 0-49,0 0 16,0 0-5,0 0 0,0 0 38,0-1-49,0 2 91,0-1-139,0 1 81,0 0-102,0 1 101,1 0-32,-1 0 11,2 0 0,-1 0 0,1 1 0,-1-1 0,1 0 0,0-1 0,0 1 0,1-1 0,-1-1 0,1 0 0,0 0 0,-1 0 0,1-1 0,-1 1 0,1-1-74,-1 1 132,1 0-79,-1-1 26,1 1-5,0 1 38,0-1-49,0 0 16,0 1-5,-1 0 0,1 0 0,0 1 0,0-1 0,0 1 0,0-1 0,1 1 0,-2-1 0,2 1 0,-1-1 0,0 1 38,1 0-49,-1-1 54,1 0-54,-1-1-58,1 1 90,0 0-32,1-1 11,-1 1 0,0 0-74,0-1 132,0 1-79,0 0 26,1 1-5,-1-1 38,0 1-49,-1 0 54,1 0-54,1 0 16,-1 0-5,0-1 0,0 0 0,0 0 0,1 0 38,0 0-49,0 0 16,1 0-5,-1 0 0,1 0 0,0 0 38,1 0-49,0 1 16,-1-1-5,1 1 0,0-1 0,0 1 0,0 0 0,-1-1 38,2 1-49,-1 0 16,0 0-79,0 0 132,0-1-79,0 1 64,-1-1-54,0 0 16,0-1 33,0 1-12,-1-1 6,1 1 0,0-1 75,0 0-96,0 0 69,0 0-96,1 1 27,-1-1 63,1 1-95,0-1 32,0 1 26,0 0-48,-1-1 91,1 1-138,0 0 79,0-1-26,0 1 5,-1 0 0,0-1 0,0 0 0,0 0 74,0 0-20,1 1 10,-1-1-112,0 0 69,0 1-64,0-1 54,1 0-54,-1 0 17,1 0 31,-1 0 64,1 0-90,0 0 32,0 0-11,0 0 0,0 1-38,1-1 12,0 0-6,0 0 0,0 0 37,0 0-10,0 0 5,0-1 0,0 1 37,0-1-48,1 0 17,-1 1-6,1-2 0,-1 1 0,1 0 0,0-1 0,0 1 0,0-1 0,0-1-38,0 1 49,0 0-16,-1-1 5,1 0 37,-1 0-48,0-1 17,0 1-6,0 0 0,-1-1 0,0 0 0,0 1-38,1-1 49,-1 0-16,0 0-70,0 0 134,0 0-118,0 1 112,-1-2-31,1 1-28,0 0 12,1 1-6,-1-1 0,0 0-38,0 0 124,0 0-150,1 1 85,0 0-64,0 0 54,0 0-16,0 0 5,0 0 0,-1 0 74,1 0-132,-1 0 42,0 0 21,0-1-48,-1 0 54,0 0-16,0-1 5,-1 0 0,1 1 0,-1-1 0,1-1 37,-1 0-85,1 0 64,-1 1-21,1 0 5,0-1 74,0 0-132,0 1 79,1-1-26,-2 1 79,1-1-132,0 0 4,1 0-4,-1 0 68,0 0 17,0 0-38,0 0 17,0-1-6,1 1 0,-1 0 0,0-1 37,1 1-48,0-1 17,0 1-6,1-1 0,0 1 37,0 0-48,0 1 91,0-1-101,0 1 32,0-1-49,-1 1 49,1-1-54,0 0 54,-1 0-16,1 0 5,-1-1 0,0 1 0,0-1 0,1-1 0,-1 1 0,-1 0 0,1-1 0,-1 1 0,1 0 37,-1-1-48,1 1 17,-1 0-6,1 0 0,-1 1 0,1 0 0,-1 0 0,0 0 0,0 0 0,1 1 0,-2-1-38,1 1 49,-1-1-16,1 1 5,-1-1 0,0 1 0,0-1 74,0 1-95,0-1-6,0 0 38,0-1-16,1 1 79,0 0-95,-1 0 32,1 0-11,0 1-38,-1-1 49,0 0-54,1 0 17,-2 0 106,1 0-107,-1 0 38,0-1-49,0 0 124,-1 0-113,0 0 38,0 0-49,-1-1 124,1 0-113,-1 0 0,1 1 1,0-1-6,0 0 0,0 0 37,-1 1-10,1-1 5,-1 0-38,0 0 49,0 0-16,-1 0 5,1 0 0,-1 0 0,-1 0 0,1-1-38,1 1 86,-1-1-138,0 1 42,1 0-54,-1 0 86,1-1-101,0 0 143,0 0-79,-1 0-48,0 0 90,0 0-32,-1-1-63,0 0-17,0 0 150,0 0-49,0 0-164,0 1 202,0-1-257,0 0 225,0 0-181,0 0 16,0-1-44,0 1 7,0 0-156,0 0-31,0-1-188,0 0 6,0 0-202,0 0-28,0-1-154,0 0-155,0-1-378,0 0-396,0 0 81,0 0 378,0-1 22,0 2 637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7T21:10:35.002"/>
    </inkml:context>
    <inkml:brush xml:id="br0">
      <inkml:brushProperty name="width" value="0.025" units="cm"/>
      <inkml:brushProperty name="height" value="0.025" units="cm"/>
    </inkml:brush>
  </inkml:definitions>
  <inkml:trace contextRef="#ctx0" brushRef="#br0">7 120 16,'-1'-9'3634,"1"12"-1285,-1 25-285,-1 43-741,0-46-1405,4-42-5604,-2 13 4341,2-2 16</inkml:trace>
  <inkml:trace contextRef="#ctx0" brushRef="#br0" timeOffset="1184.523">93 104 80,'-34'4'3628,"31"0"-3493,1 0-1,-1 0 0,1 0 0,0 0 1,0 1-1,1-1 0,-1 1 1,1-1-1,-1 4-134,2-6 33,-1 0 1,1 0-1,-1 0 1,1 0-1,0 0 1,0 0 0,0 0-1,0 0 1,0 0-1,1 1 1,-1-1-1,1 0 1,-1 0-1,1 0 1,0 0-1,0-1 1,0 1-1,0 0 1,0 0-1,0 0 1,0-1-1,1 1 1,0 1-34,16 23 91,-16-25-92,-1 0 0,0 1 0,1-1 1,0 0-1,-1 0 0,1 1 0,0-1 1,-1 0-1,1-1 0,0 1 0,0 0 0,0-1 1,0 1-1,0-1 0,0 1 0,0-1 1,0 0-1,0 0 0,0 0 0,0 0 1,1 0 0,-2 0-1,0 0 1,0-1-1,0 1 1,0 0-1,1-1 1,-1 1-1,0 0 1,0-1-1,0 0 1,0 1-1,0-1 1,0 0 0,0 1-1,0-1 1,0 0-1,0 0 1,-1 0-1,1 0 1,0 0-1,-1 0 1,1 0-1,0 0 1,-1 0-1,1 0 1,-1 0-1,1 0 1,-1 0-1,0 0 1,0 0 0,1-1-1,-1 1 1,0 0-1,0 0 1,0-1 0,0-12 97,1 11-56,-1 1 0,0-1 1,1 1-1,-1 0 1,0-1-1,0 1 1,-1 0-1,1-1 0,0 1 1,-1 0-1,0-1 1,1 1-1,-1 0 1,0 0-1,0-1 0,0 1 1,0 0-1,-1 0 1,1 0-1,0 0 1,-1 1-1,0-1-41,1 1 89,-1 0 0,1 0 0,0 1 0,-1-1 1,1 1-1,-1-1 0,1 1 0,-1 0 0,0-1 0,1 1 0,-1 0 0,1 0 0,-1 0 0,1 0 0,-1 0 1,0 1-90,-6-1 372,8 0-329,0 0 0,0 0 37,0 0-32,-14-1-7118,14 0 5741</inkml:trace>
  <inkml:trace contextRef="#ctx0" brushRef="#br0" timeOffset="2438.052">75 51 112,'0'0'299,"0"0"32,0 0-49,0 0-57,0 0 15,0 0-107,0 0-10,24 2 2641,10-2-1586,-25 0-5147,-9 0 2747</inkml:trace>
  <inkml:trace contextRef="#ctx0" brushRef="#br0" timeOffset="3517.066">138 11 16,'5'-3'3819,"5"-3"-2991,-8 6-791,-1 0-1,0-1 0,0 1 0,1 0 1,-1 0-1,0 0 0,1 0 0,-1 0 1,0 0-1,0 0 0,1 0 0,-1 0 1,0 1-1,0-1 0,1 1 0,-1-1 1,0 1-1,0-1 0,0 1 0,0-1 1,1 1-1,-1 0 0,0 0 0,0 0 1,0-1-1,-1 1 0,1 0 0,0 0 1,0 0-1,0 0 0,-1 1 0,1-1 1,-1 0-1,1 0 0,-1 0 0,1 0 1,-1 1-1,0-1 0,1 0 0,-1 1 1,0-1-1,0 0 0,0 0 0,0 1 1,0-1-1,0 0 0,0 1 0,-1-1 1,1 0-1,0 0 0,-1 1 0,1-1 1,-1 0-1,1 0 0,-1 0 0,0 0 1,1 0-1,-2 1-36,-6 8 249,7-9-207,1 0 0,-1 0 0,0 0 0,0 0-1,0 0 1,1 0 0,-1 0 0,0 0 0,1 0 0,-1 0 0,1 0 0,-1 0-1,1 0 1,0 1 0,0-1 0,-1 0 0,1 0 0,0 1-42,-1 0 400,-2 3 140,12-2-488,2-2-55,7 2 66,-14-5-6317,-4-1 4824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30:38.984"/>
    </inkml:context>
    <inkml:brush xml:id="br0">
      <inkml:brushProperty name="width" value="0.1" units="cm"/>
      <inkml:brushProperty name="height" value="0.1" units="cm"/>
      <inkml:brushProperty name="color" value="#AE198D"/>
      <inkml:brushProperty name="inkEffects" value="galaxy"/>
      <inkml:brushProperty name="anchorX" value="-93040.27344"/>
      <inkml:brushProperty name="anchorY" value="-5290.32471"/>
      <inkml:brushProperty name="scaleFactor" value="0.5"/>
    </inkml:brush>
  </inkml:definitions>
  <inkml:trace contextRef="#ctx0" brushRef="#br0">140 1 176,'0'0'0,"0"0"256,0 0 38,0 0-49,0 0 17,0 0-81,0 0-90,0 0 95,0 0-111,0 0 32,0 0-11,0 0 0,0 0-37,0 0 10,0 0 32,0 0-10,0 0 5,0 0-37,0 0 48,0 0 58,0 0-16,0 0 11,0 0 1,0 0-151,0 0 193,0 0-102,0 0-79,0 0 26,0 0 170,1 0-239,-1 0 154,1 0-47,0 1 122,0 0-107,0 0 38,0 0-123,0 0 107,-1 1-38,1 0 11,0 0 0,1 1 0,-1-1 38,0 0-49,0 1 16,1 1-5,0-1 75,-1 0-59,1 0 22,-1 1-6,0 0 37,0-1-47,0 2-134,1-1 224,-1 0-224,1 0 218,-2 1-212,1-1 212,0 0-212,0 0 138,1 1-43,-1-1 11,0-1 0,0 1 0,0 0-74,1 0 95,-1-1 6,0 1-38,0-1-21,0 1 6,0-1-6,-1 1 74,1 0 54,-1 0-10,1 0-27,-1 0-27,1 0 5,-1 1-154,1-1 191,1 1-63,-1-1-128,1 1 192,-2-1-251,2 0 112,-1 0-38,0 1 156,0-1-193,0 0 176,0 1-127,1-1-38,-1 0 10,1 0 102,0 0-144,-1-1 198,1 1-209,-1-1 214,1 0-214,-1 0 139,0 0 32,0 0-48,0 0 21,-1 0-4,0-1-1,1 1-38,-1-1-100,1 1 25,0-1-15,-1 1 0,1-1 0,0 0 187,-1 0-91,1 0 38,0 0-6,0 1-38,1-2 49,-1 1-54,0 0 17,0-1-6,0 1 0,0 0 0,-1-1 0,1 1 0,-1 0-150,1-1 44,-1 0-22,0 0 149,1 1-42,0-1 21,-1 1-150,1 0 81,0-1 117,-1 0-187,1 0 64,-1 0 129,1 0-43,-1 0 21,-1 0-38,1-1-26,1 0-69,-1 0 16,0 1 26,0-1 27,0-1 107,0 2-27,0-1-22,0-1-63,0 1 90,0 0-69,0 0 22,0 0-6,0 0 0,0 0 0,0 0-112,0 0 106,0 0-36,0 0 47,0 0-10,0 0 5,0 0 0,0-1-38,0 0 12,0 0 31,0 0-48,0 0 17,0-1-6,0 0 0,0 0 0,0 1 37,0-1-48,-1 1 17,0-1-81,0 1 22,-1-1 63,0-1-20,0 1 10,-1 0 0,0 0 37,0-1-48,0 1 17,0-1-6,0 1 0,1 0 0,0 1 74,-1-1-95,0 0 32,0 0-11,0 1 0,0 0 0,-1 0 0,1 0 0,-1 1 37,1-1 27,-1 0-42,1 1 15,-1 0-5,0-1-37,0 1-102,0-1 214,0 1-107,0 0-38,0-1 17,-1 1 26,1 0 27,0 0-80,-1 0 27,1 0-49,-1 0 86,1 0-101,-1 0 106,1 0 43,-1 0-10,0 0-65,0 0-90,0 1 133,1-1-48,-1 1-22,0 0-399,1 0 597,-1 0-197,1-1 69,-1 1 74,1 0-207,-1 0 176,0-1-97,0 1 140,1 0-150,0 0 48,1-1 21,-1 1-122,1-1 186,1 0-133,0 1-32,0-1 160,0 0-203,1 1 139,0 0-42,0 0 10,1 0 74,0 0-170,-1-1 203,1 1-214,0 0 139,-1-1-42,1 1 10,0-1 0,0 0 74,-1 0-95,1 0 32,-1 1-86,1-1 96,0 1-31,-1-1 10,1 1 74,0-1-95,0 1 32,0-1-86,0 0 96,-1-1 43,1 1-160,1 0 128,-1-1 32,0 1-160,0 0 128,0 0-42,-1 0 10,1 0 0,0 0 0,-1 0 0,1 1 74,0-1-95,0 0 32,0 1-11,0-1-75,0 0 96,0 0-31,0 0 10,0 0 74,0 0-95,0 0-43,0 0 85,0 0 43,0 0-122,0 1 42,0-1 58,0 0-170,0 1 203,0-1-64,0 0-17,0 0-138,0 0 38,0 0-60,0 0 11,0 0-5,0 0-37,0 0 10,0 0-80,0 0-240,0 0 139,0 0-245,0 0 100,0 0-111,0 0-384,0 0-230,0 0-336,0 0 133,0 0 542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30:43.569"/>
    </inkml:context>
    <inkml:brush xml:id="br0">
      <inkml:brushProperty name="width" value="0.1" units="cm"/>
      <inkml:brushProperty name="height" value="0.1" units="cm"/>
      <inkml:brushProperty name="color" value="#AE198D"/>
      <inkml:brushProperty name="inkEffects" value="galaxy"/>
      <inkml:brushProperty name="anchorX" value="-91630.28125"/>
      <inkml:brushProperty name="anchorY" value="-4291.24072"/>
      <inkml:brushProperty name="scaleFactor" value="0.5"/>
    </inkml:brush>
  </inkml:definitions>
  <inkml:trace contextRef="#ctx0" brushRef="#br0">140 0 176,'0'0'0,"0"0"192,0 0 187,0 0-128,0 0 85,0 0-96,0 0-160,0 0 43,0 0 10,0 0-10,0 0-32,0 0 47,0 1-15,0 0-32,0 0 48,0 1 58,0 0-128,0 0 118,0 1-38,-1-1-26,1 1-64,0 0-59,-1 0 11,0-1 175,1 1-90,-1-1 38,0 0-6,0 1-187,0-1 166,0 0 16,-1 1-6,1-1-26,-1 1-139,0 0 186,1 1-212,-1-1 212,0 1-138,0-1-32,0 1 48,0-1 54,0 1-17,0 0-26,1 0 47,-1 0-15,1 0 5,-1-1 0,1 1-37,-1 0 48,0 0-17,0 0 6,-1 0-37,1 0 48,0-1-54,0 1 54,-1-1 58,1 1-90,1-1 32,-1 1-49,0-1-26,0 1 43,0 0-16,-1 0 5,2 0 0,-2-1-38,1 1 49,0 1-54,1-1 54,-1-1-16,1 2 5,-1-2 0,0 1 74,1-1-20,-1 1 10,1 0-75,-1-1 97,1 1-70,-1-1 21,-1 1-5,1-1 0,-1 0-149,0 0 42,1 0 166,0 0-203,0 0 218,1 0-250,-1-1 112,1 1 112,0 0-224,0-1 262,0 0-118,0 1-112,1-1 37,-1 0 166,1-1-203,0 0 218,-1 0-250,1-1 224,-1 0-218,1 0 212,0 1-138,-1-1-32,1 0 48,0 0 91,-1 1-64,1 0-86,0 1 176,0-1-95,-1 0-81,1 1 214,-1-1-182,1-1-16,-1 1 193,1-1-102,0 0-112,0 0 149,-1 0-90,1 0-49,0 0 17,0 0-11,-1 0 187,1 0-54,0 0-122,0 0 154,0 0-202,0 0 245,0 0-187,0 0 59,0 0-91,0 0 209,0 0-252,0 0 268,0 0-268,0 0 81,0 0 160,0 0-241,0 0 118,0 0 113,0 0-226,0 0 113,0 0 113,0 0-226,0 0 263,0 0-155,0 0 47,0 0-122,0 0 182,0 0-60,0 1-127,0-1 192,0 0-139,0 0-32,-1 1 10,1-1-10,-1 0 0,1 0 37,0 0 140,0 0-113,0 0 42,0 0 28,0 0-86,0 0 26,0 0 65,0 0-22,0 0-175,0 0 90,0 0 112,0 0-187,0 1 64,0-1 91,0 0 6,0 0 4,0 0 6,0 1 0,-1-1-37,0 1-64,1-1-59,-1 1 48,0-1 128,0 1-38,0 0 22,1-1-37,-1 1 10,1 0-5,0-1 0,0 0 0,0 0 0,0 1-37,0-1 48,1 0-17,-2 0-31,1-1 48,-1 1-166,1 0 11,0 0 27,-1 1 95,1-1-100,0 1 36,0-1-10,0 0 112,0 0-144,0 0 235,0-1-256,0 1 229,0-1-70,0 0-127,0 0 42,1 0 129,-1-1-193,1 0 176,0 0-165,0-1 198,1 1-209,-1-1 251,1 0-261,0 1 229,1-1-219,0 0 214,-1-1-214,1 1 214,0 0-214,0 0 214,-1 0-65,1-1-127,0 1 192,-1-1-251,1 1 186,-1 0 17,1-1-6,0 1-138,-1 0 192,1 0-251,-1-1 261,1 1-80,0-1-159,0 0 90,-1 0 112,0 1-38,1-1 22,0 0-186,0 0 239,-1 1-229,1-1 69,-1 1 54,0-1 53,1 0-11,0 1 11,-1-1-186,1 1 239,0-1-117,-1 1 37,0-1-5,1 1 0,0-1-149,-1 1 192,0-1-65,-1 1-127,1-1 229,-1 1-149,1 0-65,-1 0 172,0 0-209,1 1 251,-1-1-187,0 1 171,0-1-234,1 1 106,0 0 112,-1-1-187,1 1 214,-1 0-214,0 0 214,0 0-214,-1 0 214,0 0-214,1 0 214,0 1-214,0-1 214,-1 1-102,1 0-117,-1 0 224,1 1-261,-1-1 266,0 1-229,0 0 219,0 1-214,0 0 64,0-1 129,0 2-44,0-1-15,0 2 10,0-1-154,0 1 229,0 1-224,-1 0 219,0 0-214,-1 1 214,1-1-65,-1 1-15,0 0 10,-1 0-5,0 0 0,0 0-37,0 0-102,0 0 177,0 1-60,0-1 22,0 1-74,-1-1 95,1 1-32,-1 0 11,1 0 0,0 0 0,0 0-186,0 0 239,0 0-266,-1 0 117,2-1 149,-1 0-234,1 0 266,-1 0-266,2 0 266,0-1-80,0 0-159,1-1 239,0 1-117,0-1-112,-1-1 224,1 1-261,-1-2 266,0 1-80,1-1-159,-1 0 202,1 0-219,0 0 251,-1 0-75,1-1-85,-1 1 144,1 0-85,0-1 26,1 1-5,-1-1 0,0 0 0,0 0 0,-1 0 0,1 0 0,0-1-149,-1 1 192,1 0-65,0-1 22,0 1-149,0-1 192,0-1-65,0 0 22,1 0-149,-1-1 192,2 0-214,-1-1 214,1 0-214,0-1 214,1 1-27,0-1-27,0 1 16,1-1-191,-1 0 239,0 0-266,1-1 266,-1 1-229,0-1 219,0 0-102,-1 1 70,1-1-166,0 1 235,-1 0-112,1 0-112,0 0 37,0 1 166,-1 0-203,1 0 219,-1 1-214,0 0 64,-1 1 129,-1 1-193,1 0 214,0 0-252,-1 0 113,0 1-37,1 0 117,-1 1-144,0-1 85,0 1-63,0-1 202,1-1-246,0 1 81,0 0 10,-1 0-10,1-1 5,-1 1 149,0 0-191,0 0 63,1 1 128,-1-1-42,-1 2-16,1-1-139,0 0 37,0 2-21,0-1 37,0 1 139,0 0-224,0 1 75,0 0 10,0 1-10,-1-1 5,1 1 0,-1 0 187,0 0-241,0 0 230,-1 0-69,1 0-166,-1 0 241,0 0-81,0-1-160,0 1 203,0-1-69,0 0 21,1 0-149,0 0 42,0-1 129,1 0-193,-1-1 214,1 0-214,0 0 214,0-1-65,1 0 22,-1-1 0,0 0-37,0 0 10,0 0-154,0 0 229,0 0-112,0 0-112,0 0 224,0 0-75,0 0-159,0 0 239,0 0-266,0-1 154,0 0 64,0 0-21,0-1-170,0 0 239,1-1-117,0-1-75,2 1 27,-1-2 59,1 0-96,0 0 31,0-1-10,1 0 75,0 0 53,0 0-160,-1-1 53,0 1 128,1 0-191,-2 1 63,1-1 128,-1 1-117,0 1 118,-1 1-33,-1 1-138,1 0 42,-1 1 128,0 0-191,0 1 63,0 0-21,0 0 149,0 1-191,0-1 212,0 1-63,0 0 21,0 1-149,0 0 42,0 0 128,0 1-42,-1 1-128,1 0 191,-1 0-212,0 1 138,1-1 32,-1 0-11,0 0-138,0-1 117,0 1 32,-1-1-11,2 0-176,-1 0 91,0-1 112,0 0-186,1-1 138,-1 0 32,1 0-11,-1 0-138,1-1 42,0 0-21,0-1 149,0 1-191,0 0 212,0 0-212,0 0 138,0 0 32,0 0-160,0-1 240,0 1-150,0 0-63,0 0 170,0 0-207,0 0 138,0 0 32,0 0-160,0 0 202,0 0-212,0-1 212,0 0-212,0 0 63,0-1 128,1 0-42,0-1-128,0 0 191,-1 0-212,1 0 63,-1 0-21,1 0 187,0 1-54,0 0-160,0 1 203,-1 1-218,0 0 63,0 0 128,0 0-191,0 0 63,-1 1 166,1 0-241,0 1 230,0 0-218,0 1 250,0 0-112,0 1-38,0 0 92,0 1-70,-1-1-128,1 1 74,0-1 118,-1 1-186,1-1 212,-1 0-212,1 0 63,-1-1 128,0 0-191,1 0 250,-1-1-262,1 0 230,-1-1-69,2 0-128,-1 0 192,0-1-214,0-1 214,-1 1-214,1 0 214,0 0-214,0-1 214,0 1-102,0 0-80,0 0 27,0 0 133,1 0-191,0 0 175,0-1-16,-1 0-143,1 0 234,0-1-262,0 1 81,1-2 10,-1 1-10,0 0 154,0-1-117,-1 1-32,1 1 86,0 0-145,-1 0 230,0 0-182,1 0-16,-2 1 156,1 0-204,0 1 214,0-1-140,0 0-31,0 0 161,0 0-55,0 0 22,0 1-74,0 0 95,-1 0-218,1 1 175,0 0 17,-1 1-43,1 0-128,0 0 75,0 0-33,0 0 6,0 0 0,1 0 0,-1-1 37,1 1-10,-1-1 5,0 0 0,1 0 0,-1-1 187,0 1-241,0-1 230,1-1-218,-1 0 212,0 1-138,1-1 43,0 0-123,0 0 219,0 0-70,-1-1-47,1 1-92,0 0-277,0 0 443,0 0 0,0 0-176,0 0 224,0 0-256,0 0 262,0 0-230,1-1 69,0 0-21,0 0 149,0-1-42,0 1-128,0-1 154,0 0-202,0 0 133,-1 0 32,0 0-160,0 1 203,-1 0-214,0 0 214,0 1-139,0-1-33,0 1 162,0 0-55,1 0-127,-1 0 192,1 1-214,-1-1 214,1 2-102,0-1 70,-1 1-203,0 0 170,0 0-132,0 0 36,0 1 140,0-1-193,0 0 214,0 0-214,0 0 214,0 0-214,0-1 214,0 0-214,0-1 214,0 1-214,0-1 64,0 0-21,1 0 149,-1 0-191,1 0 250,-1 0-187,0 0-16,0 0 43,0-1-21,1 1 5,-1 0 149,1 0-229,0 0 262,-1 0-268,1 0 268,0 0-230,0 0 181,-1 0-202,1 0 208,-1 0-214,0 0 214,0 0-140,0 0-31,0 0 123,0 0-155,0 0 160,0 1-85,0-1-123,1 1 0,0-1-160,0 1-1,-1-1-159,1 0 0,0 0-422,0 0-410,0 1-60,-1-1-31,0 0 1528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30:49.184"/>
    </inkml:context>
    <inkml:brush xml:id="br0">
      <inkml:brushProperty name="width" value="0.1" units="cm"/>
      <inkml:brushProperty name="height" value="0.1" units="cm"/>
      <inkml:brushProperty name="color" value="#AE198D"/>
      <inkml:brushProperty name="inkEffects" value="galaxy"/>
      <inkml:brushProperty name="anchorX" value="-92975.95313"/>
      <inkml:brushProperty name="anchorY" value="-5826.73486"/>
      <inkml:brushProperty name="scaleFactor" value="0.5"/>
    </inkml:brush>
  </inkml:definitions>
  <inkml:trace contextRef="#ctx0" brushRef="#br0">1 282 80,'0'0'0,"0"0"160,0 0 112,0 0-32,0 0-58,0 0 21,0 0-198,0 0 166,0 0-97,0 0 28,0 0 31,0 0-10,0 0-32,0 0 10,0 0-5,0 0 0,1 0 0,-1 0-37,0 0 10,1 0 32,-1 0-10,0 0 5,0 0 38,0 0 26,0 0-118,0 0 38,0 0-16,1 0 299,-1 0-235,0 0 48,0 0-85,0 0-59,0 1 11,-1-1 101,1 0-69,0 1 26,0-1-5,0 0 0,0 0 0,0 1 0,1-1 0,0 0 0,0 1 0,-1-1 0,1 1 0,0 0 0,0-1-37,0 1 85,-1 0-101,1 0 32,0-1-11,0 1 0,-1 0 74,1 0-132,-1-1 154,1 0-48,0 1-21,0-1 10,1 1-5,0-1 0,-1 0 0,1 1 0,0-1 0,-1 0 0,1 0-112,-1 0-5,0 0-6,0 0 32,-1 1-10,1-1 5,0 0 150,0 0-193,0 0 214,1 0-139,0 0 117,0 0-106,0 0 31,0 1-10,0-1 0,0 0-112,0 1 144,-1-1-85,1 0-48,-1 0 90,0 0-32,0 0 124,0 0-108,1 0 38,0 0-49,-1 0-63,1 0 128,0 0 31,0 0-116,0 0 79,0 0 48,-1 0-15,1 0-27,0 0-65,-1 0 54,1 0 16,-1 0-5,1 0 5,0 1 0,0-1-112,0 0 69,0 0 49,0 0-166,-1-1 165,0 1-53,0 0-133,0 0 192,0 0-65,-1 0-127,1 0 192,0 0-214,0 0 251,0 0-261,1 0 266,0 0-266,-1 0 266,0 0-229,1 1 181,-1-1-202,-1 0 245,1 0-149,0 1-65,0-1 60,0 0-28,1 0 156,-1 0-193,1 1 214,0-1-214,0 0 64,0 1-21,0-1 187,0 0-240,0 1 266,0 0-266,-1-1 229,1 0-219,0 0 214,-1 0-214,0 0 64,-1 0 166,2 0-91,-1 0-112,-1 1 187,1-1-214,0 0 214,0 0-64,0 0-54,1 0 22,0 0-11,0 0 74,-1 0-95,0 0-6,0 0 1,1 0 31,-2 0-10,2 0-33,-1 0 49,-1 0-16,1 0 80,0 0-97,0 0 33,0 0-123,-1 0 144,1 0-85,0 0 63,0 0-15,-1 0 5,1 0 0,-1 0 0,1 0 0,-1 0-37,1 0 10,-1 0-5,1 0 0,1 0 0,-1 0 112,1 0-107,-1 0 38,0 0-11,0 0-37,0 1 10,0 0 32,0-1-10,0 1-32,0 0 47,-1-1-15,1 1 5,1-1-37,-1 1 10,0 0-5,0-1 0,-1 1 0,1-1 0,0 0 0,-1 1 0,0-1 0,0 0 0,0 0 0,1 0 37,-1 0-10,1 0-32,0 0 10,1 0-5,-1 0 0,1 0 0,-1 0 0,1 0 75,-1 0-59,0 1-16,0-1 5,-1 0 33,0 0-49,0 0 16,0 1 33,1-1-49,0 1 91,0 0-101,-1-1-6,1 1 75,0-1-64,-1 0 21,1 1 70,-1-1-96,0 0 106,0 0-106,0 0 31,0 0-10,0 1-37,1-1 48,0 0 58,0 0-16,-1 0-101,1 0 32,0 1 22,0-1-12,0 0 81,0 0-59,-1 1 59,1-1-129,0 0 76,-1 1-28,1-1 44,0 1-86,0-1 101,0 1-106,0-1-6,1 0 75,-1 1 48,0-1-123,-1 1 81,1-2-65,0 1 54,-1 0 58,1 0-128,-1-1 6,1 1 144,-1 0-49,0 0-90,1 0 70,-1 0 47,0 0-16,1 0-26,0 0-64,-1 0 90,1 0-32,-1 0-63,1 0 20,-1 0 65,1 0-22,0 0 11,0 0-74,0 0 95,0 0-144,0 0 81,0 0 47,-1 0-16,1 0-63,0 0 20,0 1-10,1-1 38,-1 1-49,1 0 54,0-1-54,-1 1-21,0-1 5,0 1 145,0 0-118,-1-1-32,0 1 85,0-1 43,0 0-11,0 0-63,0 1 58,0-1-59,0 0 54,1-1-91,-1 1 64,0 0 16,1 0-43,-1 0 54,1 0-91,-1 0 64,1 0 16,-1 0-80,0 0 26,1 0 65,-1 0-22,0 0-63,0 0 58,0 0 16,0 0-80,0 0-11,0 1 112,0-1-111,0 0 74,0 1 53,0-1-53,0 0-53,0 0-22,1 0 0,-1 1 145,1-1-118,0 0 80,-1 0-22,1 0-68,-1 0 58,0 0 53,0 1-53,0-1-53,0 0-22,0 0 0,0 1-5,0-1 75,0 0 53,0 0-11,0 0-26,0 1 10,0-1-5,0-1 0,0 1 0,0 0 0,0 0 1,0 0-1,0 0 0,0 0-38,0 0 49,0 0-16,0 0-33,0 0 49,0 0-54,0 0 17,0 0-6,0 0 0,0 0-75,0 0-16,0 0 75,0 0-27,0 0-26,0 0 85,0-1-64,0 1 59,0-1-17,0 0 44,0 1 26,0 0 32,0-1-5,0 0 5,0 0-150,0 0 44,0 1 90,0-1 42,0 0-42,0 0 22,0-1-156,0 1 193,0 0-214,0-1 214,0 0-139,0 1 43,0-1-86,0 1 97,0 0 42,0 0-86,0-1-42,0 1 160,-1-1-128,1 1-32,-1-1 48,1 1-21,0-2 117,0 1-107,-1 0 38,0 0-11,0 1-112,0-1 144,0 1-48,0-1 16,1 1 0,-1 0-75,0 0 59,0 0 91,0 0-102,1 1 38,-1-2-11,1 1-37,0 0 47,0 0-52,0-1 52,-1 1-15,1-1-32,-1 1 10,0-1 33,1 1-49,0-1 54,0 0-54,-1 1 16,1-1-5,0 1 38,-1-1-12,1 1-31,-1-1 48,1 1-17,-1-1-31,0 0 48,0 1-17,0 0 6,1-1 0,-1 0 0,1 0 0,0 0 0,-1 0 0,1 1 38,0-1-12,0 0 6,1 0-37,-2 0-64,1 0 165,-1 0-128,0 1 43,1-1-11,-1 1 74,0 0-58,0 0-128,0 0 224,1-1-261,0 1 266,-1-1-266,0 0 229,1 0-144,-1 0-32,0-1 197,1 1-250,-1 0 266,0 0-266,0 0 229,0 0-219,1 1 251,-1-1-186,1 1 58,0-1-91,-1 0 208,1 1-101,0 0-37,-1-1-59,1 1 160,0-1-203,0 1 214,-1-1-139,0 0-32,0 1 160,1-1-203,-1 0 251,0 1-261,0-1 266,1 1-266,-1 0 266,1-1-266,-1 0 229,1 1-69,-1-1 21,1 1-150,0 0 193,0 0-214,0 0 214,-1-1-214,1 0 214,0 1-214,-1-1 214,1 1-214,0 0 214,0-1-214,0 1 65,0-1 165,-1 1-91,1 0 37,0-1-154,0 1 191,0 0-212,0 0 212,-1-1-212,0 2 212,0-2-63,1 1-128,-1 0 229,1 0-262,0 0 230,-1 0-218,1 0 212,-1 0-63,2 0-128,-1 0 191,0 0-63,0-1 21,0 1-187,-1-1 129,1 1 63,-1-1-21,0 1-96,0-1 144,1 1-85,-1-1-123,0 0 74,1 1 118,0-1-37,0 1-128,-1-1 42,1 1 128,0 0-191,0-1 212,-1 0-212,1 0 63,-1 1 128,1-1-42,-1 0 21,0 1 0,1-1 0,-1 1-187,1 0 241,-1 0-268,0 0 268,0 0-118,1 0-112,-1 0 224,1 0-262,-1 0 268,1 0-81,-1 0-160,1-1 241,0 1-81,-1-1-10,1 1-139,0 0 224,-1-1-150,1 1 124,-1-1-70,1 1-128,-1 0 74,0 0 81,1-1-27,-1 2 53,1-1-47,-1 0-134,1 0 186,0 1-212,0 0 250,-1-1-112,1 0-112,0 0 74,-1 0 118,1 0-37,0 0-166,-1 0 241,1-1-118,0 1 37,0 0 32,0 0-47,0 1 15,-1-1-5,1 0-149,0 0 42,-1-1 166,1 1-91,0-1 37,0 1-5,0-1 0,0 1 0,-1 0 0,1 0 0,-1 1-149,1-1 42,-1 1 128,1-1-42,-1 1 21,1-1 0,0 1 0,0-1 0,0 0 0,0 1 0,0-1-37,0 0-27,0 1 80,0-1-27,0 1 11,0-1-37,-1 0 10,1 0-5,-1 0-74,1 0 58,-1 1-96,0-1 176,1 1-54,-1-1-127,1 0 229,0 1-262,0-1 156,0 1-86,0 0 170,0-1-196,-1 0 212,1 1-212,0-1 212,-1 1-212,1 0 63,-1-1 54,0 0 53,1 0-11,0 1-138,-1-1 191,1 0-212,1 1 250,-1-1-149,0 1-65,0-1 134,0 1-48,0 0 16,0 0 0,0-1 0,0 1-112,0 0 144,0 0-85,0 0 138,0 0-149,-1 1 48,1 0 22,-1-1 26,1 1-80,0-1-86,0 1 60,-1 0 84,1 1-63,-1-1 26,0 2-5,0-1 0,1 0 0,-1 1-74,1-1 132,0 1-79,0-1 64,-1 1 21,1 0-80,-1-1-48,1 0 10,-1 0 102,-1 1 6,1-1-70,-1 1 26,1 0-10,-1 0 0,1 0 0,-1 0 0,1 1 0,-1 0 75,1 0-96,0-1 31,0 1-10,0 0 75,0 0-22,-1 0-101,1 0 70,0-1-65,0 1 54,1-1-54,-2 1 54,1-1-17,0 0 6,-1 0-37,1 0 122,0 0-111,0 0 36,0 0-47,0-1 122,-1 1-111,1-1 111,0 1-106,-1-1 31,1 1-47,0-1 10,1 1-5,-1-1 38,1 0 63,-2 1-90,1-1 31,-1 0-10,1 0 38,-1 0-49,0 0-21,1 0 5,0 0 33,0 1-12,-1-1 6,1 0-37,0 0 122,1 1-149,0-1 160,-1 0-160,-1 0 160,1 1-122,-1-1 74,0 0-96,1 0 101,-1 1-106,1-1 106,0 1-106,-1 0 69,1-1-59,0 1 16,0 0-79,1-1 132,-2 1-42,1-1-58,0 0 20,0 0 140,0 0-118,0 0 42,0-1-10,0 1 0,0-1 0,0 1-74,1-1 132,0 0-4,-1 1-70,0-1 26,0 0 65,1 0-22,-1 0-63,0 0 20,0 0-10,0 0 0,0 0-37,0-1-27,1 2 80,0-1-27,0 0 49,0 0-49,0 0 16,-1-1 70,1 1-96,0 0 31,-1-1-10,0 0 0,1 1 0,-1-1 0,0 1 75,0 0-134,1 0 81,-1 0-28,1 0 6,0 0 0,-1 0 0,0 0 75,0 0-59,0 0-53,0 0 15,0 0-10,1 0 38,-1 0-12,1 0 81,-1 1-134,1-2 81,-1 1-28,1 0-31,0 0 48,0-1-17,0 1 6,0-1 0,0 1 0,0-1 0,0 0 0,0 1 0,0 0 38,0 0-49,0 0 16,0-1-5,0 1 0,0 0 0,0 0 0,0-1 0,0 1 0,0-1 38,-1 0-86,1 0 138,0 0-154,-1 0 86,1 0-28,0 0-106,0 0 144,0 0-122,0 0 148,0 0-79,0 0-48,0 0 127,0 0-79,0 0 26,0 0-5,0 0 0,0 0 0,0 0-37,0 0 10,0 0 70,0 0-246,0 0 225,0 0-151,0 0-31,0 0-64,0 0 11,0 0-273,0 0 38,0-1-214,0 0 12,0 0-130,0-1-233,0 0 58,0-1-75,0-1-400,0 0-299,0-2 22,0 0 175,1 0-31,-1 1 600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00:58.624"/>
    </inkml:context>
    <inkml:brush xml:id="br0">
      <inkml:brushProperty name="width" value="0.1" units="cm"/>
      <inkml:brushProperty name="height" value="0.1" units="cm"/>
      <inkml:brushProperty name="color" value="#FF4E00"/>
      <inkml:brushProperty name="inkEffects" value="rainbow"/>
      <inkml:brushProperty name="anchorX" value="-82453.28125"/>
      <inkml:brushProperty name="anchorY" value="-1361.63672"/>
      <inkml:brushProperty name="scaleFactor" value="0.5"/>
    </inkml:brush>
  </inkml:definitions>
  <inkml:trace contextRef="#ctx0" brushRef="#br0">117 748 80,'0'0'0,"0"0"384,0 0 262,0 0-449,0 0 70,0 0-32,0 0-86,0 0 22,0 0-11,0 0 75,0 0-59,0 0 21,0 0-5,0 0 1,0 0-39,0 0 12,0 0-6,0 0 0,0 0-112,0 0 144,0 0-85,0 0-11,0 0 5,0 0-80,0 0 97,0 0-108,0 0 145,0 0-5,0 0 79,0 0-16,0 1-26,0-1 11,0 0-156,0 0 44,0 0 127,0 1-42,-1-1-166,0 0 54,0 0-27,-1 0 187,-1 0-91,0 0-112,0 0 187,0 0-139,0 0-32,0 0 10,0 0 102,0 0-32,1 0 16,-1 0 0,0 0 38,0 0-86,1 0 27,-1 0-11,0 0 0,1 0 0,0-1-38,-1 1 12,1 0 69,0 0-22,-1-1 11,2 1 0,-2-1-37,1 1-65,0-1-58,1 0 86,-1 0-108,1 0 182,0 0-53,0-1 21,0 0-37,0 0 10,-1 1-5,1-1-37,-1 1 10,1-1-5,-1 1 0,1-1 0,-1 1 0,1-1 0,-1 1 0,0 0-112,1 0 144,0 1-48,0-1-96,0 0-5,0 1 181,0-1-245,0 0 79,0 1-26,1-1 38,-1 1-12,0-1 193,1 0-91,-1 0 37,1 0-5,-1-1 0,0 1 0,0 0-37,0 0 10,1 0-5,-1 1 0,0-1-74,0 0 95,0 1-32,1-1 11,-1 1 0,0 0 1,1 0-1,-1-1 0,1 1 0,0-1-38,0 0 49,0 1-16,0-1-33,0 1 49,0-1-54,0 1 54,0-1-16,0 1-33,0-1 49,0 1-54,0-1 17,0 1-156,0-1 230,0 1-74,0-1 26,0 0 0,0 0 0,0 1 0,0-1-38,0 1 12,0 0-6,0 0 0,0 0 0,0-1 0,0 1 0,0 0-150,0 0 156,0 0 20,0-1-4,0 1 10,0 0-38,0-1 12,0 1-6,0 0 37,1 0-48,0 0 17,0 0-6,0-1 0,1 1 0,0 0-150,0 1 81,0-1-70,1-1 54,-1 1-17,1 0 230,0 0-101,-1 0 43,1 0-44,0 0-63,0 0-59,0 0 122,0 0 33,0 0-43,1 0 22,0 0-6,-1 0 0,1 1 0,0 0 0,0 0 0,0 0 0,0 0 0,1 1-38,-1-1 12,0 1-156,0-1 44,0 0 164,0 0-127,1 0-27,0-1 10,0 1 177,1-1-54,0 1-159,0-1 239,1 1-80,-1 0-10,1 0 11,0 0-156,0-1 193,0 1-64,1 0 21,-1-1 0,1 0 0,-1 0 0,1 0-75,0 0 22,-1 0 63,1 0-20,1-1 10,-1 1-187,0 0 240,0 0-79,1 0 26,-1 0-150,0 0 43,0 0 166,0 0-91,-1 0 38,1 0-6,-1 0 0,0 0 0,0 0 0,0 0-38,-1 0 12,0 0-6,0 0-75,-1 0-53,1 0 197,-1 1-63,0-1 26,0 1 0,0-1 0,-1 0 0,1 1-38,0-1 49,0 0-54,0 1-432,0-1 646,0 0-214,0 0 38,0 0 11,1 0-6,-1 0 0,1 0 0,0 0 0,-1 0-112,1 0 69,0 0 48,0 0-165,0 0 53,0 0-21,0 0 0,0 0 187,0 0-54,-1 0 27,1 0 0,0 0-37,0 0-139,1 0 37,-1 0 17,1 0 138,1 0-38,0 0 22,1 0-112,-1 0-42,1 0 116,1 0-42,-1 0-58,1 0 20,0 0-10,-1 0 0,1-1 0,0 0 0,0 1 38,-1-1-12,1 0 6,-1 1 187,0-1-166,0 1 134,0-1-224,0 1 63,-1 0 161,0 0-54,0 0 27,-1 1-112,1-1-42,-1 0 4,0 0 65,0 0-96,0 0 31,-1-1 28,1 1-12,0-1 156,-1 1-44,1-1 22,0 1-37,-1 0 10,1 0-42,0 0 48,-1 0-54,1-1 17,-1 1-6,1 0 0,-1-1 0,0 1 0,0 0-112,0-1-43,0 1 43,-1 0 165,1 0-48,0-1-159,-1 1 52,1 0 86,-1 0 43,1-1-6,-1 1 11,1 0-37,0-1 11,1 1-156,-1 0 43,1 0 17,-1-1 63,1 1 59,0 0-11,0-1 11,0 1-37,1-1-64,0 0-59,0 0 10,0 1 28,1-1 138,-1 1-38,1-1 22,-1 1 0,1 0 1,-1-1-39,1 1 12,-1 0-6,0 0-187,-1 0 91,1 0 37,-1 0 96,0 0-207,0 0 255,-1 0-266,0 0 117,0 0 37,0-1-90,0 1 218,-1 0-586,0 0 549,1 0-182,-1 0 92,1-1 138,0 1-75,0 0 32,1 0-5,-1 0-37,1 0 10,0 0-5,0 0-37,1 0 11,-1 0-6,1 0 0,0 0-75,-1 0-53,1 0 10,0 0 28,0 0 138,0 0-38,1 0 23,-1 0-39,1 0 12,-1 0-6,1 0 0,0 0 0,0 0 0,0 0 0,1 0-187,0 0 91,-1 0 112,1 0-187,0 0 251,1 0-74,-1 0-12,0 0 12,0 0-6,0 0-187,0 0 91,0 0-38,1 0 44,-1 0 138,1 0-187,-1 0 214,1 0-139,0 0 117,0 0-218,0 0 101,0 0-38,0 0 193,0 0-91,0 0 37,-1 0-5,1 0 1,-1 0-39,0 0 49,0 0-54,0 0 17,-1 0-193,0 0 91,1 0 149,-1 0-85,-1 0 38,1 0-6,-1 1 0,0-1 0,-1 0 0,1 0 0,-1 1 0,0-1-38,0 0 12,0 1-6,0-1 0,-1 0 0,1 0 37,-1 0-48,0 1-21,0-1 43,0 0 21,0 0-43,0 0-133,1 0 38,-1 0 15,1 0 176,0 0-197,-1 0 219,1 0-102,0 0 33,-1 0-6,1 0-150,0 0 43,0 0-21,0 0 38,0 0-12,1 0 118,-1 0 43,1 0-43,-1 0 21,1 0-79,-1 0-54,1 0 10,0 0 140,0 0-193,-1 0 64,1 0 54,-1 0-96,1 0 181,-1 0-203,1 0 251,-1 0-75,1 0-10,0 0 11,-1 0-44,1 0 49,0 0-128,0 0 111,0 0-36,-1 0-140,1 0 43,-1 0-21,1 0 38,-1 0 138,1 0-38,-1 0 23,0 0-1,1 0 0,-1 0-38,0 0 12,0 0-6,-1 0 0,1 0 0,-1 0-38,0 0-63,-1 0-22,1 0 1,-1 0 143,0 0-42,0 0-129,-1 0 118,1 0 70,-1 0-22,0 0-22,1 0 12,-1 0-156,0 0 43,1 0-21,-1 0 38,0 0-12,0 0 193,0 0-91,0 0-112,0 0 37,0 0-21,0 0 75,-1 0 53,1 0-11,-1 0 11,1 0 0,0 0-186,-1 0 90,1 0-38,0 0 6,-1 0 187,2 0-91,-2 0-112,1 0 187,0 0-65,0 0-127,0 0 192,0 0-65,0 0-164,1 0 239,-1 0-79,0 0-161,1 0 165,0 0 17,0 0-192,0 0 101,0 0 112,0 0-187,0 0 214,0 0-214,0 0 64,0 0 166,0 0-166,-1 0-15,1 0 191,0 0-250,0 0 229,-1 0-219,1 0 251,-1 1-187,1-1-15,0 0 154,0 1-128,0 0-32,-1 0 160,1 0-203,0 0 214,0-1-139,0 1 117,0-1-31,0 1-140,0-1 6,0 0 27,0 0 133,0 1-38,0-1 23,0 0-151,0 1 6,-1-1 27,1 1 58,0 0-16,-1 0-63,1-1 58,0 1-22,-1 0 6,0-1 150,0 1-44,1 0-15,-1-1 10,0 1-4,1 0-1,-1-1-38,0 1 12,0 0-6,0-1 0,0 1 0,0-1-150,0 0 44,0 1-23,0-1 39,0 0 63,0 0-90,-1 0 181,1 0-54,0 0 23,0 0-1,-1 0 0,1 1-38,0-1 12,-1 0-6,1 0 0,-1 0-187,1 0 240,0 1-79,-1-1-124,1 0 230,0 0-261,0 0 229,0 0-144,0 0 155,0 0-81,1 0-122,-1 0 187,1 0-214,0 1 214,1-1-27,-1 0-176,0 0 58,1 1 161,0-2-128,-1 1-65,1 0 60,-1 0 47,0 0-90,1-1 181,0 1-54,-1 0-127,0 0 192,1 0-214,-1 0 214,0 0-139,0 0 117,1 0-31,-1 0-177,1 0 91,0 0-38,-1 0 193,1 0-240,-1 0 229,1 0-144,0 0-32,0 0 197,0 0-250,1 0 79,-1 0 124,1 0-193,-1 0 214,1 0-214,-1 0 251,1 0-112,-1 0-112,1 0 37,-1 0-21,0 0 187,0-1-91,0 0 37,0 0-154,1 0 42,-1 0 129,0 0-44,0 0 23,0 0-1,0 0-187,0 0 53,0 0 12,-1 0 63,1 0 59,-1 0-11,1 1 12,-1-1-1,0 1 0,-1 0-38,1-1 12,0 1-6,-1 0 0,0 0-38,-1 0 49,1 0-54,-1-1-95,0 1 26,0-1-16,-1 1 112,1-1 42,0 0-4,0 1-28,0-1 12,0 0-6,-1 1 0,1 0-38,1-1 49,-1 1-16,0 0 5,0 0-187,0 0 240,0 0-79,1 0 26,-1 0 0,0-1-38,0 1-138,0 0 75,1-1 117,-1 1-37,0 0 21,0 0 0,0 0 0,0 0-187,1 0 91,-1-1 112,1 1-187,0 0 102,-1-1-33,1 1 6,0-1 0,0 1 150,0 0-6,-1-1-27,1 0 17,0 1-6,0-1-112,0 1-43,0-1 5,0 1 102,-1-1-106,2 1 36,-1 0 177,0-1-240,0 1 79,0 0 86,0 0-144,0-1 86,-1 0-28,1 1 156,0-1-230,-1 0 261,2 0-229,-2 1 69,1-1-21,1 0 150,-1 0-230,0 1 186,0-1 17,0 0-192,1 0 250,-1 0-266,0-1 266,0 1-266,0 0 229,0 0-219,0 0 64,-1 0 166,0 0-240,0 1 266,-1-1-266,0 0 229,-1 1-144,0-1-32,-1 1 160,0-1-240,0 1 261,0-1-266,0-1 229,0 1-70,-1-1-15,1 1 10,0-1-5,0 0 0,0 0-37,0 0 48,-1 0-17,0 0-106,0 0 32,-1 0 96,-1 0-106,1 0 36,0 0 65,-1 1-22,1-1 11,-1 0 0,0 1-74,0-1 20,1 1 28,-1-1-49,1 1 53,-1-1-52,0 1 52,1 0-15,-1-1-32,0 1 10,1 0 32,-1-1-10,0 1 80,0-1-134,0 1 80,0 0-26,-1 0 5,1 0 0,0 0 0,-1 0 0,1-1 0,0 1 0,0 0 0,-1 1 37,1-1-10,0 0 5,0 0 0,0 0 0,0 0-37,0 0 47,0 0-15,0 1 5,-1-1 0,1 1-38,-1-1 49,1 1-16,-1-1 5,1 1 0,-1-1 0,1 1 0,0-1 0,-1 1 0,1 0 0,0 0 0,0 0 0,0 0-38,0 0 49,-1 0-16,1 0 5,0 0 0,0 0 0,-1 0 0,1 0 0,0 0 0,0 0 0,0 0 0,0 0 0,0 0 0,-1 0 0,1 0 0,0 0 0,0 0 0,0 0 0,-1 0 0,1 0 0,-1 0 0,1 0 0,-1 0-38,0 0 49,1 0-16,-1 0 5,1 0 0,-1 0 0,0 0 0,0 0 0,1 0 0,-1 0 0,0 0 0,0 0 0,0 0 75,1 0-97,-1 0 33,0 0 64,1 0-134,-1 0 43,0 0 21,1 0-48,-1 0 54,0 0-16,0 0 5,1 0 0,0 0 0,-1-1 0,1 1 0,-1-1 0,1 1 0,0 0 0,0 0 0,0-1 0,-1 1 0,1 0 75,0 0-97,0 0 33,-1 0 64,1 1-134,-1-1 43,0 0 21,0 0-48,0 0 54,0 0-16,0 0 5,0 0 0,1 0 0,-1 0 0,0 0-38,1 0 49,-1 0-91,1 0 101,0 0-31,0 0-65,0 0 22,0 0-11,0 0 112,1 0-70,-1 0 28,0 0-6,0 0 37,0-1-10,0 1-107,1 0 106,-1-1 1,0 1-112,0-1 149,1 0-48,-1 0-22,1 1 49,0-1-54,0 0 17,0 0-81,1 0 134,0 1-43,0-1-22,0 0 49,0 0-54,0 0 17,1 0 31,0 0-48,-1 0 17,1-1-6,0 1 0,0 0 0,0 0 0,0 0 0,0 0 0,0-1 0,0 1-75,0 0 96,0 0-31,0 0 10,0 0 37,0 0-48,0-1-58,0 1 16,0 0 101,0 0-32,0 0-22,0 0 49,0 0-54,0 0 17,0-1-6,0 1 0,0-1 0,0 1 0,0-1 0,1 0 0,0 1 0,0 0 74,1 0-95,0 0 32,0 0 63,2 0-132,-1 1 79,1-1-26,-1 1 5,1-1 0,1 1 0,-1-1 0,0 1 0,1-1-38,-1 1 12,1 0 31,0-1-10,0 1 5,-1 0 0,1 1-38,-1-1-63,1 0 128,-1 0-118,1 0 112,-1 0-31,0 0 10,0 0 0,1 0 0,-1 0 0,-1 0 0,1 0 0,0 0 0,0 0 0,-1 0 37,1 0-48,-1 0 17,-1 0-6,1 0 0,0 0-75,0 0 96,0 0-31,0 0 10,1 0 37,-1 0 27,1 1-80,0-1 27,-1 1-11,1 0 0,0 0 0,0 0 0,-1 0 0,1 0 0,0 0 0,0-1 0,0 0-75,1 0 96,-1 1-31,0-2 10,1 2 0,-1-1 0,0 0 0,0 1 0,1 0 0,-1-1 37,0 1 27,0-1-192,0 1 171,0-1-59,0 0-59,0 0 96,-1 0-106,1 0 144,1 1-43,-1-1 16,1 1-38,-1-1 12,0 1-6,1-1 0,-1 1-75,0-1 134,1 1-81,-1-1 28,0 0 31,0 1-48,0 0 17,0-1-81,0 1 134,0-1-81,1 0 28,-1 1-6,0-1 0,1 0 0,-1 0-75,1 0 134,-1 0-43,1 0 16,-1 0-38,1 0 49,1 0-54,-1 0 17,0 1-6,0-1 37,1 0 27,-1 1-80,0-1 27,0 1-11,0-1 0,0 0 0,0 1 0,0-1 0,-1 0 0,0 0 0,0 0 0,0 0 0,-1 0 0,1-1 0,0 1 0,0 0 0,-1 0 0,2 0 74,-1 0-95,0 0 32,0 0-86,0 0 96,0 0-31,0 0 10,1 0 0,-1 0-75,0 0 96,0 0-31,0 0-65,0 0 134,-1-1-81,0 1 28,0-1-6,0 1-75,-1-1 134,1 0-81,0 0 28,-1-1-6,1 1-75,-1 0 134,1-1-155,-1 1 234,1-1-143,0 0 48,0 0-11,0 0-38,0 1 49,0-1-16,0 0-33,0 1 12,-1-1-6,1 0-75,0 0 134,0 0-43,0 0 16,0 0-38,0 0 49,0 0-16,-1 0 5,1-1-38,0 1 49,0-1-16,0 1 5,0-1 75,0 0-134,0 1 43,0-1-16,0 0 0,1 0 37,-1 0-47,1-1 52,0 1-52,0-1 15,0 1 107,0-1-144,0 0 48,0 1 59,0-1-97,0 0 33,0 0-11,0 1 0,0-1 0,0 0 37,-1-1-122,1 1 149,0 0 27,-1 0-6,1 0 11,0 0 0,0-1-112,-1 1 32,2-1 59,-1 1-22,0-1 11,0 0 0,0-1-37,1 1 10,-1 0-5,0-1 0,0 1 0,0-1 0,0 1-74,0-1 20,-1 1 65,1-1-22,-1 1 11,1 0 0,-1 0 0,1 0 0,-1 0 0,1 1 0,0-1 0,0 0 0,1 0-37,-1 0-139,0 0 37,0 1 17,1-1 26,-1 0-6,1 0 6,-1 1 187,1-1-166,0 1-15,0-1 191,-1 1-250,1 0 266,-1 0-192,0 0 59,0 0-128,0 0 256,0 0-192,0 0 64,-1-1-16,1 1-74,-1 0 207,0 0-176,0 0-15,0 0 154,1 0-128,-1 0 117,1 0-218,-1 0 250,1 0-266,0 1 266,-1-1-229,1 0 219,0 0-214,0 0 64,0 1 166,-1-1-240,1 0 79,-1 0 161,1 1-240,-1-1 79,0 1 161,0-1-91,0 1 37,0 0-5,-1 0 0,1 0 0,-1-1-112,1 2 144,0-1-160,-1 0-26,1 0 191,-1 0-250,1 1 266,-1-1-229,1 0 32,0 1 176,-1-1-59,1 1-159,-1-1 239,1 1-80,0-1 27,-1 1 0,0-1-186,0 1 52,0 0 161,0-1-54,1 1 27,-1 0-186,0 0 52,-1 0 12,0 0 138,1 0-38,-1 0 22,0 0-186,0 1 239,0-1-80,-1 1-159,1 0 239,-1-1-117,1 1-112,-1 0 224,0 0-261,1 0 266,-1 0-80,1 0-159,-1 0 239,0 0-266,1 0 266,-1 1-192,0 0-15,0-1 4,0 1 177,0 0-54,0 0-159,0 0 239,0 0-117,0 0 37,-1 0-117,1 0-5,0 0-6,0 0-42,0 0 10,0 0-42,0 0 47,0 0-202,-1 0 96,0 0 37,0 0-202,-1 0 101,0 1-225,0 0 60,0 0-102,-1 0-576,1 1-251,-1-1 69,0 0 6,1-1 712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00:50.342"/>
    </inkml:context>
    <inkml:brush xml:id="br0">
      <inkml:brushProperty name="width" value="0.1" units="cm"/>
      <inkml:brushProperty name="height" value="0.1" units="cm"/>
      <inkml:brushProperty name="color" value="#FF4E00"/>
      <inkml:brushProperty name="inkEffects" value="rainbow"/>
      <inkml:brushProperty name="anchorX" value="-80806.61719"/>
      <inkml:brushProperty name="anchorY" value="-611.39246"/>
      <inkml:brushProperty name="scaleFactor" value="0.5"/>
    </inkml:brush>
  </inkml:definitions>
  <inkml:trace contextRef="#ctx0" brushRef="#br0">0 524 112,'0'0'0,"0"0"352,0 0-74,0 0 20,0 0-9,0 0-1,0 0-187,0 0-21,0 0 70,0 0 79,0 0-133,0 0 160,0 0-48,0 0-21,0 0 10,0 0-4,0 0-1,0 0-187,0 0 166,1 0 15,-1 0-79,1 0 32,1 0-11,-1 0 0,1 0 0,0 0 0,0 0 0,1 0 0,-1 0 75,1 0-96,-1 0 106,0 0-31,1 0-28,-2 0 12,1 0-6,0 0-37,1 0-65,-1 0 92,1 0-33,-1 0-64,0 0 59,1 0-21,-1 0-144,0 0 42,1 0-21,-1 0 0,1 0 187,-1 0-203,1 0 256,0 0-262,0 0 156,-1 0-49,1 0 11,0 0 0,0 0 0,1-1 0,-1 1 0,0 0 38,0-1-49,0 0 16,0 0-4,0 1-1,-1-1-75,1 0 134,0-1-81,0 1 28,-1 0 106,1-1-144,0 1 48,-1 0 21,0-1 27,1 1-5,-1 1 5,0-1 0,0 0 0,0 1-37,0-1 10,0 1 33,0-1-49,0 1 16,0-1-5,0-1 0,0 1-186,1-1 239,-1 0-154,0 0 122,0 0-181,1 0 203,-1 0-139,1 0 117,-1-1-106,1 1 32,0 0-11,0 0 0,0-1-75,0 1 96,0-1 6,0 0 0,-1 0 79,1 0-95,-1 1-43,1-1 86,-1 0-33,1 1 48,-1-1 65,0 0-129,0 1 43,1-1 96,-1 0-144,0 1 48,0-1 59,0 0-22,0 1 11,0-1 0,0 1-149,1-1 192,-1 0-139,0 0 117,0 0-181,0 0 16,0 0 176,0-1-208,0 1 70,1-1-22,-1 0 149,1 0-42,0 1-166,-1-1 54,0 0 159,1 0-164,-1 1 170,0 0-235,0-1 219,0 1-219,0-1 140,0 1 68,1-1-96,-1 0 38,0 0-11,1 0 0,-2 1 0,1 0-112,0 0 144,-1 1-48,1 0-21,-1-1 10,1 1 32,0-1-47,0 0 15,0 1-5,-1-1 0,1 0 75,-1 0-96,0 1-6,0-1 38,0 1-54,0 0 54,-1-1-17,1 1-31,-1 0 10,1-1 33,0 1-49,0-1 54,0 0-54,0 1 16,1-1-5,0 0 0,-1 0 38,1 0-12,0 0-31,0-1 10,-1 1-5,1 0 38,-1 0-49,0 0 16,0 1-5,0-1 0,0 1 0,-1-1 0,0 1 38,0-1-49,0 1 16,0 0-5,1 0 38,-1 0 63,1-1-53,-1 1-53,1 0 15,-1 0-10,1 0 0,0 0 0,0 0 0,0-1 0,0 1 0,-1 0 0,1-1 0,-1 1 75,0 0-21,0-1-65,0 1 96,0 0-106,0 0 32,0-1-11,0 1 0,1 0 0,-1 0-75,0 0 171,0 0-53,0 0-129,0 0 44,0 0 52,0 0 92,0 0-60,0 0 28,0-1-6,0 1-38,0 0 49,0 0-54,0-1 17,0 1-6,0 0 0,0 0 0,-1-1-75,1 1 22,0 0 63,0-1-95,-1 1 32,1 0 63,0 0-20,0-1 10,0 1 0,0 0 0,0 0 0,0 0-112,0 0 32,0 0 96,-1 0-32,1 0 16,0 0 0,0 0-37,0 0 47,0-1-52,0 1-60,0 0 129,0 0-80,0 0-49,0 0 129,0 0-43,0 0-21,0 0 10,0 0-5,0 0 37,0 0-47,0 0 15,0 0-5,0 0 0,0 1 0,0-1 0,0 1-75,0-1-53,0 1 123,0 0-43,0-1 16,0 1-75,0 0 134,0-1-43,0 1 16,0 0 74,0-1-20,0 0 10,0 1-38,0 0 12,0-1-6,0 1 0,0-1 0,1 0 0,-1 1-112,0-1-43,0 0 118,1 0 31,-1-1-79,1 1 32,0 0-11,-1 0 0,1 0 0,0 0 0,-1 1-38,1 0 12,0 0-44,0 1-101,0-1 139,1 0-309,-1 0 127,1 1-122,0-1-11,0 0-186,0 0-139,0 1-11,0-1-166,0 0-74,0 1-400,0 0-497,-1 0 300,0 1 10,0 0 282,0 0 86,-1 0 1177</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8:05:34.091"/>
    </inkml:context>
    <inkml:brush xml:id="br0">
      <inkml:brushProperty name="width" value="0.1" units="cm"/>
      <inkml:brushProperty name="height" value="0.1" units="cm"/>
      <inkml:brushProperty name="color" value="#FF4E00"/>
      <inkml:brushProperty name="inkEffects" value="rainbow"/>
      <inkml:brushProperty name="anchorX" value="-12507.78516"/>
      <inkml:brushProperty name="anchorY" value="-563.63867"/>
      <inkml:brushProperty name="scaleFactor" value="0.5"/>
    </inkml:brush>
  </inkml:definitions>
  <inkml:trace contextRef="#ctx0" brushRef="#br0">0 2007 16,'0'0'0,"0"0"256,0 0-74,0 0-17,0 0 187,0 0-170,0 0-166,0 0 48,0 0 154,0 0-127,0 0 10,0 0 1,0 0 31,0 0-10,0 0-32,0 0 10,0 0-42,0 0 10,0 0-5,0-1 0,0 0 0,0 0 0,0 0 0,0-1 0,0 0-37,0-1 10,0 1-5,0-1 0,0-1 0,1 1 0,-1 0 0,0 0 0,1 0 0,-1 0 0,1 0 0,-1 0 0,1 0 0,1 0 0,-1 1-74,0-1 95,1 0-32,-1 0 11,0 0 75,1 0-96,-1-1 106,1 1-31,-1 0-28,0-1 12,1 1-6,-1-1 0,1 1 0,0-1-38,1 0 12,-1 0-6,1 0 0,0 0 0,-1 0 0,1-1 0,1 0 0,-1 1 0,0-1 0,0 0-75,1 0-53,0 1 198,0-1-102,-1 0 37,1 1-5,0 0-149,0-1 42,-1 1 166,1 1-54,0-1-10,-1 1 10,0 0-154,0 0 42,0 0 16,0 0-10,0 0 154,0 0-42,1 1-54,-1-1-53,0 0 11,0 1 176,0-1-241,0 0 81,1 0 159,-1 0-202,0 0 219,1 1-101,-1-1 31,1 0-5,0 1 0,0-1 0,-1 0-37,1 1 10,0-1-453,-1 1 613,1-1-202,0 1 69,0-1-112,0 1-5,0 0 143,-1-1-47,1 1 21,0-1-37,0 1 47,0 0-52,0-1 15,0 1-5,0 0 0,0-1 0,0 0 0,0 1-37,1-1 10,-1 1-5,0-1 0,0 1 0,0 0 0,1-1 0,-1 1 0,0-1 0,1 1 0,-1 0 0,0 0-149,1-1 229,-1 1-75,0 0 27,0-1 0,0 1-37,-1 0 10,1-1-5,0 1 0,0-1 37,0 1-47,0 0 15,0-1-5,0 1 0,0-1 0,1 0-75,-1 0-15,0 1-1,1-1 144,-1-1-42,1 2-128,-1-1 191,1 0-63,0 0 21,-1 0 0,1 1 0,-1-1 0,1 0 0,-1 0 0,1 0-37,-1 1 10,0-1-5,0 0 0,0 0 0,1 1 0,-1-1 0,0 1-75,1-1-15,-1 1 148,0-1-47,0 0 21,0 0 0,0-1-37,1 1 10,-1 0 32,0 0-47,0 0 15,0 0-5,-1 0 37,1 0-47,0 0 15,0 0-5,-1 1 0,1-1 0,-1 1 0,0 0 0,0 0-75,0 0-53,0 0 198,-1 0-214,1 0 218,0 0-212,0 0 250,0 0-262,0 0 81,0 0 10,0 0-10,1-1 154,-1 1-191,0-1 63,1 0 166,0 0-91,-1 0-112,1-1 37,0 1 91,-1 0 5,1-1 6,0 0-70,0 1-53,0 0 11,0-1 138,0 1-191,-1 0 212,1 0-212,0 0 212,-1 0-138,1 0-32,-1 1 160,0-1-53,0 0 21,0 0 0,0 0-112,0 0-43,0 0 193,0-1-65,0 1-160,0-1 91,0 0 38,0 0 58,-1 0-11,1 0-138,0 0 117,0 0 32,0 1-11,0-1-176,0 0 241,-1 1-118,1-1 74,0 1-127,0 0-38,-1-1 193,1 1-177,0 0-16,0-1 43,-1 1-21,1 0 5,1 0 0,-2 0 37,1-1-10,0 1 5,-1 0 149,1 1-192,-1-1 65,1 1 127,-1-1-42,0 1-16,1-1 10,-1 1-5,0-1 0,0 0 0,1 0-37,-1 0 10,0 0-5,0-1 0,1 1 0,-1-1 0,1 1-37,0-2 10,0 1-5,0 0 0,0-1 0,0 1 0,0-1 0,-1 0 37,1 1-47,0-1 15,0 0-5,0 1 0,0-1 0,0 0-75,-1 1-53,1 0 198,-1-1-65,0 1 27,0-1-37,0 1 47,0-1-52,0 0-97,-1 1 176,1-1-207,0 0 212,0 1-63,0-1 21,0 1-149,1-1 191,-1 1-63,0-1 21,1 1-112,-2 0 144,1 0-197,0 0 207,0 0-63,0 0 21,-1 0 0,1 0 0,-1 0 0,0 0-37,0 0 10,0 0-117,1 1 32,-1-1 133,0 0-42,0 0-128,0 1 42,0-1 91,0 0-107,1 0 187,-1 0-202,0 0 63,0-1 128,0 0-117,1 1 118,-1-1-182,0 1 53,-1-1-21,1 0 0,0 1 0,0-1 37,0 1 139,0-1-187,0 1 214,0 0-213,0 0 175,-1 0-202,0 1 170,0-1-16,1 0-143,-1 0 47,0 1 166,0-1-241,0 0 81,0 0 160,-1 0-241,1 0 81,0 1 85,0-1-107,0 0 38,0 1 138,0-1-192,0 1 65,0-1 52,0 1 55,0 0-161,0-1 165,0 0-53,0 1 16,0-1-149,0 0 42,0 1-21,0-1 37,0 0-10,0 0 154,0 0-79,0 0 31,0 0-5,0 1 0,0 0 0,0 0-37,0 0-139,0 0 224,0 0-112,0 1 37,0-1-80,0 0 22,0 1 64,0-1-171,0 0 240,0 0-224,0-1 181,1 1-53,-1-1-96,0 1-5,0-1 31,1 0-15,-1-1 5,1 1 0,0 0 37,1 0-10,-1-1 5,0 1 0,1 1 0,-1-1 37,0 0-48,1 1 166,-1 0-48,1-1 21,-1 1-37,1 0 10,0 0-5,-1 0 0,1-1-37,1 0 10,-1 1-5,1-1 0,0 0 0,0 0 0,0 0 0,0 0-37,0 0 10,0 0 32,0 1-122,0 0 0,-1-1 143,1 1-196,-1 0 63,1 0 16,-1-1 139,1 1-37,-1 0-16,1 0 10,0 0-5,-1 0 0,1 0-37,0-1 47,-1 1-202,1 1 96,-1-1 112,1 0-186,-1 0 138,0 0-6,0-1-74,1 1 64,-1 0 91,0 0-27,1-1 16,-1 1-187,1-1 91,0 0-37,0 1 5,0-1 0,0 0 0,-1 0 0,1 0 112,0 0 42,0 1-191,0-1 101,0 0 112,1 0-187,-1-1 177,0 1-92,0 0 65,0 0-16,0 0-144,0 0 42,0 0 128,-1 0-192,1 0 65,0 0 127,-1 1-192,1-1 102,-1 0-32,1 0 154,-1 1-79,0-1-119,0 0 39,0 0 165,0 0-166,0 0-16,0 0 155,0 0-203,0 1 252,0-1-113,0 0-113,0 0 188,0 0-214,0-1 214,0 1-214,1 0 214,-1 0-64,1 0 21,0-1-37,-1 1 10,1 0-5,0 0 0,-1 1 0,1-1 0,0 0 0,-1 1-37,-1-1 10,1 1-154,-1 0 154,1 1 22,-1-1-6,0 1 11,0 0 0,0 0 0,1 0-37,-1 0 10,1 0-5,0 0-448,-1 0 651,1 0-214,1 0 75,-1-1-37,1 1 10,0-1-5,-1 0 0,1-1 0,1 1-37,-1-1 10,1 1-117,0-1 32,-1 1 133,1-1-42,0 1 21,0-1 0,0 0 0,0 1 0,0-1-149,0 1 42,0 0-21,0-1 37,0 1-10,0-1 154,0 1-42,-1 0 21,1 0-37,-1-1 10,0 1-5,1 0-112,-1-1 144,0 0-48,0 1 16,0-1 0,0 1 0,1-1-37,-1 1 47,0-1-15,0 0-182,1 1 91,0-1-37,0 0 42,1 0-10,-1 0 5,0-1 149,1 1-42,-1 0 21,0 0-187,1-1 241,-1 1-231,0 0 220,-1 0-101,1 0-81,-1 0 64,0 0 86,0 1-177,0 0 135,0-1 31,0 1-161,0 0 204,0 0-251,-1 0 262,1 0-81,0 0-160,-1 0 241,0 0-118,1 0-113,-1 0 226,1 0-76,-1-1-10,1 1-139,-1 0 149,1 0-165,0 0 235,-1 0-145,1 1-26,0-1 160,0 0-240,-1 0 262,0 1-81,-1-1-160,1 0 241,-1 0-81,0 1 27,1-1-37,-1 1-139,0-1 186,0 1-63,0-1 21,1 1 0,-1 0-149,1 0 191,-1 0-138,0 0-32,-1 0 198,1-1-140,-1 1 124,1-1-220,1 0 65,-1 0 160,1 0-54,-1 0 27,0 0-187,1 0 203,-1-1-69,0 1 21,0 0 0,0 0 0,-1 1 0,1-1 0,-1 1 0,0 0-37,0 0-65,1 0-20,0 0-1,0 0 182,0 0-91,1-1 37,-1 1-5,1-1 0,1 0 0,-1 0 0,1 0-37,0-1 47,-1 1-15,1-1-32,-1 1 10,1-1-5,0 0 0,-1 1 0,-1 0 0,1 0 37,-1 0-47,0 1-60,0 0-58,-1 1 48,0 0 166,0 0-86,0 1 37,0 0-5,0 0 0,0 0-37,0 0 10,0 0-5,0 0 0,0-1 37,0 1-47,0 0 15,0 0-5,0 0 0,0 0 0,0 0-75,0 0 97,0 0-182,0 0 53,0 0-21,0 0 74,0 0-20,0 0-28,0 0 12,0 0-44,0 0-26,0 0 5,0 0-79,0 1-316,-1-1-400,1 0-208,-1 1 1044</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8:06:57.756"/>
    </inkml:context>
    <inkml:brush xml:id="br0">
      <inkml:brushProperty name="width" value="0.1" units="cm"/>
      <inkml:brushProperty name="height" value="0.1" units="cm"/>
      <inkml:brushProperty name="color" value="#FF4E00"/>
      <inkml:brushProperty name="inkEffects" value="rainbow"/>
      <inkml:brushProperty name="anchorX" value="-6078.25293"/>
      <inkml:brushProperty name="anchorY" value="-1333.88831"/>
      <inkml:brushProperty name="scaleFactor" value="0.5"/>
    </inkml:brush>
  </inkml:definitions>
  <inkml:trace contextRef="#ctx0" brushRef="#br0">0 1705 48,'0'0'0,"0"0"224,0 0 38,0 0-12,0 0 6,0 0 1,0 0-337,0 0 96,0 0 101,0 0-192,0 0 65,0 0 202,0 0-176,0 0 64,0 0 21,0 0-48,0 0 17,0 0-6,0 0 0,0 0 0,0 0 0,0 0 0,0 0 0,0 0 0,0 0 37,0 0-47,0 0 15,0 0-5,0 0 0,0 0-37,0 0 10,0 0 33,0 0-124,0 0 150,0 0-48,0 0 54,0 0-86,0 0 64,0 0 53,0 0-128,0 0 43,0 0 59,0 0-21,0 0-28,0 0 12,0 0-6,0 0 0,0 0 0,0 0-38,0 0 12,0 0-6,0 0 0,0 0-75,0 0 96,0 0-31,0 0 10,0 0 0,0 0 0,0 0 0,0 0 0,0 0 0,0 0 0,1 0 0,-1 0-112,1 0-6,0 0 70,0-1 48,1 1-10,-1 0 10,0-1 0,0 1 0,1 0 0,-1-1-112,0 1-6,1 0-4,-1-1 180,0 0-52,0 1-11,1-2 10,0 2-5,-1-1 0,1-1 0,0 1 0,-1 0 0,1 0 0,-1 0-37,1 0 10,-1 1-5,0-1 0,0 1-37,0-1 47,0 1-127,0 0 112,0-1-75,0 0-17,1 0 119,-1 0 36,1 0-41,0-1 20,0 1-5,1-1 0,-1 0 0,0-1 0,1 1 0,-1 0-37,0 0 10,1 1-5,0-1 0,-1 0 0,1 0 0,-1 1 0,1 0-75,0-1 22,0 1 101,-1 0-32,1 0 16,0 0 0,0 0-37,-1 0 47,1 0-52,-1-1 15,0 1-5,0-1 0,1 0 0,-1 0 0,0 0 0,0 1 0,0-1 0,1 1 0,-1 0 0,0 0 0,0 0-75,0 0 97,0 0 4,0 0-36,0-1 15,0 1-5,0 0 37,0 0-47,0 0 15,0 0-5,0-1 0,0 1 0,0 0-75,0-1 134,0 0-80,0 1-123,0-1 74,1 0 6,0 0-43,0-1 54,-1 1-16,1 0 5,-1 0 149,1 0-42,-1 0 21,1 0-75,-1 0 96,0 0-69,0 0 22,0 0-6,0 0 0,0 0 0,0 0 0,0 0 0,0 0 0,0 0 0,0 0-37,0 1 10,0-1 32,0 1-10,0-1-32,0 1 10,-1-1-5,0 1-75,1-1 134,-1 0-80,1 0-49,-1 1 54,0-1 54,1 0-17,-1 1 11,1-1 0,-1 1-37,0 0 10,1-1-5,-2 1 0,1-1 0,0 0 0,0 1 0,0-1 0,0 0 0,-1 1 0,1-1 0,0 1 0,-1 0-75,1 0-15,-1 0 148,0 1-47,1-1 21,-1 0-149,0 0 191,1 1-63,-1-1 21,0 0-37,0-1 10,0 1-5,0 0 37,0-1-47,0 1 15,0-1-5,0 0 0,0 1 0,0-1 0,0 1-149,0 1 79,0-1-31,0 0 42,0 1-10,-1 0 5,1 0 37,0 0 64,-1-1-127,1 0 79,-1 0 48,0 0 59,1-1-48,-1 0 22,0 1-6,0-1 0,0 1-37,0-1 10,0 1-5,-1-1-37,1 1 47,0 0-15,1 0 5,-1 0 0,0 1-37,0-1 10,0 0-5,0 1-75,0-1-15,0 1 148,0 0-47,-1 0 21,0 0 0,0-1 0,0 1-37,1 0 10,-1 0-5,1 0-75,0-1-15,0 1 148,0 0-197,-1 0 102,1-1 117,0 1-187,0 0 177,-1 0-17,1 1-181,0-1 96,-1 0 37,1 0 59,0 1-85,-1-1 69,0 0-59,0 0 54,0 0-16,0 1-145,1-1 231,-1 1-226,0 1 183,0-1-17,0 0-181,1 0 208,-1 0-181,0 0 202,1 0-58,-1-1-16,0 1-65,0-1-58,1 1 160,-1 0-128,1-1 155,0 1-230,0 0 219,0-1-32,0 1-64,0-1 64,0 1-171,0-1 198,0 0-214,1 0 251,0 0-186,-1 0 132,1 0-36,-1 0 10,1 0 0,0 0-150,-1 0 231,1-1-188,-1 0 59,0 0 58,1 0-132,0 0 191,-1 0-208,1-1 214,-1 1-214,1-1 65,0 1 127,0 0-229,0-1 261,0 1-229,0 0 219,0-1-214,0 1 65,0-1 127,0 0-42,0 0-129,0 0 193,0 1-214,0-2 214,0 1-64,0 0-17,0 0-100,0-1 138,0 1-160,0 0 197,0 0-96,0 0 33,0 0-156,0 0 193,1 0-176,-1 1 202,0-1-58,0 1-54,0 0 59,0 0-21,0 0-145,0 1 193,0-1-64,0 0-129,0 0 193,1 0-64,-1 0-129,1 1 230,-1-1-186,1 0 170,-1 0-198,1 0 172,-1 0-54,0-1-22,0 1-100,1 0 175,-1 0-208,0-1 102,0 1 117,0 0-37,0-1 21,0 1-38,1-1 12,-1 1-6,1-1-150,-1 0 81,2 1-32,-2-1 79,1 1 54,0-1-10,0 1-140,0 0 118,-1 0-5,1 0-112,0 1 111,0-1 38,-1 0-48,0 0 22,0 0-6,1 0-75,0 0 22,-1 1-11,1-1-75,-1 0 134,1 0 31,-1 0-4,1 0-102,0 0 69,0 0 11,0 0-5,-1 0 5,1 0 0,-1 0 0,1 1 0,0-1 0,0 0 0,0 1-37,0-1 10,1 1-5,-1-1 0,1 0 0,-1 1-75,1-1 134,0-1-43,0 1-133,0 0 191,0 0-63,0 0 21,0 0-149,0 0 42,0 0-21,-1 0 37,1 0 64,0 1 59,0-2-10,0 1-28,-1 1 12,1-1-6,1 0 0,-1 0 0,0-1 0,0 1 0,0 0-187,-1 0 241,1 0-156,-1 0-26,1 0 160,0 0-53,0 0 21,0 0 0,0 0 0,0-1 0,1 1 0,0 0 0,-1-1-149,1 1 42,-1 0-21,1 1 0,-1-1 37,0 0 64,0 0 59,0 0-10,0 0 10,-1 0-38,1 0 12,0 0-6,-1 0 0,1 0 0,0 0 0,0 1-37,-1-1-102,1 1 27,0-1 21,-1 0-48,1 0 54,0 0 58,-1-1 59,1 0-85,0 1-43,0-1 85,0 0 43,0 0-160,1 1 54,-1 0 90,0-1 5,0 1-144,1 0 123,-1 1 32,0-1-10,-1 0 10,1 1-150,-1-1 44,0 0 52,0 1-95,0 0 106,0-1 43,0 1-10,-1-1 10,1 0-150,0 1 118,0-1 32,0 0-10,0 1-28,0-1 12,0 1-6,0-1 0,0 1 0,1-1 0,-1 1 0,0-1-37,0 0 10,0 0-5,0 1 37,1-1-47,-1 1 52,0-1-52,1 1 15,-1-1-5,1 0 0,0 0 0,0 0-149,0 0 79,0 0-31,0 0 5,1-1 37,-1 1 64,0-1 59,0 1-10,0 0 10,0 1-38,0-1 12,1 0-6,-1 0-75,0 0-53,0 0 160,0 0-53,0 0-129,0-1 81,0 0-32,0 1 79,1-1 54,-1 1-10,0 0-28,0 0 12,0 1-6,1-1-150,-1 0 230,0 0-112,0 1-112,0-1 187,-1 0-214,1-1 214,0 1-214,0-1 214,0 0-27,0 1-27,0-1 17,1 0-81,-1 1-53,0 0 160,0-1-53,0 1 21,1 0-150,-1 0 193,1 0-64,-1 0 21,0 0 0,0 0 0,0 0-38,0 0 49,0-1-54,0 0 17,0 1-6,0-1 0,0 0 0,0 1 0,1-1-38,-1 1 86,1 0-176,-1-1 128,1 1-80,-1 0 134,0 0-38,1 0-59,-1 0 96,-1-1-106,2 1-6,-1 0 113,0 0-113,0 0 38,0 0-11,0 0 74,1-1-95,-1 1 32,0 0 63,1-1-58,-1 1-16,1 0 80,0-1-101,0 1 69,0 0-59,-1-1-432,1 0 646,0 0-213,-1 1 74,1-1 0,0 0-38,-1 0 86,1 1-101,0-1 32,-1 1 63,1 0-95,0 0 32,0 0-11,-1-1 0,1 1 0,0 0 0,0-1 0,0 0 0,0 1 0,0-1 0,-1 1 0,1 0 0,1 0 0,-1-1 0,0 1 0,0 0 0,0 0 74,0 0-132,-1-1 79,1 1-26,0-1 5,0 0-38,0 1 86,1-1-64,-1 0 22,0 1-6,0-1 0,0 0 0,0 0 0,1 1-38,-1-1 49,0 1-54,0 0 129,0 0-150,0 0 122,0 0-74,0 0 22,0-1-6,1 1-38,-1-1 49,1 1-16,-1-1-33,0 0 12,0 1 106,0-1-107,-1 1 38,1 0-11,0 0-75,0 0 59,-1-1 91,1 1-27,0 0-96,0 0 69,1-1-26,-1 1 5,0-1 0,0 1 0,1-1 0,0 1 0,-1-1-112,1 1 218,-1 0-143,0 0 48,1-1-11,-1 1 0,1-1 0,-1 0 0,0 1 0,1-1 0,-1 0 0,1 0 0,0 0 0,0 0-75,0 0 59,0 0 91,0 0-102,0 1 38,1-1-11,-1 1 0,0-1 0,0 0-75,1 1 171,-1-1-240,0 1 187,0-1-22,0 0-32,0 1 17,0-1-44,0 1 12,0-1 68,0 1-58,0-1-16,-1 0 43,1 1-16,0 0 5,-1-1 0,1 0 0,-1 0 0,1 0 0,0 0-113,-1 0 108,1-1-38,0 1 11,-1-1 0,1 1 0,-1 0 0,1 0 38,-1 1-49,1 0 16,0-1-5,-1 1 0,1-1 0,-1 1 0,1-1 0,0 1 0,-1-1 0,1 1 0,-1 0 0,0-1 0,0 1-75,0-1 97,1 1-33,-1-1 48,0 1-10,0-1 5,0 0 0,0 1 0,-1-1 0,1 1 0,0-1 0,0 1-112,0-1 144,-1 0-48,1 0 16,-1 1 0,1-1 0,0 0 0,0 1-112,0-1 181,0 1-95,0-1 31,0 1-5,0 0 0,0-1-112,0 1 219,0-1-145,0 0 12,0 0-1,0 0 32,0 0-10,0 0 80,1-1-97,-1 1-79,1-1 170,0 1-133,0-1 118,0 0-182,0 1 128,0-1-80,1 0 170,-1 0-84,1 1-81,-1-1 176,0 1-133,0-1 80,0 1-133,0 0 112,-1-1 37,1 1-198,0 0 140,0 0 26,0 0-48,-1 0 58,1 0-52,0 0 52,-1 0-164,1 0 234,-1 0-262,1 0 268,-1 0-156,1 0-63,-1-1 208,0 1-257,1 0 193,-1-1 16,0 0-81,1 0-79,-1 1 133,1-1-48,0 0 91,-1 1-171,1-1 202,0 1-212,0 0 212,0 0-212,-1-1 212,1 1-212,0 0 212,-1 0-138,1 0 43,-1 0 64,1 0-97,-1 0 70,0 0-96,0 0 64,0 0 16,0 1-154,-1-1 234,1 0-150,0 0-63,0 0 208,-1 1-145,1-1 124,0 0-108,0 0 33,-1 0-123,1-1 69,0 1-26,-1 0 5,1-1 0,0 1 37,-1 0-48,0-1 54,0 1-16,1 0 5,-1 0 0,0 1 0,1-1 0,-1 1 37,0-1-10,0 1 79,1-1-132,-1 1 116,0-1 38,1 1-85,0-1-43,0 0 160,0 0-128,0 0-32,0 0 85,0 0 6,0 0-150,0 0 235,0-1-149,0 1-64,0 0 170,0 0-95,0 0-81,-1 0 176,1-1-208,-1 1 139,1 0 33,0 0-87,0 0 33,-1 0 64,1 0-171,-1 0 53,1 0 91,-1 0-70,0 0 65,1 0-53,-1 0-60,1-1 129,-1 0-6,1 0 6,0 0 5,-1 1-75,1-1-53,0 1 86,-1 0 42,0 0-11,1 0-26,-1-1-65,0 1-58,0 0 123,0-1-118,0 1 113,0 0 42,0 0-11,0 0-26,0 0 10,0 0-5,0 0 0,0 0-75,0 1-53,0 0 48,0-1 54,0 1 20,0-1-74,0 0 64,0 1 54,0-1-54,0 1 21,1-1-80,-1 0-53,1 0 48,-1 0-21,0 0 5,0 0 0,1 0 37,-1 0-10,0 0 79,0 0 54,0 1-122,1-1 79,-1 1 11,1 0-80,-1-1 27,0 1 64,1 0-22,0-1-64,-1 1 22,0-1 64,0 1-59,1 0 21,-1-1-5,1 1 0,-1 0 0,0 0 0,1-1-112,-1 1-5,0-1 69,0 0 48,0 1-11,1-1-64,-1 1 97,0-1-182,0 1 240,0 0-262,0-1 81,0 1 10,1-1 65,-1 1 58,0-1-11,0 1 11,0-1-149,1 0 154,-1 1-16,1-1-31,0 0-134,-1 1 37,1-1 166,-1 0-91,0 1-75,0-1 176,0 1-133,0-1-32,0 1 86,1-1 42,-1 1-160,1-1 202,-1 1-212,1 0 138,-1 0-118,1 0 182,-1 0-128,1-1-32,-1 2 160,0-1-202,1 0 212,-1-1-138,1 1 43,-1-1-11,0 1 0,1-1 0,0 0-75,-1 0 97,1 0-33,0 0 11,0 0 112,0 0-219,0 0 219,0 0-144,0 1 80,0-1-58,0 0-60,1 0 92,-1-1 79,0 1-133,0 0-27,-1 0 81,1 0 79,-1 0-96,0 1-74,0-1 170,-1 1-207,0 0 250,0-1-187,-1 1 96,2 0-138,-1 0 112,1-1 37,-1 1-160,1-1 165,0 1-53,-1 0 16,1-1 0,0 1 0,-1 0-37,0-1 10,1 0-5,0 1 37,-1-1-47,1 0 15,0-1-5,0 1 0,0-1 0,1 1 112,-1-1-219,0 1 182,1 0-59,-1 0-21,1-1 47,0 1-15,-1-1 5,1 1-37,-1-1 47,1 1-15,0-1-32,-1 1 48,0 0-17,1-1-31,-1 1 10,1 0-5,-1 0 0,0 0 38,0 0-12,0 0 81,0 0-96,0 1-6,0-1 0,-1 0-5,1 1 0,0 0 0,0-1 38,0 0-49,0 1 16,1-1 33,-1 0 26,0 1-80,0-1 26,0 0-10,0 0 0,0 0 75,0 0-22,0 0 11,0-1-112,0 1 70,1 0-65,-1 0 54,0 1-54,1-1 54,-1 0-17,0 0 6,1 0 0,-2 0 0,1 1-37,0-1 48,0 1-17,-1-1 6,1 1 0,0-1 75,0 1-96,0-1 106,-1 0-144,1 1 81,0-1-28,0 0-31,0 0 10,0 1 33,0-1-12,-1 0 6,0 1 0,0 0 0,0 0-37,-1 0 122,1-1-111,0 1 36,0-1-10,0 0-74,0 0 95,1 0-32,-1 0 11,1 0 0,0-1 0,0 0 0,0 2 0,0-1 0,-1 0 0,1 0 0,0 0 0,-1 0 0,1-1 0,0 1 0,-1 0-74,1 0 95,-1 0-32,1 0 11,0 1 0,-1-1 75,0 0-96,1 1 31,-1-1 65,0 0-96,1 1-6,-1-1 38,0 0 21,1-1-43,-1 1 16,1-1-5,0 0 0,-1 1 0,1-1-37,-1 0 48,0 1-17,0-1 6,1 1 75,-1 0-134,0 0 81,1 0-28,-1 1 6,0-1 0,1 0 0,-1 1 0,1 0 0,-1-1 0,0 0 0,-1 0 0,1 0 38,0 1-49,0-1 16,-1 0 33,1 0-49,0 0 16,0 1-5,1-1 75,-1 0-96,0 1-6,0-1 38,0 1-17,0-1 81,0 1-96,0-1 31,0 0-10,0 0-37,1 0 48,-1 0-17,1 0 6,0 0 0,-1 1 0,0-2 0,0 1 0,0 0 0,0 0 0,-1 1 0,1-1 0,-1 0 0,1 1 0,0-1 75,-1 1-96,1-1 31,0 1-47,0-1 48,0 1-17,0 0 81,0 0-134,-1 1 81,0-1-28,1 1 6,-1-1 0,1 0 0,-1 1 0,1-1 0,0 0-37,-1 0 10,1 0 107,0 0-106,0 0-1,0 0 0,-1 0 33,1 0 63,-1 0-128,1 1 43,0-1 22,0 1-12,0-1 6,-1 1 0,1-1 75,0 0-96,-1 1-6,1-1 0,0 0 33,-1-1 63,1 1-90,0 0-6,0-1 38,0 1 58,1 0-90,-1 0 32,1 0-11,-1 0-38,0 0 49,1 0-17,-1 0 81,0 0-96,0-1-6,0 1 75,0 0-101,0 0 31,0 0 103,0 0-108,0 1 38,0-1-49,0 0 11,0 0-5,0 0 0,1 0 38,-1 0-49,1 0 54,-1 0-17,0 0 81,-1 0-96,1 0 31,-1 0-47,0 1 10,1-1 33,-1 1-12,0-1 81,1 1-134,-1-1 155,1 1-122,1-1-1,-1 1 113,0-1-113,0 0 0,1 0 0,-1 0 33,1 0-49,0 0 128,-1 0-111,1 0-1,0 0 38,-1-1 58,1 1-128,-1 0 81,0 0-28,1 0 6,-1 0-37,0 0 48,-1 0-17,1 0 6,0 0 75,1 0-96,-1 0-6,1 0 0,-1 0 33,1 0-12,0 0 6,0 1 0,0 0-37,-1-1 122,0 1-149,0 0 86,0-1-28,0 1-31,-1 0 48,1-1-54,0 0 54,-1 0 58,1 0-90,-1 0 106,1-1-144,0 1 43,1 0-16,-1 0 38,0 0-12,1 0 6,-1 0-74,0 0 95,0 0-32,0 0 11,0 1 0,1-1 0,-1 0 75,0-1-96,1 1 31,-1-1-10,1 0 0,0 1 0,-1 0 0,1-1 0,0 1 0,1 0 0,-1 0 0,0 0 0,0-1 0,0 1 0,0 0 0,0 0 0,0-1 0,-1 0-37,1 1 48,-1 0 58,0-1-90,0 1 31,0 0-47,0 1 48,0-1-17,0 1 6,-1 0 0,0 0 75,1 0-134,-1 0 81,0 0-28,0-1 6,-1 1 0,1-1 0,0 1 0,1-1-37,-1 1 10,1-1 33,-1 0-12,0 1 6,0-1 0,0 1 0,0 0 0,0 0 0,0-1-74,0 2 95,0-1-32,1 0 49,-1-1-49,0 1 91,1 0-101,-1-1 31,0 1-10,0-1 0,0 1 0,0 0 0,0-1 0,0 1 0,0-1 0,0 1 0,0-1 75,0 1-96,0 0-6,0 0 38,0 0-17,0 0-31,0 0 10,0 0-42,0 0-27,0 0 80,1 0-251,-1 0 150,1 0-241,-1 0-421,1 0-411,-1 0 1070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8:06:57.757"/>
    </inkml:context>
    <inkml:brush xml:id="br0">
      <inkml:brushProperty name="width" value="0.1" units="cm"/>
      <inkml:brushProperty name="height" value="0.1" units="cm"/>
      <inkml:brushProperty name="color" value="#FF4E00"/>
      <inkml:brushProperty name="inkEffects" value="rainbow"/>
      <inkml:brushProperty name="anchorX" value="-9492.81445"/>
      <inkml:brushProperty name="anchorY" value="-899.23053"/>
      <inkml:brushProperty name="scaleFactor" value="0.5"/>
    </inkml:brush>
  </inkml:definitions>
  <inkml:trace contextRef="#ctx0" brushRef="#br0">1 1606 112,'0'0'0,"0"0"288,0-1 299,0 1-571,0-2 182,0 1-220,0-1 118,0 1 32,0-1-122,1 0-33,-1 1 43,0 1 128,0-1-37,1 0 21,-1 1-37,1-1 10,0 0-80,0 0-15,-1 0 111,1-1-112,0 0 1,-1 0-1,1-1 70,1 1-22,-1-1-64,1 0 22,0 0-11,0 0 75,0-1-97,0 1 108,0 0-108,1 0 33,-1-1-11,1 1 0,-1 0 0,1-1 0,-1 1 0,1-1 0,-1 1 75,1-1-97,-1 1 70,1-1-58,0 1 15,0-1 32,0 0-47,0 0 15,0 0 33,0 0-12,0 0 6,-1 0 38,1 0-49,0 0 16,0 0 33,1 0-49,-1 0 54,0 0 21,0 1-6,0-1-106,0 0 107,0 1 0,0-1 0,1 1-33,-1 0 12,0 0-6,0 0-75,0 0 96,0 0-31,0 0 10,0 0-38,1 0 12,-1 0 31,0 0-48,1 0 17,-1 1-6,0-1 0,1 0 0,-1 1-75,0-1 22,1 0 63,-1 1-95,0 0 106,0 0-31,0-1 10,0 1 0,0 1 0,0-1 0,0 0 0,0 0-187,0 1 91,-1-1-37,1 0 191,0 1-52,0-1 26,0 0 0,0 1 0,-1-1 0,2 0-149,-2 0 191,2 0-250,-1 0 112,0 0-37,0 0 192,0 0-91,-1 0 37,1 0-5,0 0 0,0-1 0,0 1 0,0 0-37,0-1 47,0 1-52,1-1-60,0 1-58,0 0 48,0-1 91,0 1 10,1-1 43,-2 1-42,2-1 15,-1 0-5,1 1 0,-1-1-149,0 0 192,1 1-139,0-1 117,-1 0-106,1 1 106,-1-1-32,1 0 11,-1 1-112,1-1 32,-1 0 96,0 1-144,0-1 86,0 0-28,0 1 6,0-1 0,-1 1 0,0 0 38,1-1-49,-1 1-58,0 0 90,1 1 6,-1-1-1,0 0-31,0 1-64,0-1 90,0 1-32,0-1 11,1 0 0,-1 0 0,0 0 75,0 0-171,1 0 128,0 0-43,0 0 11,0 1 0,0-1 0,0 0 0,0 0 0,1 0 0,-1 1 38,1-1-49,0 0 54,0 0-54,0 1 16,0-1-5,-1 1 38,1 0-49,0-1 54,0 1-91,0 0 64,0 0-22,0 0 6,-1-1 75,2 1-96,-1-1 31,0-1-84,1 1 95,-1 0-32,1 0 11,-1 0 0,1-1 0,-1 1 0,1-1 0,-1 1-74,1-1 95,-1 0-32,0 0 11,1 0 0,-1 0 0,0 0 38,0 1-49,-1-1 91,1 0-101,0 0-43,0 0 122,-1 0-79,1 0 101,-1 0-101,1 0 31,-1 1-10,0-1 0,1 0 0,-1 0 0,0 0 0,1 0 0,-1 0 0,1 0 0,-1 0 0,1 0 0,-1 0 0,0 0 0,1 0 0,-1 0 0,0 0 0,0 0 0,0 0 0,1 0 38,-1 0-49,0-1 54,0 1-54,0 0 54,-1 0-17,1 0-31,0 1 48,-1-1-54,1 0 16,-1 1-5,1-1 0,-1 0 0,1 1 38,-1-1-49,1 1 16,-1-1-5,1 1 0,-1 0 113,1-1-145,0 0 48,0 0-16,0 1 0,-1-1 0,1 0 37,0 0-48,0 0 17,-1 1-6,1-1 37,-1 0-48,1 1 91,-1-1-101,1 0 32,-1 1-11,1-1 0,-1 0 0,1 1 74,-1 0-95,1-1 32,-1 0-11,1 1 0,-1-1 0,1 1-75,0-1 134,-1 0-81,1 1 28,0-1-6,0 0-38,0 0 49,0 0 58,1 0-90,-1 0 32,0-1-11,1 1 0,0-1 0,0 1 0,0-1 74,0 1-95,-1-1-6,1 1 1,-1-1 31,1 0-10,-1 1-33,0 0 49,0-1-16,0 1 79,0 0-95,0-1 32,0 1-49,0-1 124,0 0-113,0 0 0,0 0 38,0 0-16,1 0 79,-1 0-95,0-1-6,0 1 1,1 0-6,-1 1 37,0-1-10,0 0 42,0 1-48,-1-1 17,1 1-6,0-1 0,-1 1-38,1 0 49,-1 0-54,0 0 17,1 1 31,-1-1-10,1 1 5,0-1 74,-1 1-95,1-1 32,0 0-11,-1 0 0,1 0 0,0 0 0,0-1 37,0 0-48,0 0 17,1-1-6,-1 1 0,0-1 0,0 1 0,0-1 0,1 1 0,-1-1 0,0 1-112,0 0 144,0-1-48,0 1 16,1 0 0,-1 0 0,1 0 0,-1-1 0,1 1 0,-1 0 0,1 0 0,-1 0 0,0 0 0,0 0 0,0 1 0,0-1-75,-1 0 96,1 0-31,0 0 84,-1 1-95,0-1 32,0 0 63,1 0-95,-1 1-6,0-1 38,0 1-16,0 0 5,0-1 0,0 1 0,0 0 0,0 0 0,0 0 0,0-1 74,1 1-132,-1 0 79,0-1-26,1 0 5,-1 1-38,1-1 49,-1 0-16,1 1 5,-1-1 0,1 0 0,0 0 0,0 1 0,0-1 0,0 0 0,0 0 0,1 0 0,-1 0 74,1 0-20,-1 0-102,1 0-6,-1 0 70,1 0-64,-1 0 59,1 0-16,-1 0 5,0 1 0,-1 0 0,1-1 0,-1 1 0,0 0 0,0 0 0,0 0 0,0 0 0,0 0 0,-1 0-38,1 0 49,-1 0 58,1 0-90,-1-1 32,0 1-11,1-1-38,-1 1 49,1-1-16,-1 0 5,1 0 0,-1 1 0,0-1 0,0 1 0,-1 0 0,1 0 0,-1 0 0,0 0 0,0 1 0,0-1 74,0 0-132,1 1 42,-1-1 21,1 0-10,-1 1 5,1-1 0,0 0 0,-1 1-38,1-1 49,0 0-16,0 1 5,0-1 0,-1 1 0,1-1 0,1 0-38,-1 1 49,1-1-16,-1 0 5,1 1 0,-1-1 0,1 0 0,-1 1 0,1-1 74,0 0-95,0 0 32,0 0-11,0 0 0,0 0 0,-1 0 0,1 0 0,1 0 0,-1 0 0,0 0 0,1-1 0,-1 0 0,1 0-38,-1 0 49,1 0 58,0 0-90,0 0-6,0 0 38,0 0 58,-1-1-90,1 1-6,-1 0 38,0 1-16,0-1 5,0 1 0,0-1-38,-1 1 49,1 0-16,0 0-33,-1-1 49,-1 1-16,0 1 79,1-1-95,-1 1 32,-1-1-11,1 1 74,0-1-132,0 1 79,0-1-26,0 1 5,0-1-38,0 0 12,1 0 31,-1 0-48,0 0 54,1-1-54,0 1 17,-1-1-6,0 0 0,1 0 112,-1 0-144,0-1 85,0 1 48,0-1-90,0 1-6,1-1 1,-1 1 31,1-1-10,-1 1 5,1-1 0,0 1 37,-1-1-48,1 1 17,0 0-44,0 1 49,0-1-16,-1 0 5,0 1-38,1 0 49,-1 0 58,0 1-90,0 0 32,0 0-11,0 0 0,1 0 0,-1 1 0,1 0 0,-1-1 0,1 1 0,-1 0-38,0 0 49,1-1-16,-1 1 5,1 0 0,0-1 0,1 1 0,-1-1 0,1-1-75,0 1 96,0-1-31,0 0 10,1 0 37,-1 1-48,1-1 17,-1 0-6,0 0 0,0 0 0,0 1 0,0 0 0,0 0 0,-1 0 0,0 1 0,-1-1 0,1 0 0,-1 1 0,1-1 0,-1 1 0,1-1 0,-1 1 0,0-1 0,0 1 0,-1-1 0,1 1 0,-1-1 0,1 1 0,-1 0 0,0 0 0,1 1 37,-1-1-48,0 1 17,0 0-6,1 0 0,-1-1 0,1 1 0,0 0 0,0-1 74,0-1-95,1 1 32,-1-1-11,1 1 0,0-1 0,-1 0 0,0 1 0,0-1 0,-1 0 0,0 1 0,1 1 0,-1-1 0,-1 1-38,1 0 12,0-1-44,0 1 49,0 0-91,0 0-48,0 0-102,0 0-127,0 0 63,0 0-143,-1 0-262,1 0-230,0 0-293,0 0 521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8:06:57.758"/>
    </inkml:context>
    <inkml:brush xml:id="br0">
      <inkml:brushProperty name="width" value="0.1" units="cm"/>
      <inkml:brushProperty name="height" value="0.1" units="cm"/>
      <inkml:brushProperty name="color" value="#FF4E00"/>
      <inkml:brushProperty name="inkEffects" value="rainbow"/>
      <inkml:brushProperty name="anchorX" value="-15249.35352"/>
      <inkml:brushProperty name="anchorY" value="171.26599"/>
      <inkml:brushProperty name="scaleFactor" value="0.5"/>
    </inkml:brush>
  </inkml:definitions>
  <inkml:trace contextRef="#ctx0" brushRef="#br0">0 1851 16,'0'0'0,"0"0"320,0 0 0,0 0 0,0 0 1,0-1-1,0 1-187,0 0 54,0 0 10,0 0 65,0-1-17,0 1 11,0 0-37,0 0 11,0 0-6,0 0-38,0 0-138,0-1 187,1 1-176,0-1 53,0-1 21,1 2-47,-1-2 15,1 1-5,0 0 0,0-1 75,1 1-96,-1-1 31,0 0-10,0 0 0,0 0 0,0-1-37,1 1 11,-1-1-6,0 0-75,1 1 171,0 0-91,0 0-42,0 0 16,0 0-11,0-1 0,0 1-75,1-1 134,-1 1-193,1 0 209,0-1-139,0 0-32,0 1 160,0-1-91,-1 0-79,1 0 175,1 1-208,-1 0 214,-1-1-139,2 1-32,-2 1 85,1-1-31,0 1 84,0 0-170,-1 0 203,1 0-139,-1 0 43,1-1-86,0 1 171,-1-1-128,1 1-32,-1-1 160,1 0-203,-1 0 214,1-1-214,-1 1 214,1-1-214,-1 1 214,1-1-139,-1 1 43,1-1-11,0 0-75,0 0 96,0 1-31,1-1-65,-1 0 134,0 1-81,1 0 65,-1-1-54,0 1 91,1 0-101,-1 1 32,0-1-11,-1 0 74,1 1-95,0-1-43,0 0 11,0 0 101,0 1 5,0-1 6,0 0 5,0-1-38,0 1-63,1-1 53,-1 1 16,0-1-5,0 0-70,1 1 97,-1 0-108,1-1-5,0 0 1,0 0 68,0 1 54,0-1-10,0 0 10,0 0-37,1 1 10,-1-1-117,0 0 69,1 1 49,-1-1-92,-1 1 70,1-1-59,0 0 54,0 0 21,0 0-5,0 0 5,-1 0-75,0 0 22,1 0-11,-1 0 75,0 0-22,0 0-101,1 0 106,-1 0 1,0 0 0,0 1 5,0-1-112,0 0 107,0 1-1,0-1-111,0 0 74,0 1 48,0-1-90,0 0 32,0 1 26,0-1-10,0 0-33,0 1 12,-1-1-6,0 0 37,1 1 64,-1-1-90,0 0-6,0 0 1,1 0-6,-1 0 0,1 0 0,-1-1 0,1 0 37,-1 1-10,1-1 5,0 0 0,0 0-38,0 0 12,0 1 31,0-1-48,-1 0 17,1 1-81,-1-1 96,1 1-31,-1 0 10,0 0-75,0 0 96,0 0-69,-1 0 96,1 0-27,-1 0 11,0 0 0,1 0 0,-1 0 0,1 0 75,-1 0-96,0 0 31,0 0-10,1-1 0,-1 1-74,1 0 95,-1-1-69,1 1-16,0 0 80,-1-1-101,1 1 106,0-1-32,0 1-26,-1 0 48,1-1-54,-1 1 54,1-1-54,0 1 54,-1 0-54,0-1 54,0 1 58,1-1-128,-1 1 81,0 0-28,0-1-31,0 1 48,1-1 21,-1 0-80,0 1 26,1-1-10,-1 0 38,1 0 63,-1 0-128,1 0 81,0 0-65,0 0-58,0 0 127,0 0-42,0 0 54,0 0-161,0 0 123,0 0 32,0 0-11,0 0 11,0 0-37,0 1 10,-1-1-5,1 0-149,-1 0 229,1 0-262,-1 0 268,1 0-81,-1 0-122,1 0 191,-1 1-100,1 0-6,-1 0-70,1 0 166,-1 0-202,0 0 250,0 0-262,0 0 193,0 0-59,1 0 91,-1 0-171,0 0 202,1 0-100,-1 1 31,1-1-5,-1 0-149,0 0 42,1 1-21,-1-1 112,0 0-107,0 0 38,0 0 138,0 1-191,1-1 212,-1 0-212,0 0 212,1 0-212,-1 0 212,1 0-212,0-1 63,0 0 128,0 1-191,0-1 212,-1 0-212,1 0 63,0 0 16,-1 1 139,1-1-224,0 0 187,0 0-171,-1 0 48,1 1 21,0-1-10,0 0 5,-1 1 149,1-1-192,0 1 214,-1-1-64,1 1-16,0-1 10,0 1-5,-1 0 0,1-1-112,0 1 69,0 0 11,-1 0-5,1-1 5,-1 1 0,1 0 0,-1 0 0,1-1 0,-1 1 0,0-1-37,0 0 10,1 1-453,-1-1 651,0 0-214,1 0 38,-1 0 10,0 0-5,0 0 0,0 0 0,0-1-75,0 1-53,0-1 11,0 1 176,-1-1-91,0 1 37,0 0-5,0 0 0,0 0 0,0 0 0,0 1 0,-1 0-37,1-1 47,0 1-52,0-1 15,0 1-5,0-1 0,1 1 0,-1-1 0,1 1 37,-1-1-47,1 0-60,-1 0 54,1 0 54,0 1-54,1-2 58,-1 1-202,0-1 96,1 1-37,-1-1 5,1 0 37,0 0-10,0 0 5,0 0 37,-1 0 139,1 1-149,0-1-22,0 0 6,-1 1 26,0-1-10,1 1 154,-1 0-42,0 1-16,1-1 10,-2 1-5,1-1 0,-1 0 0,0 1-37,0-1-139,0 1 37,0 0 91,0-1 43,0 1-6,0 0-26,1 0 10,-1-1-80,1 1-53,0 0 160,0 0-53,0 0-128,0-1 42,1 1 166,-1-1-54,0 1-10,1-1-139,-1 0 37,1 1 16,-1-1 139,0 1-37,0-1 21,0 1-37,0 0 10,0 0-80,0 0-53,0 0 11,0 0 176,0 0-54,-1 0-10,1 0 10,-1 0-5,1 0 0,0 0 0,-1 0 0,1 0 0,-1 0 0,1 0-37,0 0 10,1 0-5,-1 0 0,0 0 0,0 0 0,0 0 0,-1 0 0,1 0 0,-1 0 0,0 0 0,0 0 0,0 1 0,1-1 0,-1 0 0,0 0 0,1 0 0,-1 0 0,1 0-149,0 0 79,0 0 118,0 0-37,0 0-91,-1-1 69,1 1 49,-1-1-92,1 1 108,0 0-33,0-1-138,-1 1 79,1-1 118,0 1-74,-1 0 31,1 1-5,0-1 0,-1 0 0,1 0 0,-1 0 0,0 0-187,1 0 241,0 0-81,-1 0 27,1 0-37,0 0-65,1-1-20,-1 1-1,0 0 32,0 0 139,1-1-74,-1 1-81,1 0 176,-1 0-95,0 0 31,0 0-5,0 0-149,0 0 42,0 0 128,-1 0-5,1 0-26,0 0 15,0 0-5,0 0 0,0 0-149,0 1 79,1-1 81,-1 0-27,0 0 16,0 0 0,0 0-75,1 0-53,-1-1 48,0 1 54,1-1 58,-1 1-48,0-1 21,1 1-5,-1-1 0,1 1-149,-1 0 42,0 1 16,0-1 139,-1 0-187,1 0 214,-1 0-214,-1 0 65,1 1-22,0-1 0,-1 0 0,1 0 37,0 1 139,0-1-187,0 0 214,1 1-64,-1-1-166,1 0 203,0 1-219,0-1 65,0 0 127,0 1-42,0-1-129,0 0 193,0 0-101,1 0 31,0 0-5,0 1-37,0-1 10,0 0-5,0 0 0,0 0 0,0 0 0,-1 1-112,0-1 144,0 0-123,1 1 112,-1-1-31,-1 1-65,1-1-53,0 1 123,-1-1 31,1 1-116,-1 0 79,0-1 48,0 1-90,0 0 32,0 0-11,0 0 37,0 0-48,1 0-58,-1 0 128,1 0-43,0 0 90,-1 0-20,2 0-28,-1 0 12,0 0-6,0 1 0,0-2 0,0 2 0,1-1 0,-1-1 0,1 1-38,-1 0 49,0 0-128,0 0 74,0 0 48,-1 0-15,0 0-102,0 0 69,0 0 48,0 1-15,-1 0-102,1 0 69,0 0 48,-1 0-127,0 0 79,1-1 48,0 1-15,-1 0 10,1-1 0,-1 1 0,1-1 0,-1 1 0,1-1-38,0 1 12,0-1-6,0 0 0,0 0 0,0-1-75,1 1 59,-1 0 53,1 0-15,-1-1-65,1 1 96,0-1-31,-1 1-65,1 0-16,-1-1 38,0 0 58,0 1-127,0 0 4,1-1 108,-1 1-1,0 0 6,-1 0 5,1 0-75,-1 0 59,1 0-59,-1 0-58,1 0 128,-1 0 31,1 0-79,0 1-6,-1-1 38,1 0 58,1 0-90,-1 1 69,0-1-96,-1 0 139,1 0-81,0 0-122,1 0 150,-1 0-17,0-1-69,0 1 64,0 0 53,0-1-53,0 1 22,0-1-6,0 0 0,0 1-75,-1-1 96,0 1-31,1 0-65,-1-1 96,0 1-106,0-1 106,0 1-181,0-1 166,1 1-92,-1 0 102,1 1-101,-1-1 106,1 0-69,-1 1-53,0 0 53,1-1 16,-1 1-43,1 0 91,0 0-176,0-1 203,-1 1-139,1 0 5,-1 0 75,1-1 48,-1 1-48,0-1 59,1 1-54,-1-1 17,1 1-81,-1-1 96,1 0-31,-1 1 10,1-1 0,0 0-112,0 1-6,-1 0 108,1 0-1,0 0 6,0 0-70,0 0-53,0 1 123,-1-1 31,1 0-42,-1-1 22,1 1-6,0-1 0,0 1 0,0-1 0,0 0 0,0 0 0,1 0-38,-1 1 12,0-1-6,1 1 0,-1 0 0,0-1 0,0 1 0,0 0 0,0-1 0,-1 1-75,1 0-16,0-1 1,-1 1 106,1 0 5,-1 0 6,1 0 5,-1 0 0,1 0-112,0 0 106,0 0 1,-1 0-75,1 0 27,-1 0 63,1 0-95,-1 0 69,0 0 16,0 1-80,0-1 101,0 1-31,0 0 10,0-1 0,0 1 0,1-1-75,0 0-53,-1 0 85,1 0 6,0 0 0,0 0-33,0-1 49,-1 1-16,1 0 5,-1 0 0,1 0-75,0-1 59,0 1-21,0 0 117,-1-1-182,1 1 134,-1 0 32,1-1-85,0 0 106,0 1-31,0-1 10,-1 1-38,0-1 12,1 1-44,-1 1 49,0-1-54,0 0 54,1 1-16,-1 0-107,0 0-6,0 0-4,1 0 106,-1 0-70,0 0-47,0 0 128,1-1-81,-1 1 65,1-1 58,-1 1-15,0 0-102,0 0-6,0 0 70,0-1-26,0 1 10,0 0 74,0-1-20,0 1-28,0-1 12,0 1-6,0-1 0,1 1 0,-1 0 0,1-1 0,-1 1-38,1 0 12,-1 0 31,1 0-48,0-1 17,-1 0-6,1 1-75,0-1-16,0 0 75,0 1 48,-1-1-10,1 1 10,-1-1 0,1 0 0,-1 0-38,0 1 12,1-1-6,-1 1 0,0 0-75,1 0-16,-1 0 75,1 0-101,0 0 144,0 0 31,-1 0-42,1 0 22,0 0-6,0 0 0,-1 0 0,0 0-38,0 0-63,0 0-22,1 0 75,-1 0 48,0 0-85,0-1-43,0 1 48,0 0-21,1 0 79,-1-1 54,0 1-10,1 0-140,-1-1 118,0 1 32,0 0-10,0-1 10,0 1-38,0 0 12,0 0-6,0-1-112,0 1 69,0 0 48,0 0-15,1 0-28,-1 0 12,0 0-6,0 0-38,0 0-63,1 0-22,-1 0 1,0 0-156,1 0 193,-1 0-102,1 0-42,-1 0-134,0 0-230,1 0-207,-1 0-55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6T18:03:37.995"/>
    </inkml:context>
    <inkml:brush xml:id="br0">
      <inkml:brushProperty name="width" value="0.1" units="cm"/>
      <inkml:brushProperty name="height" value="0.1" units="cm"/>
      <inkml:brushProperty name="color" value="#FF4E00"/>
      <inkml:brushProperty name="inkEffects" value="rainbow"/>
      <inkml:brushProperty name="anchorX" value="-6460.66895"/>
      <inkml:brushProperty name="anchorY" value="-7412.15283"/>
      <inkml:brushProperty name="scaleFactor" value="0.5"/>
    </inkml:brush>
  </inkml:definitions>
  <inkml:trace contextRef="#ctx0" brushRef="#br0">56 61 16,'0'0'0,"0"0"320,0 0-149,0 0 117,0 0-117,1 0 218,-1 0-325,0 0 102,0 0-76,1 0 49,-1 0-53,0 0 52,1 0-15,-1 0 80,1 0-22,-1 0-138,0 0 42,1 0 17,-1 0 63,0 0 59,0 0-48,0 0-53,0 0 90,0 0-31,0 0-65,0 0 22,0 0-11,0 0 0,0 0 0,-1 0 0,1 0-37,0 1 122,1 0-149,-1 0 11,0 1-6,0 0-5,0 0 75,0 0 53,0 1-48,0 1-53,-1-1-59,1 1 160,-1 0-91,0 0 33,0 0-155,0 0 42,0 0 128,-1 0-191,0 1 63,0-1-21,0 0 112,1 0-107,-1 0 150,1 0-192,-1 0 58,1 0-21,0-1 0,0 1 149,0-1-191,0 0 212,-1-1-212,1 1 175,-1 0-90,1-1 26,-1 1-79,1-1 170,0 1-240,-1-1 149,1 0 27,1 0-85,-1 0-43,1 0 160,0 0-128,0 0 42,-1 0-10,1-1-112,-1 1 107,1 0 0,-1-1-1,0 1-31,-1-1 48,1 1-17,0-1-106,0 0 144,0 1 27,0-1-192,0 0 138,0-1 27,0 1-85,1 0 31,-1-1-10,1 1 0,0 0-74,0 0 95,0 0 43,-1 0-85,1 0 31,0 1-10,-1-1 0,1 0 0,0 0 75,0 0-96,-1 0-43,1 0 85,-1 0-32,1-1 11,-1 1 0,1 0 0,0 0 38,0-1-49,0 1 54,0-1-129,0 0 113,0 0 75,-1 0-60,1 0-47,0 0 16,-1 0-11,1 0 0,0 0 0,0 0 0,0 0 0,0 0 74,0 0-95,0 0 32,1 0-11,-1 0-38,0 0 12,0 0 31,0 0 27,0 0-80,0 0 64,0 0-21,0 0-107,0 0 218,0 0-180,1 0-17,-1 0 80,1 0 81,0 0-209,1 0 219,0 0-144,0 0 42,0 0-84,0 0 170,1 0-203,-1-1 214,1 1-139,-1-1-70,1 0 134,0-1-160,-1 1 235,1-1-219,0 1 181,0-1-165,-1-1 48,1 1-16,1 0 149,-1 0-42,0-1 21,1 2-37,-1-1 10,1 0-5,0 0 0,0 0 0,0 1 0,0-1 0,-1 1 0,0 0-75,0 0-15,0 0 36,1 0 97,-1 0-102,0 1 1,0-1 36,0 0 60,0-1-92,1 1 108,0-1-145,0 1 80,0-1 49,-1 1-92,1-1 33,0 1-11,0-1 0,-1 1 0,1 0-75,0-1 97,-1 1-33,0 1 48,0-2 27,0 2-5,0-1-70,0-1-53,0 1 48,-1 0 53,1 0 59,-1 1-48,1-1 22,-2 0-6,1 0 0,-1 1-75,0-1 22,0 1 64,0-1-22,0 1-101,1 0 69,-1 0 48,0 0-15,-1-1 10,1 1 0,0-1-112,0 0 69,0 1 49,0-1-92,0 0 33,0 1 63,0-1-20,0 0 10,0 1 0,1-1 0,0 1-486,1 0 662,-1-1-330,0 1 143,0 0 11,0-1 32,-1 1-117,-1 0 149,1 0-160,0-1 85,-1 1 11,0 0-5,0 0-70,0 0 59,-1 0-59,1 0 54,0 0 58,0 0-127,0 0 79,-1 0 48,1 0-53,0-1 22,0 1-81,0 0 22,0 0 26,1 0-10,-1 0 42,0 0-85,0 0 27,0 0 101,0 0-144,0 0 85,0 0-64,0 0 54,0 0 21,0 0-80,0 0 101,0 0-106,0 0 32,-1 0 26,0 0-10,0 0 5,0 0 0,0 0 74,0 0-20,0 0-27,0 0-65,0 0 17,-1 0 64,1 0-22,0 0-64,-1 0 97,1 0-108,-1-1 70,1 1 16,-1 0-80,0-1 27,0 0 64,1 0-97,-1 0 70,0 0 16,1-1-5,-1 1 5,0 0 0,0-1-75,1 0 59,-1 1 16,0-1-5,-1 0 5,1 0 0,0 1-112,-1-1 69,0-1 49,0 1-17,1 0 11,-1 0-75,1 0 22,0-1 64,0 1-97,-1 0 33,1-1-11,0 1 0,0 0 0,0 0-38,1 0 86,-1 0 49,1 0-49,-1 1-54,0-1-21,0 0 150,1 1-123,-1 0 43,0-1 26,1 1-47,-2-1 52,1 1-127,0-1 186,0 0-170,0 1 90,-1-1-26,1 0 80,-1 0-22,1 0-101,-1 0 69,1 1-26,0 0 80,0 0-97,1 0 70,-1 1-21,1-1 5,0 1-75,0-1-15,-1 0 74,1 0 10,0-1-74,-1 1 64,0 0 16,1-1-117,-1 1 149,1 0-48,0 0 16,-1 0-75,1 0 59,0 0 16,0 1-80,0-1 102,1 0-33,-1 1 11,0-1 0,0 0-149,0 0 154,0 1-16,0-1-69,0 0-10,0 1 74,0-1 10,0 0 38,0 0-42,-1 0 15,1 0-117,0-1 69,0 1 49,0-1-17,0 1 11,0-1 0,1 1-75,-1-1-53,0 1 48,0 0 91,1 1 10,-1-1-31,0 1 15,1 0-5,0 0 0,0-1 0,-1 1 0,1 0 0,0-1-37,0 1 47,0 0-52,0 0 15,0-1-5,1 0 0,-1 1 0,-1 0 37,1-1-47,0 1 15,-1 0-80,1 0-15,0-1 74,0 1 48,-1 0-11,1 0-64,0 0 97,0-1-33,0 1 11,0 0 0,-1 0 0,1 0-37,0 0 10,0-1-5,0 1 37,0 0-47,0 1 15,0-1-5,0 0 0,0 0 0,0 0 0,0 0-75,0 0-15,0 0 74,0 0 48,0 0-11,0 0 11,0 0 0,0 0 0,0 0 0,0 0 0,0 0 0,0 0 0,0 0 0,0 0-37,0 0-27,0 0 5,0-1-117,0 1-80,0 0 53,0 0-26,0-1-219,0 1-11,0 0-123,0 0-127,0 0-385,0-1-240,0 1 75,0 1 893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7T21:11:31.812"/>
    </inkml:context>
    <inkml:brush xml:id="br0">
      <inkml:brushProperty name="width" value="0.025" units="cm"/>
      <inkml:brushProperty name="height" value="0.025" units="cm"/>
    </inkml:brush>
  </inkml:definitions>
  <inkml:trace contextRef="#ctx0" brushRef="#br0">2 0 48,'-1'6'8052,"2"76"-5347,0-81-2705,0 1 0,2 3-399,2-12-7020,-4 5 6268,0 0-285</inkml:trace>
  <inkml:trace contextRef="#ctx0" brushRef="#br0" timeOffset="2308.019">134 75 80,'-8'5'5059,"-32"0"-2466,40-5-2550,-1 0 0,1 0 0,-1 0 0,1-1 0,-1 1 0,1 0 0,-1 0 0,0 0 0,1 0 0,-1 0 0,1 0 0,-1 0 0,1 0 0,-1 0 1,1 0-1,-1 0 0,1 0 0,-1 1 0,1-1 0,-1 0 0,1 0 0,-1 0 0,1 1 0,-1-1 0,1 0 0,-1 1 0,1-1 0,0 0 1,-1 1-1,1-1 0,0 1 0,-1-1 0,1 0 0,0 1 0,-1-1 0,1 1 0,0-1 0,0 1 0,-1-1 0,1 1 0,0-1 0,0 1 0,0-1 1,0 1-1,0 0 0,0-1 0,0 1 0,0-1 0,0 1 0,0-1 0,0 1 0,0-1 0,0 1 0,1-1 0,-1 1 0,0 0-43,0 4 22,5 37 1824,-5-30-1997,0-12 173,-1 0 0,1 1 0,0-1 1,0 1-1,0-1 0,0 0 0,-1 1 0,1-1 1,0 1-1,0-1 0,0 1 0,0-1 0,0 1 1,0-1-1,0 0 0,0 1 0,0-1 0,1 1 1,-1-1-1,0 1 0,0-1 0,0 0 1,0 1-1,1-1 0,-1 1 0,0-1 0,0 0 1,1 1-1,-1-1 0,0 0 0,1 1 0,-1-1 1,0 0-1,1 1 0,-1-1 0,0 0 0,1 0 1,-1 0-1,1 1-22,-1-1 37,1-1-44,1-1-1,-1 1 1,1 0-1,-1 0 1,1 0-1,-1 0 1,1 1 0,0-1-1,0 0 1,-1 1-1,1-1 1,0 1-1,0 0 1,-1-1-1,1 1 1,0 0 0,0 0 7,33-2-61,-35 2 40,9 27 411,-13 0-211,4-26-160,0-1 0,0 1 0,0 0 0,1 0 0,-1 0 0,0-1 0,0 1 0,0 0 0,-1 0 0,1-1 0,0 1 0,0 0 0,0 0 0,0-1 0,-1 1 0,1 0 0,0 0 0,-1-1 0,1 1 0,-1 0 0,1-1 0,-1 1 0,1-1 0,-1 1 0,1-1 0,-1 1 0,1-1 0,-1 1 0,0-1-1,1 1 1,-1-1 0,0 0 0,1 1 0,-1-1 0,0 0 0,0 1 0,1-1 0,-1 0 0,0 0 0,0 0 0,1 0 0,-1 0 0,0 0 0,0 0 0,1 0 0,-1 0 0,0 0 0,0 0 0,0-1-19,-61 6 1868,62-5-1825,-1 0-1240,-8-1 4273,6 0-5400,3 1-2430,2 0-3413,-1 0 6737</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6T18:03:42.519"/>
    </inkml:context>
    <inkml:brush xml:id="br0">
      <inkml:brushProperty name="width" value="0.1" units="cm"/>
      <inkml:brushProperty name="height" value="0.1" units="cm"/>
      <inkml:brushProperty name="color" value="#FF4E00"/>
      <inkml:brushProperty name="inkEffects" value="rainbow"/>
      <inkml:brushProperty name="anchorX" value="-5182.33594"/>
      <inkml:brushProperty name="anchorY" value="-6082.11426"/>
      <inkml:brushProperty name="scaleFactor" value="0.5"/>
    </inkml:brush>
  </inkml:definitions>
  <inkml:trace contextRef="#ctx0" brushRef="#br0">9 898 144,'0'0'0,"0"0"256,0 0 75,0 1-96,0 0 106,0-1-106,0 1-155,0 0 43,0-1-139,0 0 144,0 0-48,0 0 16,0 0 0,0 0 0,0 0 112,0 0-144,0 0 48,0 0-53,0 0 10,0 0-5,0 0 0,0 0 150,0 0-81,0 0-80,-1 0 28,0 0-17,1 0 149,-1 0-154,0 0 127,0 0-186,1 0 203,0 0-213,-1 0 100,1 0 44,-1-1-92,1 1 33,0-1-86,-1 0 171,1 0-202,0 0 212,-1 0-250,1 0 187,0-1-96,0 1 26,0-1-5,0 1 0,0-1 0,0 1 0,1 0 0,-1-1 0,0 1 0,0-1 0,0 1 0,0 0-74,0-1 95,0 1-69,0-1 21,0 1 70,0 0-59,0-1-91,0 1 139,0 0-48,0-1-21,0 1 10,0 0-5,0-1 0,0 1 0,0-1 0,1 0-74,-1 0 95,1 1-32,0 0 11,-1-1 0,2 1 0,-1 0 0,0-1 0,0 1 0,0-1 0,0 1 0,0-1 38,-1 0-49,2 0 54,-1 0-54,0 0 16,-1 0-5,2 1 0,-1-1 0,-1 0 0,1 1 0,0 0 0,0 0 0,-1 0 0,1 0 0,-1 0 0,1 1 0,-1-1 0,0 0 0,1 0 0,-1 0-74,0 1 95,1-1-32,-1 1 49,1-1-49,1 0 16,-1 1 33,0-1-124,1 0 113,-1 1-38,0 0 11,-1-1 0,1 1 75,-1 0-96,1 0 31,-1-1-10,0 1 0,1 0 0,-1 0-74,0 0 95,1 0-32,0-1-63,0 1 95,0 0-32,0-1 11,1 1 75,0 1-171,0-1 165,-1 0-165,1-1 123,0 1 0,-1 0-38,1 0 16,0 0-5,0 0-74,-1 0 132,1 1-42,-1-1 16,1 1-74,0-1 95,0 0-32,0 1-26,-1-1 48,1 1-54,0-1 16,0 1-5,1-1-74,-2 1 95,2-1 6,-1 1-38,0 0 16,1 0 33,-1 0-49,1 0 16,-1 0 33,1-1-49,0 1 16,-1-1-5,0 1 0,1-1 0,-1 0 0,0 1 0,1-1 0,-1 1 0,0-1-74,0 0 95,0 0-32,0 1-63,0-1 95,-1 1-32,1-1-63,0 0 132,0 1-79,0 0 26,0-1-5,-1 1 0,1-1 0,0 0 0,0 1-74,0-1 95,0 0 43,0 0-85,0 0-81,0 0 60,0 0 47,0 0-53,0 0 21,1 0 107,-1 0-144,0 0 11,0 0 69,-1 0-27,1 0 11,-1 0 38,1 0-124,-1 0 75,1 0 11,-1 0 32,1 0-42,-1 0-97,0 0 176,0 0-95,0 0-81,0 0 27,1 0 171,-1 0-203,0 0 218,-1 0-212,1 0 212,0 0-250,1 0 224,-1 0-218,1 0 250,-1 0-224,1 0 32,-1 0 101,1 0 38,0 0-193,-1 0 177,1 0 16,-1 0-155,0 0 202,0 0-212,0 0 138,-1 0-118,0 0 182,0 0-202,0-1 212,0 1-212,0 0 63,0-1 128,0 1-191,0-1 138,0 1-118,0-1 70,0 0-21,0 0 42,0 0 65,1 0-17,-1 0-139,0-1 193,1 0-101,-1 1-81,1-1 176,-2 0-207,2 0 212,-1 1-212,0 0 63,1-1 128,-1 1-192,0-1 102,1 1-32,-1-1 79,0 1 17,0-1 0,0 1-145,0-1 119,0 1-119,0-1 70,0 1-21,1 0 5,-1-1 149,1 1-79,-1 0-119,1-1 188,-1 1-64,0 0-129,0-1 193,1 0-64,-1 1 21,0-1-37,1 0-102,-1 0 27,0 0 133,0 0-117,0 0 118,0 0-70,0 0-16,0 0 42,0 1-164,0-1 47,0 0 16,0 0 139,0 0-37,0 0-128,0 0 191,0-1-63,0 1-128,0 0 191,0 0-100,0 0 31,0-1-154,0 1 191,0 1-212,0-1 100,0 1 118,0-1-37,0 1-128,0 0 42,0 0 128,0-1-42,0 1-128,0-1 191,0 0-100,0 0-81,0 1 27,0-1-16,0 1 0,0-1 149,0 1-192,0 0 65,0 0 15,0 0-10,0 1 5,0-1 0,0 1 0,0-1 0,0 0 0,0 1 149,0-1-192,0-1 214,0 1-64,0 0-129,0 0 193,0-1-101,0 1-119,0 0 39,0 0 127,0 0-192,0 0 214,0 0-214,0 0 214,0 0-214,0 0 139,0 0 33,0 0-162,1 0 204,0 0-214,0 0 214,0 0-214,0 1 214,1-1-214,-1 0 214,0 1-214,0-1 65,0 0 15,0 1 139,0-1-224,0 0 262,0 0-268,-1 0 193,2-1-22,-1 1-69,1 0 27,-1 1-86,1-1 171,-1 0-203,0 0 214,0 1-214,0-1 65,-1 0 165,1 1-241,-1-1 118,1 1 112,-1-1-224,1 0 262,0 1-268,0-1 230,1 1-219,0-1 214,0 0-139,-1 0-32,1 1-325,-1-1 495,0 1-15,0 0-171,0 0 224,0-1-69,0 1 21,1-1-187,-1 1 91,1-1 112,-1 1-74,0-1 31,1 1-5,0-1-149,-1 1 42,1 0-21,-1-1 74,0 1-95,0 0 181,1 0-53,-1 0 21,1 0-37,-1 0-102,0 0 176,0 0-58,0 0 21,0 0-37,0 0 10,1 0-5,-1 0 0,1 0 0,-1 0 0,1 0 0,0 0-112,-1 0 69,1 0 49,0 0-54,0 0-91,0 0 27,0 0-16,0 0 37,0 0-10,-1 0 5,1 0 149,-1 0-42,1 0-129,-1 0 193,0 0-64,0 0 21,1 0-37,-1 0 10,0 0-5,1 0 0,-1 0-112,1 0 69,0 0-101,0 0 214,0 0-102,0 0 37,1 0-5,-1 0-37,0 0 47,0 0-52,0 0 15,0 0-5,0 0 0,0 0 0,1 0 0,-1 0 0,0 0 0,1 0 0,-1 0 0,0 0 0,0 0-37,0 0 47,1 0-15,-1 0 5,0 0 0,0 0 0,0 0 0,0 0 0,0 0-37,1 0 10,-1 0-5,0-1 0,0 1 0,0-1 0,0 1 37,0-1-122,0 1-1,0-1 108,0 1-1,0-1-69,0 0 101,0 0-31,0 0-65,-1-1 22,2 1 26,-2 0-10,1-1 5,0 1 74,-1-1-95,1 0 32,-1 1-49,1-1 12,-1 1 31,0-1 27,0 1-80,0 0 101,0 0-106,0 0 31,1-1 28,0 1 63,-1 0-90,1 0 31,-1 0-10,0 0 0,1-1 0,-1 1 0,0 0 0,-1 1 0,1-1 0,-1 0 0,-1 0 38,1-1-12,0 1-31,0 0 10,1-1 33,-1 1-12,0-1-31,0 0 85,1 0-101,0 1 31,-1-1-10,1 0 0,-1 1 0,1-1 0,-1 0 0,0 0 0,0 0 0,0-1 37,0 1-10,0 0 5,-1-1 0,1 1 0,0-1 0,0 0 0,0 0 0,-1 0 0,0 0 0,0 0-75,0 0 97,-1 1 4,1-1-111,0 0 112,-1 1-38,1-1 11,1 1 37,-2-1-10,2 0-32,0 1 10,-1 0-5,1-1 37,0 1-47,0 0 15,0 0 33,0 0-49,-1 0-59,1 0 167,0 0-130,0 0 44,0 0 27,0 1-49,0-1 16,0 1-5,0 0 0,0-1 0,0 1 0,1-1 0,0 1 0,-1-1 0,1 0 0,0 0 38,0 0-124,0 0 113,0 0 37,0-1-160,0 1 128,0 0-43,0-1 11,-1 1 38,1-1-49,0 1 16,0 0-5,1-1 0,-1 1 0,1 0 38,-1 0-124,1 1 113,-1 0-38,0 0 11,0 0 0,0 0 0,0-1 0,0 1 0,0-1 0,0 1-37,-1-1 47,1 0 23,0 0-44,1 1 16,-1-1-5,0 1 0,0 0-75,0 0 134,0 0-80,0 0 64,1 0-54,-1 0-59,0 0 129,0 1-80,0-1 26,0 0-42,1 0 47,-1 0-15,1 1 42,0-1-122,-1 1 112,1 0-1,0-1 1,0 1 5,1 0-37,-1 0-65,1-1 92,-1 1 4,0 0-111,1-1 112,-1 1-1,0-1 1,1 1 5,0-1 0,-1-1-37,1 1 10,-1 0-5,1 0 0,-1 1-75,1-1 97,-1 1 42,0-1-48,1 1-16,-1 0 5,1 0-5,0 0-75,0 0 97,0 0-33,0 0-64,1 0 97,-1-1-108,1 1 108,-1 0-33,0 0 11,0-1 37,0 1-10,0-1 5,0 1 0,0-1-112,0 1 144,0 0-48,0 0-96,0-1 107,0 0-38,0 1 48,0-1-47,-1 0 15,1 1-5,0 0 0,0-1 0,-1 1 0,1 0 0,0-1 0,0 1 0,-1 0 0,1 0 0,-1 0 0,0 0 0,0 0 75,1 0-171,-1 0 128,1 0-43,-1 0 11,1-1 0,0 1 0,0 0 0,0-1-75,0 0 22,1 0 64,-1 0-22,1 0 11,-1 0-37,1 0 85,0 0-64,0 0-16,0-1 5,0 1 70,0 0-97,0 0 70,-1 0 16,1 0-80,0 0 64,-1-1 16,0 1-80,1-1 64,-1 1-58,0-1 15,0 0 107,0 0-144,0 0 85,-1 0 11,1 0-80,0 0-48,0 0 86,0 0 42,-1 0-11,1 0-26,0 1 10,-1-1-5,0 0-75,0 1 59,-1-1-96,1 0 176,-1 0-53,0 0 21,0 0 0,-1 0-149,1 0 42,-1 0 91,0 0 43,1-1-118,-1 1-32,0 0 43,0-1 54,0 1 58,-1 0-11,1 0 11,0 1 0,0-1-37,-1 0 10,1 0-5,0 1-75,0-1 22,0 0-48,-1 0 10,0 0-5,0-1 75,0 1 53,-1 0-11,0-1 11,1 1-37,-1-1 10,1 1-5,-1-1 0,1 1 0,0 0 0,-1 0-112,0-1 69,1 1 49,0 0-17,0 0-64,0 0 97,0 0-33,-1-1-64,1 1-53,0 0 160,1 0-53,-1 0-54,1 0 22,0 0 26,0 0-47,-1 0 127,2 0-112,-2 0 38,1 0-48,0 0 47,0 0 60,0 0-204,0 0 177,0 1-59,0-1 91,0 0-97,0 1-4,-1-1 111,1 1-149,0-1 160,0 0-123,0 1 1,0-1 36,1 0-15,-2 1 5,1-1 0,0 0 0,0 0 0,-1 0 0,1 0 0,0 1 0,0-1 0,1 0 0,-1 1 0,0-1 0,1 0 75,0 0-97,0 0 108,1 0-108,-1-1 33,1 1-11,0 0 0,0 0 0,0 0 0,0 0 0,0 0 0,0 0 0,0 0 0,-1 0 0,0 0 0,0 0 37,1 0-47,-1 0-60,0 0 129,0 0-43,0-1 16,1 1-37,-1 0 47,1 1-15,0-1-32,0 0 48,0 1-129,0-1 113,1 1-1,-1-1 1,0 1 5,0 0 0,0 0-37,0 0 10,0 0 33,1 0-12,-1 0 6,0 0-37,1 1 122,-1-1-149,0 0 123,0 0-112,0 0 31,0 0-10,0 0 0,0 0 0,-1 1 38,1-1 63,0 1-128,-1 0 43,1-1-16,-1 1 0,1-1 38,0 1-49,1-1 16,-1 0-5,0 0 0,1 0 0,-1 0 0,1 1 0,-1-1 38,1 0-49,-1 1 16,0-1 70,1 0-96,-1 1 31,0 0-10,0-1 0,1 1 0,0-1 0,0 0 0,0 0 0,0 1 0,0-1 0,0 0 75,1 1-96,-1-1-43,0 1 85,1 0 43,-1 0-85,1 0 31,-2 0-10,1 0 0,0 0 0,-1 0 75,0 0-96,0-1-6,0 1 38,0-1-17,0 1 81,-1-1-134,1 0 43,1 0 97,-1 0-220,0 0 181,0 0-58,0 0 91,1 0-134,-1-1 81,1 1-28,-1 0-31,0-1 122,0 0-111,0 1-1,-1-1 38,0 0-54,0 1 91,0-1-101,-1 0 69,1 1-22,-1-1-31,0 0 122,0 0-149,0 0 160,1-1-160,-1 1 48,0 0-16,0-1 75,0 1-96,1 0 31,-1-1-84,1 1 95,-1 0-32,0 0 11,0 1-112,1-1 107,-1 0-38,0 1 86,0-1-22,1 1-26,-1 0 10,1 0-42,0 0 10,-1-1-154,1 1 5,-1-1 138,0 1-159,0 0 53,0 0-128,0-1-267,0 1-173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3T03:34:26.173"/>
    </inkml:context>
    <inkml:brush xml:id="br0">
      <inkml:brushProperty name="width" value="0.05" units="cm"/>
      <inkml:brushProperty name="height" value="0.05" units="cm"/>
    </inkml:brush>
  </inkml:definitions>
  <inkml:trace contextRef="#ctx0" brushRef="#br0">7 0 80,'0'0'128,"0"0"21,-6 0-309,6 0 11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21:31:09.380"/>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96 16,'3'2'276,"0"0"1,1 0-1,-1 0 0,0-1 0,1 1 1,-1-1-1,1 0 0,0 0 0,-1 0 1,1 0-1,0-1 0,0 1 0,-1-1 1,1 0-1,0 0 0,0 0 0,0-1 1,-1 1-1,2-1-276,11-4 152,0 1 1,0-2-1,0 0 1,0-1-153,53-18 432,120-29-411,-181 52-89,-10 1-681,-14 1-1718,11 0 1552,-2 0-398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21:35:50.296"/>
    </inkml:context>
    <inkml:brush xml:id="br0">
      <inkml:brushProperty name="width" value="0.2" units="cm"/>
      <inkml:brushProperty name="height" value="0.4" units="cm"/>
      <inkml:brushProperty name="color" value="#A2D762"/>
      <inkml:brushProperty name="tip" value="rectangle"/>
      <inkml:brushProperty name="rasterOp" value="maskPen"/>
    </inkml:brush>
  </inkml:definitions>
  <inkml:trace contextRef="#ctx0" brushRef="#br0">0 0 16,'0'0'347,"13"2"3719,41 0-3239,-54-2-865,-6 0-3254,5 0 2374</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21:36:00.576"/>
    </inkml:context>
    <inkml:brush xml:id="br0">
      <inkml:brushProperty name="width" value="0.2" units="cm"/>
      <inkml:brushProperty name="height" value="0.4" units="cm"/>
      <inkml:brushProperty name="color" value="#A2D762"/>
      <inkml:brushProperty name="tip" value="rectangle"/>
      <inkml:brushProperty name="rasterOp" value="maskPen"/>
    </inkml:brush>
  </inkml:definitions>
  <inkml:trace contextRef="#ctx0" brushRef="#br0">1897 26 112,'0'0'160,"0"0"27,24 3 1995,28 0-581,-52-3-1660,20 0 844,36 0-423,-17-1-9,-39 0-343,0 1 44,0 0 10,0 0-11,0-1-32,0 1 17,0 0-38,0 0 48,0 0 10,-4 0-46,0 0 0,-1 0 0,1 1-1,0-1 1,0 1 0,0-1 0,0 1-1,0 0 1,1 0 0,-1 0 0,0 0-1,1 0 1,-1 1 0,1-1 0,-3 2-12,-34 11 117,29-10-430,9-4 338,0 0 0,1 1 0,-1-1 0,0 1 0,1-1 0,-1 1 0,0-1 0,1 1 0,-1 0 0,1-1 0,-1 1 0,1 0 0,0 0 0,0 0 0,-1 0 0,1-1 0,0 2-25,-16 4 269,15-6-275,1 0 1,0 0 0,0 1 0,-1-1 0,1 0 0,0 1 0,0-1-1,0 0 1,0 1 0,0-1 0,0 1 0,-1-1 0,2 1 0,-1-1-1,0 1 1,0-1 0,0 1 0,0 0 5,-29 10 459,-35 7-550,5 1 379,3-5 80,31-7-576,10-3 380,0 0 1,-1 0 0,-13 2-173,12-3 123,0 1-1,1 0 1,0 1 0,-4 2-123,8-4 31,1 0 0,-1 0-1,0-1 1,0 1 0,-1-2 0,-3 1-31,3-1 33,-1 1 1,1 0-1,0 1 1,0 0-1,-4 1-33,1 1 5,0-1-1,0-1 1,-1 0-1,-6 0-4,-55 11 14,-33 9-9,101-20 10,-1 0-1,-1-1 0,1 0 0,-5 0-14,6 0-1,0-1 1,0 1-1,0 1 0,0-1 1,-2 2 0,-74 16 37,71-16-49,0 0-1,0 0 1,0-1 0,-1-1-1,-3 1 13,-33 5 30,-110 21-62,65-12 0,-10 3 112,93-18-91,10-2-6,0 0 0,0 1 1,0-1-1,1 1 0,-1 0 1,0 0-1,-2 1 17,-7 1 18,1 0-1,0-1 1,-1 1-1,0-2 1,0 1-1,0-1 1,-13-1-18,11 1-27,1 0 0,0 1 1,0 0-1,-2 1 27,-15 4 229,63-6-31,14-3-332,-1 0 1,5-2 133,109-14-133,-89 8-86,-22 5 225,-38 4-6,0 0 0,1 0 0,-1 0-1,0-1 1,1 0 0,15-3 27,0 0 0,23-2-27,8-1 37,76-19-101,-27 8 43,27-10 79,-108 23-119,0-1 0,15-6 61,28-8 80,28 0-75,-8 2 32,-67 16-27,-4 1 15,0-1-1,0 0 0,0-1 0,1-1-24,21-3 22,-16 5-113,43-10 181,6-1-100,-53 8 22,-16 5-10,1 0 1,-1 0-1,0 0 0,1 0 0,-1 0 0,1 0 0,-1 1 0,1-1 0,0 1 0,0 0 0,-1-1 0,2 1-2,11-4-118,12-5 284,52-13-166,-55 13 136,-22 8-150,0 0 0,0 0 0,1 0 1,-1 0-1,0 0 0,0 0 0,1 1 0,-1-1 1,1 0-1,-1 1 0,3-1 14,42-15 192,-34 14-247,-11 1 61,0 1-1,0 0 1,-1-1 0,1 1 0,0 0 0,0-1 0,0 0-1,-1 1 1,1-1 0,0 1 0,-1-1 0,1 0 0,-1 0-1,1 0 1,0 0-6,-1 0-11,1 0 0,-1 0 0,1 0 0,0 1 0,0-1 0,-1 0 0,1 1 0,0-1 0,0 1 0,0-1-1,0 1 1,0 0 0,0 0 11,21-7 80,27-21-37,-20 15-22,-30 12-20,0 1-1,0-1 0,1 1 1,-1-1-1,1 1 0,-1-1 1,0 1-1,1-1 0,0 1 1,-1-1-1,1 1 1,-1-1-1,1 1 0,0-1 1,0 1-1,-1 0 0,1-1 1,0 1-1,0 0 1,0-1-1,-1 1 0,1 0 1,0 0-1,0-1 0,0 1 1,0 0-1,0 0 0,0 0 1,1 0-1,5-6 32,-7 6-31,0 0 0,0 0 0,0 1 0,0-1 0,0 0 0,0 0 0,0 0 0,0 0-1,0 0 1,0 0 0,0 0 0,0 0 0,0 0 0,1 0 0,-1 0 0,0 0 0,0 0 0,0 0 0,0 0 0,0 0 0,0 0 0,0 0 0,0 0-1,0 0 1,0 0 0,0 0 0,0 0 0,1 0 0,-1 0 0,0 0 0,0 0 0,0 0 0,0 0 0,0-1-1,0 2 0,-9 3-2449,-6-4-2065,9 0 3174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21:36:59.884"/>
    </inkml:context>
    <inkml:brush xml:id="br0">
      <inkml:brushProperty name="width" value="0.2" units="cm"/>
      <inkml:brushProperty name="height" value="0.4" units="cm"/>
      <inkml:brushProperty name="color" value="#26F7FD"/>
      <inkml:brushProperty name="tip" value="rectangle"/>
      <inkml:brushProperty name="rasterOp" value="maskPen"/>
    </inkml:brush>
  </inkml:definitions>
  <inkml:trace contextRef="#ctx0" brushRef="#br0">0 0 80,'0'2'286,"0"0"0,0 0 1,0 0-1,1-1 0,-1 1 0,0 0 0,1 0 0,-1 0 1,1-1-1,0 1 0,0 0 0,-1-1 0,1 1 0,0 0 0,0-1 1,1 1-1,-1-1 0,0 0 0,0 1 0,1-1 0,-1 0 1,1 1-287,3 0 118,-1 1 1,0-1 0,1-1-1,-1 1 1,1-1-1,0 1 1,-1-1 0,1-1-1,3 1-118,34 4 276,1-2-1,-1-2 0,1-2 1,-1-2-1,30-5-275,-61 8-107,3 1-30,-10-6-6118,-4 5 4814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21:37:00.982"/>
    </inkml:context>
    <inkml:brush xml:id="br0">
      <inkml:brushProperty name="width" value="0.2" units="cm"/>
      <inkml:brushProperty name="height" value="0.4" units="cm"/>
      <inkml:brushProperty name="color" value="#26F7FD"/>
      <inkml:brushProperty name="tip" value="rectangle"/>
      <inkml:brushProperty name="rasterOp" value="maskPen"/>
    </inkml:brush>
  </inkml:definitions>
  <inkml:trace contextRef="#ctx0" brushRef="#br0">0 1 208,'0'0'395,"48"0"3991,227 3 1323,-138-6-4924,-137 3-727,2 1-32,5 2-10440,-7-4 9405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21:37:02.336"/>
    </inkml:context>
    <inkml:brush xml:id="br0">
      <inkml:brushProperty name="width" value="0.2" units="cm"/>
      <inkml:brushProperty name="height" value="0.4" units="cm"/>
      <inkml:brushProperty name="color" value="#26F7FD"/>
      <inkml:brushProperty name="tip" value="rectangle"/>
      <inkml:brushProperty name="rasterOp" value="maskPen"/>
    </inkml:brush>
  </inkml:definitions>
  <inkml:trace contextRef="#ctx0" brushRef="#br0">424 43 144,'0'0'870,"-12"3"8119,-11 3-2873,19-3-5455,-1 0-1,0 0 0,0 0 0,0 0 0,0-1 0,0 0 0,0 0 1,-1 0-1,-1-1-660,-8 2 575,-1-1 1,0-1-1,0-1 1,-11 0-576,-3-1 336,-98-19 305,115 20-612,0 0 1,0-1 0,0-1 0,1 0 0,-13-4-30,25 6 43,0 0 15,5-1-79,0 1 0,0-1-1,1 2 1,-1-1 0,0 0-1,0 1 1,1 0 21,18 6-9,1-1 1,-1-2-1,1 0 1,0-2-1,10 0 9,45-3-85,46-8 85,-98 8-281,-49 3-116,-14-1 397,-1-2 0,1-2 0,-1-1 0,1-1 0,-8-4 0,-3 2-395,-1 1 1,-44 1 394,473 5-2482,-369-1 2017,2-6-5951,-14-2-819,-14 0 1534,8 7 4234</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21:37:08.690"/>
    </inkml:context>
    <inkml:brush xml:id="br0">
      <inkml:brushProperty name="width" value="0.2" units="cm"/>
      <inkml:brushProperty name="height" value="0.4" units="cm"/>
      <inkml:brushProperty name="color" value="#26F7FD"/>
      <inkml:brushProperty name="tip" value="rectangle"/>
      <inkml:brushProperty name="rasterOp" value="maskPen"/>
    </inkml:brush>
  </inkml:definitions>
  <inkml:trace contextRef="#ctx0" brushRef="#br0">0 0 272,'22'4'917,"0"-1"-1,1-2 1,-1 0 0,1-1 0,17-3-917,24 1 763,85 12 2913,-139-9-3450,0 1 1,0 0-1,-1 0 0,1 1 0,0 0 1,1 1-227,52 13 643,71-12 568,-127-3-1548,-3-1-2053,0 0-4898,-4-1 5772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21:37:11.512"/>
    </inkml:context>
    <inkml:brush xml:id="br0">
      <inkml:brushProperty name="width" value="0.2" units="cm"/>
      <inkml:brushProperty name="height" value="0.4" units="cm"/>
      <inkml:brushProperty name="color" value="#26F7FD"/>
      <inkml:brushProperty name="tip" value="rectangle"/>
      <inkml:brushProperty name="rasterOp" value="maskPen"/>
    </inkml:brush>
  </inkml:definitions>
  <inkml:trace contextRef="#ctx0" brushRef="#br0">1 0 208,'77'240'4303,"15"9"-4303,34 97 703,-91-234-437,-5 2 1,-2 16-267,89 533-539,-116-653 8,1 1 0,1-1 0,0 0 0,0 0 0,1 0 0,3 6 531,-6-15-982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7T21:12:27.978"/>
    </inkml:context>
    <inkml:brush xml:id="br0">
      <inkml:brushProperty name="width" value="0.025" units="cm"/>
      <inkml:brushProperty name="height" value="0.025" units="cm"/>
    </inkml:brush>
  </inkml:definitions>
  <inkml:trace contextRef="#ctx0" brushRef="#br0">0 7 48,'0'0'229,"0"0"-79,10-6 6146,-8 11-6100,0 1 0,0-1-1,-1 1 1,0 0 0,0 0-1,0 0 1,-1-1 0,0 1 0,0 0-1,-1 0 1,1 0 0,-1 0-196,0 15 548,2 8-728,-1-48-6992,0 13 5816</inkml:trace>
  <inkml:trace contextRef="#ctx0" brushRef="#br0" timeOffset="1800.82">117 11 80,'0'0'315,"0"0"-22,0 0-10,0 0-21,0 0-28,0 0-84,0 0-22,0 0 0,-43 6 2641,41-4-2687,1 1-1,-1 0 1,1 0 0,0 0-1,0 0 1,0 0-1,1 0 1,-1 0 0,1 0-1,-1 0 1,1 0-1,0 0 1,0 0 0,0 0-1,1 0 1,-1 0-1,1 2-81,1-4 10,-1 0 0,0 0 0,1 0 0,-1 0 0,1-1 0,-1 1 0,1 0 0,0-1-1,-1 1 1,1-1 0,-1 0 0,1 1 0,0-1 0,-1 0 0,1 0 0,0 0 0,-1 0-1,1-1 1,0 1 0,-1 0 0,1-1 0,0 1-10,-1-1 9,1 1 0,0 0-1,-1-1 1,1 1 0,0 0 0,-1 0-1,1 0 1,0 0 0,-1 0 0,1 0 0,-1 1-1,1-1 1,0 0 0,-1 1 0,1 0 0,-1-1-1,1 1 1,-1 0 0,1-1 0,-1 1-1,1 0 1,-1 1-9,0-1 7,0 0 0,0 0-1,0 1 1,-1-1-1,1 0 1,0 1 0,-1-1-1,1 1 1,-1-1-1,1 1 1,-1-1 0,0 1-1,0-1 1,0 1 0,0-1-1,0 1 1,0 0-1,0-1 1,0 1 0,-1-1-1,1 1 1,0-1-1,-1 1 1,1-1 0,-1 1-7,-1 0 9,1-1 0,-1 0 1,1 1-1,-1-1 1,0 0-1,1 0 0,-1 0 1,0 0-1,0 0 1,0 0-1,0 0 1,0-1-1,0 1 0,0-1 1,0 1-1,0-1 1,0 0-1,0 0 0,0 0 1,0 0-1,-2 0-9,3 0 16,0 0 0,0 0 0,0 0 0,0 1 0,1-2-1,-1 1 1,0 0 0,0 0 0,0 0 0,0 0 0,0 0 0,0-1 0,0 1 0,0-1 0,0 1-1,0 0 1,0-1 0,1 1 0,-1-1 0,0 0 0,0 1 0,1-1 0,-1 0 0,0 1 0,1-1-1,-1 0 1,1 0 0,-1 0 0,1 1 0,-1-1 0,1 0 0,-1 0 0,1 0 0,0 0-1,-1 0 1,1 0 0,0 0 0,0 0 0,0 0 0,0 0 0,0 0 0,0 0 0,0 0 0,0 0-1,0 0 1,1 0 0,-1 0 0,0 1 0,1-1 0,-1 0 0,1-1-16,0-14-43,0 15 13,0 0-1,0 0 1,1 0-1,-1 0 1,0 1-1,1-1 1,-1 0-1,1 1 0,-1 0 1,1-1-1,-1 1 1,1 0-1,-1-1 1,1 1-1,-1 0 1,1 0-1,0 0 1,0 1 30,26-8 293,-18-27-274,-9 34-19,-1-1 0,0 0 0,0 0 0,1 1 0,-1-1 0,0 0 0,0 0 1,0 0-1,0 1 0,0-1 0,0 0 0,0 0 0,0 0 0,0 1 0,-1-1 0,1 0 0,0 0 0,0 0 0,-1 1 0,1-1 0,0 0 0,-1 1 1,1-1-1,-1 0 0,1 1 0,-1-1 0,1 0 0,-1 1 0,1-1 0,-1 1 0,0-1 0,1 1 0,-1 0 0,0-1 0,0 1 0,1-1 1,-1 1-1,0 0 0,0 0 0,0-1 0,-3-1 109,3 1-88,0 0-1,0 1 0,0-1 1,1 1-1,-1-1 1,0 1-1,0-1 0,0 1 1,0-1-1,0 1 0,0 0 1,0 0-1,0-1 0,0 1 1,0 0-1,0 0 0,0 0 1,0 0-1,0 0 0,0 0 1,0 0-1,0 1 1,0-1-1,0 0 0,0 0 1,0 1-1,0-1 0,0 1 1,0-1-1,0 1-20,-12 25 306,12-20-6012,2-6 4154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21:37:12.299"/>
    </inkml:context>
    <inkml:brush xml:id="br0">
      <inkml:brushProperty name="width" value="0.2" units="cm"/>
      <inkml:brushProperty name="height" value="0.4" units="cm"/>
      <inkml:brushProperty name="color" value="#26F7FD"/>
      <inkml:brushProperty name="tip" value="rectangle"/>
      <inkml:brushProperty name="rasterOp" value="maskPen"/>
    </inkml:brush>
  </inkml:definitions>
  <inkml:trace contextRef="#ctx0" brushRef="#br0">2231 202 304,'-40'-2'1930,"-1"-2"-1,1-2 1,-11-4-1930,-38-5 1126,47 9-716,-708-83 2990,467 64-2933,-48-3-2022,-41 13 1555,329 14-298,4 1-1165,-1 1 1,-12 3 1462,36 0-4098,14-2 2615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21:45:35.279"/>
    </inkml:context>
    <inkml:brush xml:id="br0">
      <inkml:brushProperty name="width" value="0.2" units="cm"/>
      <inkml:brushProperty name="height" value="0.4" units="cm"/>
      <inkml:brushProperty name="color" value="#A2D762"/>
      <inkml:brushProperty name="tip" value="rectangle"/>
      <inkml:brushProperty name="rasterOp" value="maskPen"/>
    </inkml:brush>
  </inkml:definitions>
  <inkml:trace contextRef="#ctx0" brushRef="#br0">7 214 16,'0'0'133,"-6"-3"4205,303-3-4551,-59 10 245,-133-1 113,-52 0-76,0-2 0,23-4-69,-17-1-206,37 4 206,-36 1-269,36-5 269,79-9 352,142-8-64,-258 17-6,-27 3-61,0-2 0,0-1 0,1-2-221,31 0 479,5-1-142,-30-1 7,0 2 0,1 2 0,-1 1 1,26 3-345,-15-3 722,49-8-722,-12 1 313,3 6 23,-54 4 35,1-3 0,36-6-371,9-2 359,-1 4 1,1 3-1,40 5-359,-58-1 272,216-14 592,-8-5 795,-86 15-1306,-71-10 404,-78 9 501,-27 3-3609,-6 2-8977,-4 0 9801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22:05:09.440"/>
    </inkml:context>
    <inkml:brush xml:id="br0">
      <inkml:brushProperty name="width" value="0.05" units="cm"/>
      <inkml:brushProperty name="height" value="0.05" units="cm"/>
      <inkml:brushProperty name="color" value="#5B2D90"/>
    </inkml:brush>
  </inkml:definitions>
  <inkml:trace contextRef="#ctx0" brushRef="#br0">598 353 144,'2'-4'2541,"3"-10"-2137,-2 13-392,0 0-1,0 0 0,0-1 0,0 1 0,0-1 0,0 0 0,0 1 0,-1-1 0,1-1 1,-1 1-1,1 0 0,1-3-11,0 6-1574,-4-1 869</inkml:trace>
  <inkml:trace contextRef="#ctx0" brushRef="#br0" timeOffset="530.97">743 237 48,'0'0'277,"0"0"70,35-36 1542,-14 14-1713,-17 17-1632,-2 4 863</inkml:trace>
  <inkml:trace contextRef="#ctx0" brushRef="#br0" timeOffset="1167.541">867 50 48,'2'-1'91,"-1"0"-1,0-1 1,0 1 0,0-1 0,0 0-1,-1 1 1,1-1 0,0 1-1,0-1 1,-1 0 0,1 0 0,-1 1-1,0-1 1,0 0 0,1 0-1,-1 0 1,0 1 0,-1-3-91,1 4 21,-4-16 502,2 16-523,-15 0-1563,14 0 981</inkml:trace>
  <inkml:trace contextRef="#ctx0" brushRef="#br0" timeOffset="1732.99">714 17 16,'-7'1'190,"1"0"0,0 1-1,-1 0 1,1 0 0,0 0 0,0 1 0,0 0-1,0 0 1,1 0 0,-1 1 0,1 0 0,0 0-1,0 0 1,-2 3-190,-3-1-1574,9-6 1131</inkml:trace>
  <inkml:trace contextRef="#ctx0" brushRef="#br0" timeOffset="2379.261">452 198 80,'-71'63'2913,"53"-51"-2758,18-11-166,-2-1-1755,2 0 1179</inkml:trace>
  <inkml:trace contextRef="#ctx0" brushRef="#br0" timeOffset="3301.306">212 365 112,'-29'29'1521,"17"-23"-1654,12-6 139,0 0 0,0 0 0,-1 1 0,1-1 0,0 0 0,0 0 0,0 1 0,-1-1 0,1 0-1,0 0 1,0 0 0,-1 0 0,1 1 0,0-1 0,-1 0 0,1 0 0,0 0 0,0 0 0,-1 0-1,1 0 1,0 0 0,-1 0 0,1 0 0,0 0 0,-1 0 0,1 0 0,0 0 0,-1 0-1,1 0 1,0 0 0,0 0 0,-1 0 0,1 0 0,0 0 0,-1 0 0,1-1-6,0 1 16,0 0-865,0 0 337</inkml:trace>
  <inkml:trace contextRef="#ctx0" brushRef="#br0" timeOffset="6999.402">52 400 144,'0'0'315,"0"0"-32,0 0-65,0 0-73,0 1-39,0 1-43,0 0-1,0 1 0,0-1 1,0 0-1,1 0 1,-1 1-1,1-1 0,-1 0 1,1 0-1,0 1 0,0-1 1,0 0-1,0 0 1,1 0-1,-1 0 0,1 1-62,10 16 240,-9-11-214,-2-6-10,-1 0 0,1 0 0,0 1 0,0-1 0,0 0 0,1-1 0,-1 1 0,0 0 1,1 0-1,-1 0 0,1-1 0,1 2-16,1 4 86,-6-25 201,2 16-283,0 0 0,-1 1 0,1-1-1,-1 0 1,0 0 0,1 1 0,-1-1-1,0 0 1,0 1 0,0-1-1,0 0 1,0 1 0,-1 0 0,1-1-1,0 1 1,-1 0 0,1 0 0,-1-1-1,1 1 1,-1 0-4,-21-16 5,7 3 14,16 14-20,0 0 0,0 0-1,0 0 1,0 0 0,0 1-1,0-1 1,0 0 0,0 0-1,0 0 1,0 0 0,0 0-1,0 1 1,-1-1 0,1 0 0,0 0-1,0 0 1,0 0 0,0 0-1,0 0 1,0 0 0,-1 0-1,1 0 1,0 1 0,0-1-1,0 0 1,0 0 0,0 0-1,-1 0 1,1 0 0,0 0 0,0 0-1,0 0 1,0 0 0,-1 0-1,1 0 1,0 0 0,0 0-1,0 0 1,0 0 0,-1 0-1,1 0 1,0-1 1,1 22-60,-1-11 110,0 0 0,-1-1 0,0 1 0,-1 0 0,0 0 1,0-1-1,-1 1 0,-3 6-50,-10 21 1430,16-36-1404,0-1 6,0 0 11,0 0 26,5-4 183,0 0 0,0 0-1,0 1 1,1-1 0,0 1-1,0 1 1,0-1-1,0 1 1,6-2-252,28-13 56,-15 12-482,-23 5 452,0 0 1,0 0 0,0 0-1,0 0 1,0-1 0,0 1-1,0-1 1,0 1 0,0-1-1,0 0 1,-1 0 0,1 0-1,0 0 1,0 0 0,-1 0-1,1 0-26,0-2-109,-2-1 252,-13-11 15,-11-18-803,18 21 393,-8-6 354,12 16-92,1 1 0,-1-1 0,0 0 0,0 0 0,1 0 0,-1 0-1,1 0 1,-1 0 0,1 0 0,0-1 0,0 1 0,0 0-1,0-1-9,1 2-37,-4-1-193,4 2 236,0 0-1,0-1 0,-1 1 0,1 0 0,0-1 1,-1 1-1,1 0 0,0 0 0,-1-1 0,1 1 0,0 0 1,-1 0-1,1 0 0,0-1 0,-1 1 0,1 0 1,0 0-1,-1 0 0,1 0 0,-1 0 0,1 0 0,0 0 1,-1 0-1,1 0 0,-1 0 0,1 0 0,0 0 1,-1 0-1,1 0 0,-1 0 0,1 0 0,0 1 0,-1-1 1,1 0-1,0 0 0,-1 0 0,1 1 0,0-1 1,-1 0-1,1 0 0,0 1 0,0-1 0,-1 0 0,1 1 1,0-1-1,0 0 0,-1 1 0,1-1 0,0 0 1,0 1-1,0-1 0,0 0 0,-1 1 0,1-1 0,0 1 1,0-1-1,0 0 0,0 1 0,0-1 0,0 1 1,0-1-1,0 0 0,0 1 0,0-1 0,1 0 0,-1 1 1,0-1-1,0 1-5,0 6 10,-1 1 0,0-1 0,0 1 0,-1-1 1,0 0-1,0 0 0,-1 0 0,0 0 0,0 0 0,-3 4-10,6-11 64,-14 30-475,-12 12-656,26-33-2449,0-7 2075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22:05:20.112"/>
    </inkml:context>
    <inkml:brush xml:id="br0">
      <inkml:brushProperty name="width" value="0.05" units="cm"/>
      <inkml:brushProperty name="height" value="0.05" units="cm"/>
      <inkml:brushProperty name="color" value="#5B2D90"/>
    </inkml:brush>
  </inkml:definitions>
  <inkml:trace contextRef="#ctx0" brushRef="#br0">1 414 16,'0'0'288,"0"0"0,0 0-5,48-5 1131,-16-12-1120,-30 16-273,-2-1-16,0 0-5,11-10-1478,-11 12 811</inkml:trace>
  <inkml:trace contextRef="#ctx0" brushRef="#br0" timeOffset="716.353">194 299 144,'0'0'187,"0"0"80,0 0-59,0 0 58,0 0 1,0 0-101,0 0-86,0 0-16,0 0 0,36-9 1152,-31 6-1180,1-1 0,-1 1 0,1-1 0,0 2 1,0-1-1,0 1 0,0-1-36,0 1 3,-5 2-40,0 0 0,0-1 0,0 1 0,0 0-1,-1-1 1,1 1 0,0-1 0,0 1 0,-1-1-1,1 1 1,0-1 0,-1 1 0,1-1 0,0 0 0,-1 1-1,1-1 1,-1 0 0,1 0 0,-1 1 0,0-1-1,1 0 38,5-8-643,-4 7-46,-2 1-303</inkml:trace>
  <inkml:trace contextRef="#ctx0" brushRef="#br0" timeOffset="2385.769">352 176 16,'10'-5'1837,"8"-2"-1396,-17 7-437,0 0 0,-1 0-1,1-1 1,0 1 0,-1 0-1,1 0 1,-1-1 0,1 1-1,-1 0 1,1-1 0,-1 1-1,1-1 1,-1 1 0,1-1-1,-1 1 1,1 0 0,-1-1-1,0 0 1,1 1 0,-1-1-1,0 1 1,1-1 0,-1 1-1,0-1 1,0 0-4,0 1 40,1-1 1,-1 1-1,0-1 0,0 0 0,1 1 0,-1-1 1,0 1-1,1-1 0,-1 1 0,0-1 0,1 1 0,-1-1 1,1 1-1,-1 0 0,1-1 0,-1 1 0,1 0 1,-1-1-1,1 1 0,-1 0 0,1 0 0,0-1 1,-1 1-1,1 0-40,2-2 62,0 1 0,0-1 0,-1 1 0,1-1 0,-1 0 0,1 0 0,-1 0 0,0-1 0,0 1 0,2-2-62,9-10 367,-13 14-335,3-2 296,-1 0-3532,-2 2 2526</inkml:trace>
  <inkml:trace contextRef="#ctx0" brushRef="#br0" timeOffset="3385.217">425 36 112,'0'0'288,"0"0"-5,7-13 1456,-5 13-1640,-1 1 0,1-1 0,-1 0 0,0 1 0,1-1 0,-1 1 0,0 0 0,1-1 0,-1 1 0,0 0 0,0 0 0,0 0 0,0-1-1,0 1 1,0 0 0,0 1 0,0-1 0,0 0 0,0 0 0,0 0 0,0 1-99,18 34 280,-6-10-18,-2-6-203,-8-15-59,0 0 1,0 0 0,0 0 0,1 0-1,-1-1 1,1 1 0,0-1-1,1 1 0,1 1 534,-4-5-867,-2-9-595,0 3 631,-4-11-1901,3 11 1194</inkml:trace>
  <inkml:trace contextRef="#ctx0" brushRef="#br0" timeOffset="4422.798">425 6 48,'-3'0'2961,"153"-6"-1504,-150 6-1425,0 0 0,0 0 0,0 0 0,-20 41-107,-9 36 177,25-65 89,-1 1 0,2-1 0,0 1 0,1-1 0,-1 7-191,3-19 18,0 0 0,0 0 0,0 0 0,0 0 0,0 0 0,0-1 0,-1 1 0,1 0 0,0 0 0,0 0 0,0 0 0,0 0 0,0 0 0,0 0 0,0 0 0,0 0 0,0 0 0,-1 0 0,1 0 1,0 0-1,0 0 0,0 0 0,0 0 0,0 0 0,0 0 0,0 0 0,0 1 0,-1-1 0,1 0 0,0 0 0,0 0 0,0 0 0,0 0 0,0 0 0,0 0 0,0 0 0,0 0 0,0 0 0,0 0 0,0 0 0,0 0 0,0 1 0,0-1 0,0 0 0,-1 0 0,1 0 0,0 0 0,0 0 0,0 0 0,0 0 1,0 0-1,0 0 0,0 1 0,0-1 0,0 0 0,0 0 0,0 0 0,0 0 0,0 0 0,0 0 0,1 0 0,-1 0-18,-1-3-5259,1 2 3968</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22:05:29.524"/>
    </inkml:context>
    <inkml:brush xml:id="br0">
      <inkml:brushProperty name="width" value="0.05" units="cm"/>
      <inkml:brushProperty name="height" value="0.05" units="cm"/>
      <inkml:brushProperty name="color" value="#5B2D90"/>
    </inkml:brush>
  </inkml:definitions>
  <inkml:trace contextRef="#ctx0" brushRef="#br0">1 169 48,'0'0'256,"0"0"11,0 0 42,0 0-4,0 0-92,0 0-122,0 0-27,0 0 0,0 0 5,0 0 16,0 0-15,0 0-6,29-19 928,-27 19-960,18-11-1728,-18 10 927</inkml:trace>
  <inkml:trace contextRef="#ctx0" brushRef="#br0" timeOffset="678.015">125 73 48,'0'0'229,"0"0"-79,0 0 53,0 0-54,14-20 667,6 6-1093,-20 14-225</inkml:trace>
  <inkml:trace contextRef="#ctx0" brushRef="#br0" timeOffset="1955.312">96 0 48,'-4'5'1974,"5"-5"-1459,31-1-187,46 1-232,-76 0-96,-4 0 16,2 0 38,0 0-65,0 0 80,0 0 22,0 0-38,0 0-53,0 0 54,0 0 37,0 0-22,0 0-74,0 0 95,0 0 12,0 0-6,0 0 0,0 0-6,0 0-20,0 0-6,0 0 0,0 0 0,0 0 0,0 0 0,-30 43 406,11 23-470,11-47-2786,7-19 1516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22:06:19.710"/>
    </inkml:context>
    <inkml:brush xml:id="br0">
      <inkml:brushProperty name="width" value="0.05" units="cm"/>
      <inkml:brushProperty name="height" value="0.05" units="cm"/>
      <inkml:brushProperty name="color" value="#5B2D90"/>
    </inkml:brush>
  </inkml:definitions>
  <inkml:trace contextRef="#ctx0" brushRef="#br0">2 49 48,'-2'-1'1915,"8"-2"-949,19-5-165,53-25-236,-75 32-714,0-1 278,-3 1-3086,0 1 1847</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22:06:23.082"/>
    </inkml:context>
    <inkml:brush xml:id="br0">
      <inkml:brushProperty name="width" value="0.05" units="cm"/>
      <inkml:brushProperty name="height" value="0.05" units="cm"/>
      <inkml:brushProperty name="color" value="#5B2D90"/>
    </inkml:brush>
  </inkml:definitions>
  <inkml:trace contextRef="#ctx0" brushRef="#br0">1 3 16,'66'6'1574,"1"3"-459,-61-9-1113,1 0 1,-1 0-1,0 0 0,1 0 0,-1-1 0,0 0 0,0 0 0,0-1 0,0 0 1,5-2-3,-9 3-54,-1 0 43,-1 1 0,0-1 1,0 1-1,1 0 0,-1-1 0,0 1 0,0 0 0,1 0 0,-1-1 1,0 1-1,1 0 0,-1 0 0,1-1 0,-1 1 0,0 0 0,1 0 1,-1 0-1,1 0 0,-1 0 0,0 0 0,1 0 0,-1 0 0,1-1 0,-1 1 1,1 1-1,-1-1 0,0 0 0,1 0 0,-1 0 0,1 0 0,-1 0 1,0 0-1,1 0 0,-1 0 0,1 1 0,-1-1 0,0 0 0,1 0 0,-1 1 1,0-1-1,1 0 0,-1 1 0,0-1 0,1 0 0,-1 0 0,0 1 1,0-1-1,0 1 0,1-1 0,-1 0 0,0 1 0,0-1 0,0 1 0,0-1 1,0 0 10,0 1-401,0-1-218,0 0-229</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22:06:23.964"/>
    </inkml:context>
    <inkml:brush xml:id="br0">
      <inkml:brushProperty name="width" value="0.05" units="cm"/>
      <inkml:brushProperty name="height" value="0.05" units="cm"/>
      <inkml:brushProperty name="color" value="#5B2D90"/>
    </inkml:brush>
  </inkml:definitions>
  <inkml:trace contextRef="#ctx0" brushRef="#br0">0 3 16,'45'-2'2321,"135"7"-2043,-180-5-241,-2 0-1254,2 0 470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22:06:24.863"/>
    </inkml:context>
    <inkml:brush xml:id="br0">
      <inkml:brushProperty name="width" value="0.05" units="cm"/>
      <inkml:brushProperty name="height" value="0.05" units="cm"/>
      <inkml:brushProperty name="color" value="#5B2D90"/>
    </inkml:brush>
  </inkml:definitions>
  <inkml:trace contextRef="#ctx0" brushRef="#br0">1 1 48,'42'2'1585,"-9"2"-1249,12 4-187,-39-6-63,0 0 0,0-1 0,0 0 0,1 0 0,-1 0 0,0-1 0,1 0 0,-1 0-1,2 0-85,16-1-52,-23 1 105,-1 0-16,0 0-5,0 0 11,0 0 32,10 0 106,-14 0-2363,4 0 1568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22:06:28.121"/>
    </inkml:context>
    <inkml:brush xml:id="br0">
      <inkml:brushProperty name="width" value="0.05" units="cm"/>
      <inkml:brushProperty name="height" value="0.05" units="cm"/>
      <inkml:brushProperty name="color" value="#5B2D90"/>
    </inkml:brush>
  </inkml:definitions>
  <inkml:trace contextRef="#ctx0" brushRef="#br0">0 1 48,'12'2'387,"0"1"0,0-2 0,0 1 1,0-2-1,0 1 0,0-2 0,3 0-387,5 1 267,159 3 144,-178 0-193,-1-3-262,0 0 0,0 0 0,1 0 0,-1 0 0,0 0 0,0 0 0,0 0 1,0-1-1,0 1 0,0 0 0,0 0 0,0 0 0,0 0 0,0 0 0,0 0 1,0 0-1,0 0 0,1 0 0,-1 0 0,0 0 0,0 0 0,0 0 0,0 0 1,0 0-1,0 0 0,0 0 0,0 0 0,0 0 0,0 0 0,1 0 0,-1 0 0,0 0 1,0 0-1,0 0 0,0 0 0,0 0 0,0 0 0,0 0 0,0 0 0,0 0 1,0 0-1,0 1 0,1-1 0,-1 0 0,0 0 0,0 0 0,0 0 0,0 0 1,0 0-1,0 0 0,0 0 0,0 0 0,0 0 0,0 0 0,0 0 0,0 1 1,0-1 43,2-2-1041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7T21:12:33.394"/>
    </inkml:context>
    <inkml:brush xml:id="br0">
      <inkml:brushProperty name="width" value="0.025" units="cm"/>
      <inkml:brushProperty name="height" value="0.025" units="cm"/>
    </inkml:brush>
  </inkml:definitions>
  <inkml:trace contextRef="#ctx0" brushRef="#br0">0 0 16,'2'69'4936,"-2"-69"-4752,3-1-4023,-1-1 2558</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22:07:45.832"/>
    </inkml:context>
    <inkml:brush xml:id="br0">
      <inkml:brushProperty name="width" value="0.05" units="cm"/>
      <inkml:brushProperty name="height" value="0.05" units="cm"/>
      <inkml:brushProperty name="color" value="#5B2D90"/>
    </inkml:brush>
  </inkml:definitions>
  <inkml:trace contextRef="#ctx0" brushRef="#br0">83 0 48,'-1'5'190,"-1"-1"0,1 1 0,0 0 0,0-1 0,1 1 0,-1 0-1,1 0 1,0-1 0,1 4-190,-3 26 409,-1-17-214,2-1 0,0 0 0,0 1 0,2-1 0,1 10-195,0 25 146,-2 28-168,0-79 65,0 0-21,0 0-65,0 0 0,2 19-2289,-2-17 1596</inkml:trace>
  <inkml:trace contextRef="#ctx0" brushRef="#br0" timeOffset="2388.901">1 368 80,'0'0'192,"0"0"0,48 12 2844,-1-12-2575,-22-2-415,-25 2-3,1 0 21,2 0 0,-3 0-27,0 0-101,0 0 16,0 0 91,0 0 16,0 0-43,0 0-64,0 0 64,0 0-59,0 0 0,0 0 86,0 0 0,0 0-86,0 0 0,0 0 86,-49 11-310,44-10 283,0 0 0,-1-1 0,1 1 0,-1-1 0,1 0 0,-1 0 0,-1-1-16,-12 1 518,19 0-620,0 0 6,0 0 27,0 0 5,-7-2 736,10 4-629,0-1 0,0 1-1,0 0 1,-1 0-1,1 0 1,-1 0 0,1 1-1,-1-1 1,0 1 0,0-1-1,0 1 1,0 0 0,-1 0-1,1 0 1,-1 0 0,1 0-1,-1 0 1,0 1-43,12 23 363,-3-6-78,0-4 177,-7-5-259,1-23-209,-1 0-1,0-1 1,-1 1 0,0 0-1,-1-3 7,11-41-235,-12 55 262,-1 0-23,1 0 0,0-1 0,0 1 0,0 0 0,0 0 0,0 0 0,0 0 0,0 0 0,-1-1 0,1 1 0,0 0 0,0 0 0,0 0 0,0-1 0,0 1 0,0 0 0,0 0 0,0 0 0,0 0 0,0-1 0,0 1 0,0 0 0,0 0 0,0 0 0,0-1 0,0 1 0,0 0 0,0 0 0,0 0 0,1 0 0,-1-1 0,0 1 0,0 0 0,0 0 0,0 0 0,0 0 0,0 0 0,0-1 0,1 1 0,-1 0 0,0 0 0,0 0 0,0 0 0,0 0 0,1 0 0,-1 0 0,0 0 0,0-1 0,0 1 0,0 0 0,1 0 0,-1 0 0,0 0 0,0 0 0,0 0 0,1 0 0,-1 0 0,0 0 0,0 0 0,0 0 0,0 0 0,1 0 0,-1 1 0,0-1 0,0 0 0,0 0 0,1 0 0,-1 0 0,0 0 0,0 0-4,-2-2-150,6 5-706,-2 1-3684,0-2 3163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22:07:43.795"/>
    </inkml:context>
    <inkml:brush xml:id="br0">
      <inkml:brushProperty name="width" value="0.05" units="cm"/>
      <inkml:brushProperty name="height" value="0.05" units="cm"/>
      <inkml:brushProperty name="color" value="#5B2D90"/>
    </inkml:brush>
  </inkml:definitions>
  <inkml:trace contextRef="#ctx0" brushRef="#br0">0 78 112,'0'0'315,"0"0"-32,19-9 1296,40-24-234,-34 31-3378,-23 2 1184</inkml:trace>
  <inkml:trace contextRef="#ctx0" brushRef="#br0" timeOffset="623.324">160 4 48,'45'-3'2625,"-44"3"-2600,1 0-1,-1 0 0,1 0 1,-1 0-1,1 1 1,-1-1-1,0 0 0,1 1 1,-1 0-1,0-1 0,1 1 1,-1 0-1,0-1 1,0 1-1,0 0 0,0 0 1,0 0-1,0 0 1,0 0-1,0 0 0,0 0 1,0 1-1,0-1 1,-1 0-1,2 1-24,10 40 318,0-6 259,-8-25-413,-4-10-154,0 0 1,0 0-1,0 0 1,0 0-1,0 0 1,1 0-1,-1 0 1,0 0-1,1-1 1,-1 1-1,1 0 1,-1 0-1,1 0 1,-1 0-1,1-1 1,-1 1-1,1 0 1,0-1-1,-1 1 1,1 0-1,0-1-10,0 1-141,-1 0 1,1 1-1,0-1 0,0 0 1,-1 0-1,1 1 0,-1-1 1,1 0-1,-1 1 0,0-1 1,1 0-1,-1 1 0,0-1 1,0 0-1,0 1 0,0-1 1,0 1-1,0-1 0,-1 0 1,1 1-1,0-1 0,-1 1 141,1 2-1067</inkml:trace>
  <inkml:trace contextRef="#ctx0" brushRef="#br0" timeOffset="1249.649">276 301 16,'-1'130'3578,"-1"9"-3490,12-121-2441,-8-14 1616</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22:07:51.003"/>
    </inkml:context>
    <inkml:brush xml:id="br0">
      <inkml:brushProperty name="width" value="0.05" units="cm"/>
      <inkml:brushProperty name="height" value="0.05" units="cm"/>
      <inkml:brushProperty name="color" value="#5B2D90"/>
    </inkml:brush>
  </inkml:definitions>
  <inkml:trace contextRef="#ctx0" brushRef="#br0">4 113 16,'-2'7'1042,"1"-10"-115,1 3-913,0-1 1,0 0 0,0 0-1,1 1 1,-1-1-1,0 0 1,1 1 0,-1-1-1,0 0 1,1 1 0,-1-1-1,1 0 1,-1 1 0,1-1-1,-1 1 1,1-1-1,-1 1 1,1-1 0,-1 1-1,1-1 1,0 1 0,-1 0-1,1-1 1,0 1-1,0 0 1,-1 0 0,1-1-15,7-9 40,-8 9-37,0 0 0,1 0-1,-1 0 1,1 0 0,-1 1-1,0-1 1,1 0 0,0 0-1,-1 0 1,1 1-1,-1-1 1,1 0 0,0 1-1,0-1 1,-1 1 0,1-1-1,0 1 1,0-1 0,0 1-1,-1-1 1,1 1-1,0 0 1,0-1-3,19-13-1547,-20 14 1077</inkml:trace>
  <inkml:trace contextRef="#ctx0" brushRef="#br0" timeOffset="1437.587">46 45 112,'16'27'2460,"-10"-22"-2389,1 2 0,-1-1 0,-1 1-1,1-1 1,-1 2 0,0-1 0,3 7-71,-17-28 46,0 1 1,-2 0-1,1 0 0,-2 1 0,1 0 1,-5-2-47,15 13 1,0 0-1,1 0 1,-1 0 0,0 0 0,0-1 0,0 1 0,1 0 0,-1-1 0,1 1 0,-1 0 0,1-1 0,0 1 0,-1-1 0,1 1 0,0-1 0,0 1 0,0-1 0,0 1 0,0 0 0,0-1 0,0 1 0,1-1-1,-1 1-32,2-7 139,98 18 5,-110 9 170,1 1 1,1 0 0,-2 9-283,9-24-23,-1-3-94,1 1 0,0-1 0,1 1 0,-1 0-1,0 0 1,1-1 0,0 1 0,-1 0 0,1 0 0,0 0 0,0-1 0,1 1-1,-1 0 1,1 0 0,-1 0 0,1-1 0,0 1 0,0 0 0,0-1 0,0 1 0,0-1-1,1 1 1,-1-1 0,1 0 0,0 1 0,0-1 117,2 1-1190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22:12:33.706"/>
    </inkml:context>
    <inkml:brush xml:id="br0">
      <inkml:brushProperty name="width" value="0.05" units="cm"/>
      <inkml:brushProperty name="height" value="0.05" units="cm"/>
      <inkml:brushProperty name="color" value="#5B2D90"/>
    </inkml:brush>
  </inkml:definitions>
  <inkml:trace contextRef="#ctx0" brushRef="#br0">1 144 48,'0'0'181,"46"-19"3170,-24 9-3276,-21 10-32,-1-1-44,0 0 0,1 0 0,-1 1 0,1-1 0,-1 0 0,1 1 0,-1-1 0,1 1 0,0-1 0,-1 1 0,1-1 0,0 1 0,-1-1 0,1 1 0,0-1 0,0 1 0,0 0 0,-1 0 0,1-1 0,0 1 0,0 0 0,0 0 0,0 0 1,18-11 567,-15 3-493,9-8 209,-11 15-477,3-4 576,-4-1-4011,-1 7 3063</inkml:trace>
  <inkml:trace contextRef="#ctx0" brushRef="#br0" timeOffset="1300.405">58 0 80,'0'8'2935,"5"-8"-2919,2 0 24,-1 0 1,1 1-1,-1-1 0,1 1 1,-1 0-1,1 1 1,5 1-41,37 4 160,-49-7-176,0 0 48,0 0-48,0 0 0,0 0 48,-10 34 160,8-27-109,1-3-87,0 0 0,0 0 1,-1 0-1,1 0 0,-1 0 1,0 0-1,0 0 0,-1 0 1,1-1-1,-1 1 0,-1 0 4,4-2-4,-1-1-1,0 1 1,0-1 0,1 0-1,-1 1 1,1 0-1,-1-1 1,1 1-1,0-1 1,0 1-1,0-1 1,0 1-1,0 0 1,0-1-1,0 1 1,0-1 0,0 1-1,1-1 1,-1 1-1,1-1 1,0 2 4,1 15 125,-2-18-103,0 0-70,0 0-11,0 0 6,4 0-2108,-4 0 1136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9T16:54:27.223"/>
    </inkml:context>
    <inkml:brush xml:id="br0">
      <inkml:brushProperty name="width" value="0.1" units="cm"/>
      <inkml:brushProperty name="height" value="0.1" units="cm"/>
      <inkml:brushProperty name="color" value="#E71224"/>
    </inkml:brush>
  </inkml:definitions>
  <inkml:trace contextRef="#ctx0" brushRef="#br0">1 523 80,'1'-7'376,"0"1"0,1 0-1,0 0 1,0 0 0,1 0-1,2-4-375,4-11 755,-2 3-592,2 0 0,0 1 0,1 0 0,0 0 0,2 1 0,0 1 0,1 0 0,5-5-163,32-28 964,42-32-964,-37 34 246,-40 32-206,0 0 0,2 2 1,-1-1-1,2 2 0,0 0 0,0 1 1,1 1-1,0 1 0,3 0-40,20-8-64,-42 15 85,-1 0-4406,1 1 3216</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9T16:56:55.361"/>
    </inkml:context>
    <inkml:brush xml:id="br0">
      <inkml:brushProperty name="width" value="0.1" units="cm"/>
      <inkml:brushProperty name="height" value="0.1" units="cm"/>
      <inkml:brushProperty name="color" value="#E71224"/>
    </inkml:brush>
  </inkml:definitions>
  <inkml:trace contextRef="#ctx0" brushRef="#br0">1 0 48,'4'15'2657,"2"-7"-2424,-1 0 0,0 0 0,0 1 0,-1 0 0,0 0 0,2 10-233,3 4 205,0-1 0,12 19-205,9 20 401,-2 0 211,24 33-612,13 29 317,-56-103-289,1 3 111,1-1 1,1 0 0,1-1 0,15 20-140,54 69-64,-11 0 181,-50-67 279,-10-19-536,-1-11-624,-6-10-1149,-6-6-959,2 2 2082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9T16:57:58.931"/>
    </inkml:context>
    <inkml:brush xml:id="br0">
      <inkml:brushProperty name="width" value="0.1" units="cm"/>
      <inkml:brushProperty name="height" value="0.1" units="cm"/>
      <inkml:brushProperty name="color" value="#E71224"/>
    </inkml:brush>
  </inkml:definitions>
  <inkml:trace contextRef="#ctx0" brushRef="#br0">57 1265 16,'0'0'213,"0"0"-36,0 0-7,0 0-47,0 0-6,0 0-122,0 0-32,0 0 79,0 0 6,0 0-48,0 0 43,0 0-16,0 0-33,0 0 49,0 0 0,0 0 10,0 0-15,0 0-6,0 0 0,0 0 0,0 0 0,0 0 0,0 0-22,0 0-84,0 0-22,0 0 5,0 0 21,0 0 22,0 0 70,0 0 36,0 0 6,0 0-69,0 0-203,0 0 229,0 0 70,0 0-22,0 0-5,0 0 1,0 0-1,0 0 0,0 0-6,0 0-20,0 0-6,0-43 314,-12-352-468,12 311 134,2-61 144,-7 0 1,-18-97-157,17 189-69,3 0-1,2-20 70,-3 49-80,1 17-131,2 13-298,1-5 130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9T16:58:04.099"/>
    </inkml:context>
    <inkml:brush xml:id="br0">
      <inkml:brushProperty name="width" value="0.1" units="cm"/>
      <inkml:brushProperty name="height" value="0.1" units="cm"/>
      <inkml:brushProperty name="color" value="#E71224"/>
    </inkml:brush>
  </inkml:definitions>
  <inkml:trace contextRef="#ctx0" brushRef="#br0">1598 10 112,'0'0'197,"0"0"124,0 0-71,0 0-42,0 0-74,0 0-54,0 0 5,0 0-15,0 0-6,0 0 10,0 0 44,0 0 5,0 0-33,0 0-47,0 0-11,0 0 0,0 0 0,0 0 0,-9-9 1857,-163 19-1474,155-9-393,-40 6-47,1 2 0,1 2-1,0 3 1,-31 13 25,-14 11-69,-92 49 69,51-25-62,92-43 19,2 2 0,0 2-1,1 2 1,-19 16 43,-41 39 59,-58 59-59,81-51 123,37-36-70,42-37-3308,4-15 2561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9T16:58:07.352"/>
    </inkml:context>
    <inkml:brush xml:id="br0">
      <inkml:brushProperty name="width" value="0.1" units="cm"/>
      <inkml:brushProperty name="height" value="0.1" units="cm"/>
      <inkml:brushProperty name="color" value="#E71224"/>
    </inkml:brush>
  </inkml:definitions>
  <inkml:trace contextRef="#ctx0" brushRef="#br0">69 969 48,'0'0'11,"0"0"181,0 0 85,0 0-15,0 0-108,0 0-31,0 0-21,0 0-17,0 0-32,0 0 6,-7-40 827,4 35-863,0 0 0,0-1-1,0 1 1,0-1 0,1 1 0,-2-6-23,-11-24 92,11 27-82,1 0 0,0 0 0,0 0 0,1 0 0,0 0 0,0-1 0,1 1 0,-1-6-10,-1-70 80,3-4-112,3 85 29,0 0-1,0 0 1,0 0-1,1 1 0,-1 0 1,1-1-1,0 1 1,0 1-1,3-2 4,5-3-13,0 0 1,0-1-1,-1-1 0,5-4 13,43-24-45,104-55 13,-141 79 12,-1-1 0,-1 0 1,15-14 19,37-23-32,-22 17 84,-35 22-25,0 1 0,1 0 0,1 2 0,-1-1 0,10-1-27,128-48 0,-89 35-16,69-22-32,-7 22 48,33 3 64,-3-6-160,-133 23 129,1 1 0,-1 1 0,1 1 0,2 1-33,21 0 28,-38-4-908,-8 3 127</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9T16:58:13.592"/>
    </inkml:context>
    <inkml:brush xml:id="br0">
      <inkml:brushProperty name="width" value="0.1" units="cm"/>
      <inkml:brushProperty name="height" value="0.1" units="cm"/>
      <inkml:brushProperty name="color" value="#E71224"/>
    </inkml:brush>
  </inkml:definitions>
  <inkml:trace contextRef="#ctx0" brushRef="#br0">1 0 48,'0'0'224,"0"0"0,0 0 0,5 32 198,-5-32-908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7T21:12:37.766"/>
    </inkml:context>
    <inkml:brush xml:id="br0">
      <inkml:brushProperty name="width" value="0.025" units="cm"/>
      <inkml:brushProperty name="height" value="0.025" units="cm"/>
    </inkml:brush>
  </inkml:definitions>
  <inkml:trace contextRef="#ctx0" brushRef="#br0">0 22 80,'0'0'358,"0"0"-97,8-17 2685,-6 13 1301,-4 85-1798,1-40-2295,1-35-486,-1-8-1903,0-13-4092,1 11 5094</inkml:trace>
  <inkml:trace contextRef="#ctx0" brushRef="#br0" timeOffset="1320.251">117 14 48,'-7'1'3430,"-20"4"-1225,25-3-2054,1 0 0,-1-1 1,1 1-1,0 0 1,-1 0-1,1 0 0,0 0 1,0 1-1,0-1 0,0 0 1,1 0-1,-1 1-151,0 1 72,0-1-36,0 0 0,0 0 0,1 1 0,0-1 0,-1 0 0,1 1 0,1-1 0,-1 0-1,1 2-35,-1-4 9,0 0-1,0 0 1,0 0-1,0 0 1,1 0-1,-1 0 1,0 0-1,1 0 1,-1 0-1,1 0 1,-1 0-1,1-1 1,-1 1-1,1 0 1,0 0-1,-1-1 1,1 1-1,0 0 1,0-1-1,-1 1 1,1-1-1,0 1 1,0-1-1,0 1 1,0-1-1,0 1 0,0-1 1,0 0-1,0 0 1,0 0-1,0 1 1,0-1-1,0 0-8,44 12-53,-43-12 54,-1 0-1,1 0 1,0 0 0,-1 0-1,1 0 1,-1 0 0,1-1-1,-1 1 1,1 0 0,-1-1-1,1 1 1,-1-1 0,1 0-1,-1 1 1,1-1-1,-1 0 1,0 0 0,0 0-1,1 0 1,-1 0 0,0 0-1,0 0 1,0-1 0,0 1-1,0 0 1,0 0 0,0-1-1,-1 1 1,1-1 0,0 1-1,-1-1 1,1 1 0,-1-1-1,0 1 1,1-1-1,-1 1 1,0-1 0,0 1-1,0-1 1,0 0 0,0 0-1,1-12 129,-1 13-105,0 0 0,0 0 0,1 0 0,-1 0 0,0 0 0,0 0 0,0 0 0,0 0 0,0 0 0,0 0 0,-1 0 1,1 0-1,0 0 0,0 0 0,-1 0 0,1 0 0,-1 0 0,1 0 0,-1 1 0,1-1 0,-1 0 0,1 0 0,-1 0 0,0 1 0,0-1 0,1 0 0,-1 0 0,0 1 0,0-1 0,0 1 0,1-1 1,-1 1-1,0-1 0,0 1 0,0 0 0,0-1 0,0 1 0,0 0 0,-1-1-24,-2 0 112,0 0 1,-1 1-1,1-1 1,0 1-1,-1-1 1,1 1-1,-1 0 1,1 1-1,0-1 1,-1 1-1,1 0 0,0 0 1,-3 1-113,7-2-48,0 1-1287,0-1-5606,0-1 5436</inkml:trace>
  <inkml:trace contextRef="#ctx0" brushRef="#br0" timeOffset="2773.925">274 43 112,'0'0'320,"0"0"-5,-25-16 4525,24 17-4746,-1-1-1,1 1 1,-1-1 0,1 1 0,-1 0 0,1 0 0,0 0 0,-1 0 0,1 0 0,0 0 0,0 0 0,0 0 0,0 1 0,0-1 0,0 0 0,0 1 0,0-1 0,0 0 0,1 1 0,-1-1 0,0 1 0,1-1 0,0 1 0,-1 0 0,1-1 0,0 1-1,0-1 1,-1 2-94,0 3 56,1-1-1,-1 0 0,1 1 1,0-1-1,0 1 0,0-1 1,1 0-1,0 5-55,0-9 4,0 1 0,0-1 0,0 0 0,0 0 0,0 0 0,0 1 0,0-1 0,0 0 0,0-1 0,0 1 0,1 0 0,-1 0 0,0 0 0,1-1 0,-1 1 0,1-1 0,-1 1 0,1-1 0,-1 1 0,1-1 0,-1 0 0,1 0 0,0 0-4,38 2 53,-35-2-22,-3 0-30,1-1 0,-1 0 0,0 1 0,0-1 0,0 0 0,0 0 0,-1 0 0,1 0 0,0 0 0,0 0 0,-1-1 0,1 1 0,0-1 1,-1 1-1,0-1 0,1 1 0,-1-1 0,0 0 0,0 0 0,0 0 0,0 0 0,0 0 0,0-1-1,2-2 62,-1 0-1,0-1 1,0 1 0,0-1-1,-1 0 1,0 1 0,0-1 0,-1-2-62,0 7 54,0-1 1,-1 0 0,1 1 0,-1-1 0,1 1 0,-1-1 0,0 1 0,0-1-1,0 1 1,1-1 0,-1 1 0,-1 0 0,1 0 0,0-1 0,0 1-1,0 0 1,-1 0 0,1 0 0,0 0 0,-1 0 0,1 1 0,-1-1 0,1 0-1,-1 1 1,1-1 0,-1 1 0,0-1 0,1 1 0,-1 0 0,0 0-1,1 0 1,-2 0-55,0-1 123,-1 1 0,1-1-1,-1 1 1,1 0 0,-1 0 0,1 1-1,-1-1 1,1 1 0,-1 0-1,1 0 1,0 0 0,-1 0 0,1 0-1,0 1 1,-1 0-123,3-1-68,-1 1-1,1-1 1,0 1-1,0 0 1,0-1 0,0 1-1,0 0 1,0-1 0,1 1-1,-1 0 1,1 0 0,-1 0-1,1 0 1,0 0-1,-1 0 1,1 0 68,1 10-3195,4-3-3369,-4-6 5187</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9T17:01:03.082"/>
    </inkml:context>
    <inkml:brush xml:id="br0">
      <inkml:brushProperty name="width" value="0.1" units="cm"/>
      <inkml:brushProperty name="height" value="0.1" units="cm"/>
      <inkml:brushProperty name="color" value="#0000FF"/>
    </inkml:brush>
  </inkml:definitions>
  <inkml:trace contextRef="#ctx0" brushRef="#br0">1 219 48,'0'0'149,"0"0"60,0 0-81,0 0 21,0 0 75,5-35 667,2 16-807,0-1 0,2 1 0,1 1 0,0 0 0,6-7-84,8-16-89,-4 17-1181,-20 25 779</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9T17:01:36.574"/>
    </inkml:context>
    <inkml:brush xml:id="br0">
      <inkml:brushProperty name="width" value="0.1" units="cm"/>
      <inkml:brushProperty name="height" value="0.1" units="cm"/>
      <inkml:brushProperty name="color" value="#0000FF"/>
    </inkml:brush>
  </inkml:definitions>
  <inkml:trace contextRef="#ctx0" brushRef="#br0">683 1202 16,'0'0'208,"0"0"-69,0 0-38,0 0 1,0 0 4,0 0-47,0 0 21,0 0-5,0 0 10,0 0-16,0 0-4,0 0-1,0 0 0,0 0 0,-21-28 1969,21 28-2001,-35-49 432,-44-43 507,50 54-920,1-2-1,-9-18-50,13 19 240,0-10-275,20 39 27,0 1-1,0 0 1,-1-1 0,-1 2-1,0-1 1,-4-5 8,5 6 10,0-1-1,0 1 1,1-1 0,0 0-1,0-2-9,0-1-27,-9-23 88,1 0-1,1-7-60,-15-45 71,20 70-93,0-1 0,1 0-1,0-1 1,2 1-1,-1-14 23,3 20 23,-1 1 1,0-1-1,-1 0 0,0 0 0,-1 1 0,-1-2-23,-9-30-64,7 13 87,-2 0 0,-1 1 0,-12-23-23,18 43-3,-1 1 0,0-1-1,-1 1 1,0 0 0,0 0-1,0 1 1,-1 0 0,-4-3 3,9 9 26,0-1 0,0 1 1,0 0-1,0 0 0,0 0 0,-1 0 1,1 0-1,0 0 0,-1 1 0,1-1 1,0 1-1,-1-1 0,0 1-26,3 0-10,-26 5-22,-3 56-118,26-50 146,0 1 1,1-1-1,0 1 0,0 0 0,1-1 0,1 1 0,0 1 4,-6 84 27,6-90-54,0 0-1,1-1 1,1 1-1,-1 0 0,1-1 1,2 7 27,0-2-182,-1 2 163,-1 1 0,0 0 0,-1 0-1,-1 0 1,0 5 19,-1 27-2940,1-43 2039</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9T17:02:14.207"/>
    </inkml:context>
    <inkml:brush xml:id="br0">
      <inkml:brushProperty name="width" value="0.1" units="cm"/>
      <inkml:brushProperty name="height" value="0.1" units="cm"/>
      <inkml:brushProperty name="color" value="#0000FF"/>
    </inkml:brush>
  </inkml:definitions>
  <inkml:trace contextRef="#ctx0" brushRef="#br0">48 1 16,'-4'5'206,"-1"1"0,1 0 0,0 0 0,0 0 0,1 0 0,0 1 0,0-1 0,0 1 0,1 0 0,-1 3-206,1 3 118,0 0 1,1 1 0,1-1 0,0 12-119,1-9 53,-5 136 859,4-139-848,-1-6-43,1 0 0,0 0-1,0 1 1,1-1 0,0 0 0,0 0-1,0 0 1,1 0 0,1 3-21,11 33 374,-11-34-474,-2-8 40,-1-1 0,0 0 0,0 1 0,0-1 0,0 0 1,1 1-1,-1-1 0,0 0 0,0 0 0,0 1 0,1-1 0,-1 0 0,0 0 0,1 1 0,-1-1 0,0 0 1,0 0-1,1 0 0,-1 0 0,0 0 0,1 1 0,-1-1 0,0 0 0,1 0 0,-1 0 0,0 0 0,1 0 1,-1 0-1,1 0 0,-1 0 0,0 0 0,1 0 0,-1 0 0,0 0 0,1-1 0,-1 1 0,0 0 0,1 0 1,-1 0-1,0 0 0,1-1 60,-1 1-929</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20T19:59:38.127"/>
    </inkml:context>
    <inkml:brush xml:id="br0">
      <inkml:brushProperty name="width" value="0.1" units="cm"/>
      <inkml:brushProperty name="height" value="0.1" units="cm"/>
      <inkml:brushProperty name="color" value="#0000FF"/>
    </inkml:brush>
  </inkml:definitions>
  <inkml:trace contextRef="#ctx0" brushRef="#br0">1 47 16,'3'54'1414,"-3"-27"-1675,0-29-444</inkml:trace>
  <inkml:trace contextRef="#ctx0" brushRef="#br0" timeOffset="1153.926">542 12 16,'0'0'299,"6"42"2662,0-8-2354,-6-33-673,0-1-1,0 1 0,0 0 0,0 0 1,0-1-1,-1 1 0,1 0 0,1 0 1,-1-1-1,0 1 0,0 0 0,0 0 1,0-1-1,0 1 0,1 0 0,-1 0 1,0-1-1,0 1 0,1 0 0,-1-1 1,1 1-1,-1-1 0,1 1 0,-1 0 1,1-1-1,-1 1 0,1-1 0,-1 1 1,1-1-1,0 1 0,0-1 67,0 0-870</inkml:trace>
  <inkml:trace contextRef="#ctx0" brushRef="#br0" timeOffset="2086.416">1034 1 80,'0'0'304,"0"0"-69,10 46 2017,-8-29-1687,0 0 0,-2 0 0,0 11-565,-1 1 588,1-29-572,0 0 16,0 0-10,0 0-60,0 0-95,0 0-128,0 0-118,0 0-21,0 0-198,0 0-331,0 0-271,0 0 26</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20T20:00:23.961"/>
    </inkml:context>
    <inkml:brush xml:id="br0">
      <inkml:brushProperty name="width" value="0.1" units="cm"/>
      <inkml:brushProperty name="height" value="0.1" units="cm"/>
      <inkml:brushProperty name="color" value="#0000FF"/>
    </inkml:brush>
  </inkml:definitions>
  <inkml:trace contextRef="#ctx0" brushRef="#br0">42 15 16,'0'-1'27,"-1"1"-1,1-1 1,0 0-1,0 0 1,-1 1-1,1-1 1,0 0-1,-1 1 1,1-1-1,-1 0 1,1 1-1,-1-1 1,1 1-1,-1-1 1,1 1-1,-1-1 1,0 1-1,1-1 1,-1 1-1,0-1 1,1 1-1,-1 0 1,0-1-1,1 1 1,-1 0-1,0 0 1,0 0-1,1 0 1,-1 0 0,0-1-1,0 1 1,0 0-1,0 1-26,1-1-21,0 0 42,-15 12 219,13-5-152,0 1 0,1 0-1,0 0 1,0 0 0,1 0 0,0 0-1,1 8-87,0 5 149,0-18-134,1 0 0,0 0 0,0 0-1,0-1 1,0 1 0,1 0 0,-1-1 0,1 0 0,0 1-1,-1-1 1,1 0 0,0-1 0,0 1 0,0 0 0,1-1-1,-1 0 1,0 1 0,0-1-15,-2-1 11,3 0 39,-3 0-60,0 0 0,0 0 0,0 1 1,1-1-1,-1 0 0,0 0 0,0 0 0,0 0 0,0-1 0,1 1 0,-1 0 0,0 0 1,0-1-1,0 1 0,0-1 0,0 1 0,0-1 0,0 1 0,0-1 0,0 1 1,0-1-1,0 0 0,0 0 0,0 0 10,3-32-267,-4 33 192,0 0 6,0 0 53,0 0-59,0-3-922,0 3 527</inkml:trace>
  <inkml:trace contextRef="#ctx0" brushRef="#br0" timeOffset="1991.67">113 65 16,'0'0'171,"0"0"42,0 0-10,0 13 448,-18-13-1505,16 0 822,-19 0 363,19 0-111,7 0-46,5 0-109,18-8-12,-28 8-95,15-8 100,-15 80 641,4-58-1809,-4-14 438</inkml:trace>
  <inkml:trace contextRef="#ctx0" brushRef="#br0" timeOffset="3254.291">215 60 48,'1'0'30,"-1"0"1,1 0-1,-1 0 1,1 0-1,0 0 0,-1 0 1,1 0-1,-1-1 0,1 1 1,-1 0-1,1 0 1,-1 0-1,1-1 0,-1 1 1,1 0-1,-1-1 0,1 1 1,-1 0-1,1-1 1,-1 1-1,1-1 0,-1 1 1,0-1-1,1 1 0,-1-1 1,0 1-1,0-1 1,1 1-1,-1-1 0,0 1 1,0-1-1,0 0-30,1-21 130,-1 12-149,0 9 18,-1 0 0,1 1 0,0-1 0,-1 1 0,1-1 0,-1 1 0,1-1 0,-1 1 0,1-1 0,-1 1 0,1 0 0,-1-1 0,0 1 0,1 0 0,-1-1 0,1 1 0,-1 0 0,0 0 0,1 0 0,-1 0 0,0-1 0,1 1 0,-1 0 0,0 0 0,1 0 0,-1 0 0,0 0 0,1 1 0,-1-1 0,0 0 0,1 0 0,-1 0 0,0 1 1,-1-1 10,1 0 0,0 0-1,-1 0 1,1 1 0,0-1 0,-1 0 0,1 1-1,0-1 1,-1 1 0,1 0 0,0-1 0,0 1-1,-1 0 1,1 0 0,0-1 0,0 1 0,-1 1-10,1 2 37,-1 0 0,1 1 0,0-1 0,0 0 0,0 1 0,1-1 0,0 1 0,0-1 0,0 1 1,0-1-1,0 0 0,1 1 0,0 1-37,0-3 6,0-1 0,0 1 0,0-1 0,0 1-1,0-1 1,0 0 0,0 0 0,1 1 0,-1-1 0,1 0 0,0 0 0,0 0 0,0-1 0,-1 1 0,2 0 0,-1-1-1,0 1 1,0-1 0,0 0 0,1 1 0,-1-1 0,1 0 0,-1-1 0,1 1-6,-1-1-5,0 0-1,-1 0 1,1 0 0,0 0 0,-1 0 0,1 0-1,-1-1 1,1 1 0,0-1 0,-1 1 0,1-1 0,-1 0-1,1 1 1,-1-1 0,0 0 0,1 0 0,-1 0-1,0 0 1,0 0 0,1 0 0,-1-1 0,0 1-1,0 0 1,0-1 0,0 1 0,-1 0 0,1-1-1,0 1 1,-1-1 0,1 0 0,-1 1 0,1-1-1,-1 1 1,0-1 0,1 0 0,-1 1 0,0-1-1,0-1 6,0 3 32,0-3-928,0 3 437</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20T20:00:30.505"/>
    </inkml:context>
    <inkml:brush xml:id="br0">
      <inkml:brushProperty name="width" value="0.1" units="cm"/>
      <inkml:brushProperty name="height" value="0.1" units="cm"/>
      <inkml:brushProperty name="color" value="#0000FF"/>
    </inkml:brush>
  </inkml:definitions>
  <inkml:trace contextRef="#ctx0" brushRef="#br0">0 0 112,'25'40'1638,"-18"-33"-1606,0 0 0,0 1 1,-1 0-1,0 0 0,0 1 0,2 5-32,15 21 21,-18-28-42,4 3 169,-12-25-1481,2 13 655</inkml:trace>
  <inkml:trace contextRef="#ctx0" brushRef="#br0" timeOffset="603.382">90 4 48,'-7'14'336,"0"0"1,1 1-1,1-1 0,0 1 0,1 1-336,-3 10 90,-7 11-1205,14-39 715</inkml:trace>
  <inkml:trace contextRef="#ctx0" brushRef="#br0" timeOffset="2003.666">165 71 48,'0'0'197,"0"0"22,0 0 5,0 0-21,0 0-112,0 0-129,0 0-26,0 0 16,0 0 75,0 0 53,0 0-11,23-10-31,-21 6 21,0 0 1,-1-1-1,0 1 0,1 0 1,-1 0-1,-1-1 0,1 1 1,-1-3-60,0 7 1,0 0-1,0-1 1,-1 1 0,1 0 0,0-1 0,-1 1-1,1 0 1,0-1 0,-1 1 0,1 0 0,0 0 0,-1 0-1,1-1 1,-1 1 0,1 0 0,0 0 0,-1 0-1,1 0 1,-1 0 0,1 0 0,-1 0 0,1 0 0,0 0-1,-1 0 1,1 0 0,-1 0 0,1 0 0,-1 0 0,1 0-1,0 0 1,-1 0 0,1 0 0,-1 1 0,1-1-1,0 0 1,-1 0 0,1 1 0,-1-1 0,1 0-1,-1 1 2,-1-1 0,1 1 0,-1 0 0,1-1 0,0 1 1,-1 0-1,1 0 0,0 0 0,0 0 0,0 0 0,0 0 0,0 0 0,0 0 1,0 0-1,0 1-2,-2 5 9,0 0 1,1 0-1,0 1 1,1-1 0,0 0-1,-1 8-9,2-13 2,0 0 1,0 0-1,0 0 0,0 0 1,0-1-1,0 1 0,0 0 1,1 0-1,-1 0 0,1 0 1,0 0-1,-1 0 0,1 0 1,0-1-1,0 1 0,0 0 1,0 0-1,0-1 0,1 1 1,-1-1-1,0 1 0,1-1 1,-1 0-1,1 0 0,-1 1 1,1-1-1,0 0 0,0 0-2,0 0 1,0 0-1,0 0 0,0 0 0,0 0 0,0 0 0,0-1 1,0 1-1,0-1 0,0 1 0,0-1 0,1 0 0,-1 0 1,0 0-1,0 0 0,0 0 0,0 0 0,1-1 0,-1 1 1,0-1-1,0 1 0,0-1 0,0 0 0,0 0 0,0 0 1,0 0-1,0 0 0,-1 0 0,1-1 0,0 1 0,-1 0 1,1-1-1,0 0 0,3-5-5,-4 7 0,0-1 0,0 0 1,-1 0-1,1 0 0,0 0 0,-1 0 1,1 0-1,-1 0 0,1 0 0,-1-1 0,1 1 1,-1 0-1,0 0 0,1 0 0,-1 0 1,0-1-1,0 1 0,0-1 5,0 2-101,0 0 5,-2-12-1100,2 12 1015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20T19:59:22.437"/>
    </inkml:context>
    <inkml:brush xml:id="br0">
      <inkml:brushProperty name="width" value="0.1" units="cm"/>
      <inkml:brushProperty name="height" value="0.1" units="cm"/>
      <inkml:brushProperty name="color" value="#0000FF"/>
    </inkml:brush>
  </inkml:definitions>
  <inkml:trace contextRef="#ctx0" brushRef="#br0">0 1026 48,'5'22'2262,"-2"-21"-2242,0 0 0,0 0 0,-1-1 0,1 1 0,0-1 0,0 0 0,0 0 0,0 0 0,0 0-1,0 0 1,0-1-20,24 0 80,-26 1-61,1 0 0,-1-1 0,1 1-1,0 0 1,-1 0 0,1-1 0,-1 1-1,1-1 1,-1 1 0,0-1 0,1 0-1,-1 1 1,0-1 0,1 0 0,-1 0-19,14-7 134,7-12-118,-21 18-15,1 0 1,0-1 0,0 1-1,1 0 1,-1 0 0,0 0-1,1 1 1,-1-1 0,1 0-1,0 1-1,3-5 6,-1-1 0,0 1-1,0-1 1,0 0-1,-1 0 1,0 0-6,0 1 9,13-27 25,7-10-100,-20 37 68,0 1 0,-1-1 0,0 0 0,0 0 0,0 0 0,-1 0 0,1-4-2,16-32 61,-2-6-56,10-41-160,-21 73 163,-4 12-3,0 1-1,-1-1 1,0 1 0,0-1-1,0 0 1,0 1-1,-1-1 1,1 0-1,-1 0 1,0-2-5,0 3-8,0 0 1,1 0 0,-1 0-1,1 0 1,-1 0 0,1 0-1,0 0 1,0 0-1,1 0 1,-1 1 0,0-1 7,1 0-3,-1 0 0,0 1 0,0-1 0,0 0 1,0 1-1,0-1 0,-1 0 0,1 0 0,-1 0 1,0 0-1,0 0 3,7-22-64,-7 25 101,1-5-122,-1 4 78,0 0-1,0 0 1,0 0-1,0 0 1,1 0-1,-1 0 1,0 0-1,0 1 1,1-1-1,-1 0 1,0 0-1,1 0 1,-1 1-1,1-1 1,-1 0-1,1 0 1,0 1-1,-1-1 1,1 1-1,0-1 8,0 1-32,-9 40-37,-1 56 1131,8 299 1211,1-390-2230,0-1 1,1 1 0,0-1 0,0 1-1,0-1 1,0 1 0,1-1 0,-1 0-1,1 0 1,1 2-44,20 58 523,2 8-491,12-6-96,-7-35-171,-4-5 102,-20-24 128,-1 1-1,0-1 1,1-1 0,-1 1-1,1-1 1,-1 0 0,1 0-1,0 0 1,1-1 5,-7 0-48,37 6 224,-37-6-240,32 9 21,29-2 342,-61-7-288,0 0-86,0 0 0,13 0 47,-10 1 18,1 0 0,-1-1 0,1 0 0,0 1 0,-1-1 0,1-1 0,-1 1 0,1 0 0,0-1 0,1 0 10,10-10 29,-10 8-44,0 0 0,0-1 0,0 1 0,-1-1 0,0 0 0,0 0 0,0 0 0,0-1 0,2-3 15,-5 6 11,0 1 1,0 0 0,-1-1-1,1 1 1,0 0 0,1-1-1,-1 1 1,0 0 0,0 0-1,0 0 1,1 0 0,-1 0-1,1 0 1,0 0-12,10-9-206,-12 10 216,8-9 28,-4 8-8,-2 11 137,-2-10-215,2 4 27,1-1 0,-1 1 0,0-1 0,-1 1 0,1 0 0,0 0 0,-1 0 0,0 0 0,0 0 0,0 1-1,-1 1 22,2 0 35,4 11-55,-6-13 47,1-1 1,0 1-1,0 0 1,1-1-1,-1 1 1,1-1 0,-1 0-1,1 1 1,0-1-1,1 0 1,1 2-28,-3-3-18,0-1 0,0 0 0,0 1 0,0-1 0,0 1 1,0-1-1,0 1 0,-1-1 0,1 1 0,0-1 0,-1 1 0,0 0 1,1 1 17,-1-1-6,1 0 1,-1-1 0,1 1 0,-1 0 0,1 0 0,0-1 0,0 1-1,0 0 1,0-1 0,0 1 0,0-1 0,0 1 0,0-1 0,0 1 5,0-2-5,-1 2 5,1-1-1,0 0 0,-1 0 0,1 0 0,0 0 0,-1 0 0,1 0 1,0 0-1,0 0 0,0 0 0,0 0 0,0 0 0,0 0 0,0-1 1,0 1-1,0 0 0,0-1 0,1 1 0,-1-1 0,0 1 1,27 19 64,13 9 118,-1-9-401,6 1 102,4-13 106,-40-8 52,0 0-1,0-1 1,0 0 0,-1-1-1,1 0 1,0 0 0,0-1-1,7-4-40,-13 5-28,0-1 0,0 0-1,0-1 1,-1 1 0,1 0-1,-1-1 1,0 0-1,2-2 29,9-12-61,-6 11 63,-2 0 0,1-1 0,-1 0-1,0-1 1,-1 1 0,2-4-2,-7 12 17,0-2-17,1 1 0,-1 0 0,1 0 0,-1 0 1,1 0-1,-1 0 0,1 0 0,-1 0 0,1 0 0,0 1 1,-1-1-1,1 0 0,0 0 0,0 0 0,0 1 1,0-1-1,0 1 0,0-1 0,0 0 0,0 1 1,0 0-1,0-1 0,0 1 0,1-1 0,3-4 1,-3 16 126,-2-8-123,0 0 0,1 0 0,-1 0-1,1 0 1,0 0 0,0 0 0,0 0 0,0 0 0,1 0-1,-1 0 1,1 0 0,0-1 0,0 1 0,0 0-1,0-1 1,0 0 0,0 0 0,1 1 0,-1-1-1,1 0 1,0 0-4,71 51-5,-63-46 202,16 8-266,-27-15-22,41 9 177,-37-9-85,0-1 0,0 0 1,0 0-1,0 0 0,0 0 1,0-1-1,0 1 0,-1-1 1,1 0-1,0 0 0,-1 0 1,0-1-1,1 0 0,-1 1 0,2-4-1,5-2 146,46-47-413,-47 44 256,-1 1-1,0-1 1,-1-1-1,0 0 0,0 0 1,0-3 11,-3 5 11,0-1 1,0 1 0,-1-1-1,0 0 1,-1 0-1,1-4-11,-3 14 22,26 70-33,7-15 331,-30-50-286,0 0 0,1 0 1,-1 0-1,1-1 0,-1 1 0,1-1 0,0 0 0,1 0 0,-1-1 1,0 1-1,1-1 0,-1 0 0,1 0 0,0 0 0,1 0-34,28 21 43,-33-23-11,3 3-18,0-1 0,0 0 0,1 0 0,-1 0 0,0 0 0,1-1 1,0 0-1,-1 0 0,1 0 0,2 0-14,11 4 72,-14-4-52,19 3-24,-23-4-12,40-2-208,-27 0 27,3 0 494,-16 2-412,0 0 0,0 0 0,0 0-1,0 0 1,0 0 0,0 0 0,0 0-1,0 0 1,0 0 0,0 1 0,0-1-1,0 0 1,0 0 0,0 0 0,0 0-1,0 0 1,0 0 0,0 0 0,0 0-1,0 0 1,0 0 0,0 1 0,0-1-1,0 0 1,1 0 0,-1 0 0,0 0-1,0 0 1,0 0 0,0 0 0,0 0-1,0 0 1,0 0 0,0 0 0,0 0-1,0 0 1,1 0 0,-1 0 0,0 0-1,0 0 1,0 0 0,0 0 0,0 0-1,0 0 1,0 0 0,0 0 0,0 0 0,1 0-1,-1 0 1,0 0 0,0 0 0,0 0-1,0 0 116,-2 1-1227</inkml:trace>
  <inkml:trace contextRef="#ctx0" brushRef="#br0" timeOffset="2659.881">462 576 112,'-3'-50'3399,"16"103"-1717,-9-43-1426,-1 1 0,0 0-1,0 0 1,-1 0 0,0 10-256,8 49 1089,-10-70-1047,0 0 12,0 1-54,0-1-32,0 0 75,0 0 21,0 0 0,-1 0 31,0 0-254,1 0-1,0 0 1,-1 0-1,1 0 0,0 0 1,-1 0-1,1 0 0,0 0 1,-1 0-1,1 0 0,0 0 1,-1 0-1,1 0 1,0 0-1,0-1 0,-1 1 1,1 0-1,0 0 0,0 0 1,-1 0-1,1-1 0,0 1 1,0 0-1,-1 0 1,1-1-1,0 1 0,0 0 1,0 0-1,-1-1 0,1 1 1,0 0-1,0-1 0,0 1 1,0 0-1,0-1 1,0 1-1,0 0 160,-2-2-1201</inkml:trace>
  <inkml:trace contextRef="#ctx0" brushRef="#br0" timeOffset="3282.216">457 540 112,'0'0'347,"0"0"-22,57-19 2674,-29 11-2775,-21 6-170,-1 1 0,0-1 0,0-1 0,0 1 0,0-1 0,0 0 0,0 0 0,-1 0 0,2-1-54,2 1 109,-13 13-3062,2-7 1832</inkml:trace>
  <inkml:trace contextRef="#ctx0" brushRef="#br0" timeOffset="3931.508">467 672 80,'0'0'320,"41"-10"2465,-33 7-2697,1 0-1,-1 0 1,1 1-1,0 0 0,8 0-87,7-2-10,-22 4-129,-1-1-1,0 0 1,0 1-1,1-1 1,-1 0-1,0 0 1,0 0-1,0 0 1,0 0-1,0 0 1,0 0-1,0 0 1,-1 0-1,2-1 140,-2 2-779</inkml:trace>
  <inkml:trace contextRef="#ctx0" brushRef="#br0" timeOffset="5229.006">677 613 112,'2'1'98,"0"0"0,0 0 0,0-1 0,0 1 0,1 0 0,-1-1 0,0 0 0,0 1 0,0-1 1,1 0-1,-1 0 0,0 0 0,2-1-98,-3 1 34,0 0 0,0 0 0,0 0 0,1-1 0,-1 1 0,0 0 0,0-1 0,0 1 0,0-1 0,0 1 0,0-1 1,0 1-1,0-1 0,-1 0 0,1 1 0,0-1 0,0 0 0,0 0 0,-1 1 0,1-1 0,0 0 0,-1 0 0,1 0 0,-1 0 0,1 0 1,-1 0-1,1 0 0,-1 0 0,0 0 0,0 0 0,1-1 0,-1 1 0,0 0 0,0-1-34,0 2 0,0-1 0,1 0-1,-1 0 1,0 0 0,0 0-1,0 0 1,0 0 0,0-1-1,0 1 1,0 0-1,0 0 1,0 0 0,0 0-1,0 0 1,0 0 0,-1 0-1,1 0 1,-1 0 0,1 0-1,0 1 1,-1-1-1,0 0 1,1 0 0,-1 0-1,1 0 1,-1 1 0,0-1-1,0 0 1,1 1-1,-1-1 1,0 0 0,0 1-1,0-1 1,0 1 0,0-1-1,0 1 1,0 0 0,0-1-1,0 1 1,0 0-1,0 0 1,0 0 0,0-1-1,0 1 1,0 0 0,0 0-1,0 1 1,0-1 0,0 0-1,0 0 1,0 0-1,0 1 1,0-1 0,0 0-1,0 1 1,0-1 0,0 1-1,1-1 1,-2 1 0,0 1 38,1 0 0,-1-1 0,1 1 0,-1 0 0,1 0-1,-1 0 1,1 0 0,0 0 0,0 0 0,0 0 0,0 0 0,0 1 0,1-1 0,-1 0 0,1 1 0,-1-1 0,1 2-38,-1 1 11,0-1 0,1 1 1,-1-1-1,1 0 0,0 1 0,1-1 1,-1 1-1,1-1 0,-1 0 1,2 1-12,-1-2 32,0-1 0,1 0 0,-1 1 0,1-1 0,-1 0 0,1 0 0,0 0 0,0 0 0,0 0 0,0-1 0,0 1 0,0-1 0,1 1 0,-1-1 0,1 0 0,-1 0 0,1 0 0,-1 0 0,1 0 0,-1 0 0,1-1 0,0 1 0,-1-1 0,1 0 0,0 0 0,-1 0 0,1 0 0,0 0 0,0-1 0,-1 1 0,1-1 0,-1 0 0,1 1 0,0-1 0,-1-1 0,0 1 0,2-1-32,-3 2-17,0 0 0,0-1 0,-1 1 0,1-1 0,0 1 0,0-1 0,-1 1 0,1-1 0,0 1 0,-1-1 0,1 0 0,-1 1 0,1-1 0,-1 0 0,1 1 0,-1-1 0,1 0 0,-1 0 0,0 1 0,1-1 0,-1 0 0,0 0 0,0 0 0,0 0 0,0 1 0,1-1 0,-1-1 17,3 1 180,-1 0-2836,-1 1 1781</inkml:trace>
  <inkml:trace contextRef="#ctx0" brushRef="#br0" timeOffset="75234.666">1777 1112 48,'0'43'2252,"0"-5"-1977,0-63-17,0 14-258,0 0 0,1-1 0,1 1 0,0 0 0,0 0 0,4-9 0,-6 20-1,3-12-33,-3 12 33,0 0 0,0-1 1,0 1-1,0 0 1,0 0-1,0-1 0,0 1 1,0 0-1,1 0 1,-1-1-1,0 1 0,0 0 1,0 0-1,0 0 1,0-1-1,0 1 0,1 0 1,-1 0-1,0 0 1,0 0-1,0-1 0,1 1 1,-1 0-1,0 0 1,0 0-1,0 0 0,1 0 1,-1 0-1,0 0 1,0 0-1,1 0 0,-1 0 1,0-1-1,0 1 0,0 0 1,1 0-1,-1 0 1,0 1-1,0-1 0,1 0 1,-1 0-1,0 0 1,0 0-1,1 0 0,-1 0 1,0 0-1,0 0 1,5 2-11,-4-2 9,-1 0 1,1 0-1,-1 0 1,1 0-1,0 0 1,-1 0-1,1 0 1,-1 0-1,1 1 1,-1-1-1,1 0 1,-1 0-1,1 1 1,-1-1-1,1 0 1,-1 1-1,1-1 1,-1 0-1,0 1 1,1-1-1,-1 1 1,1-1-1,-1 1 1,0-1-1,0 1 1,1-1-1,-1 1 1,0-1-1,0 1 1,1-1-1,-1 1 1,0-1-1,0 1 1,0 0-1,0 0 2,4 25 25,-3-23-20,0 1 0,0 0 0,-1 0 0,1 0 0,-1 0 0,0 0 1,0 0-1,0 1 0,-1-1 0,1 0 0,-1-1 0,0 1 0,-1 3-5,1-6 2,-1 0 0,1 0-1,0 0 1,-1 0 0,1-1 0,-1 1 0,0 0 0,1-1-1,-1 1 1,1-1 0,-1 1 0,0-1 0,1 0 0,-1 0-1,0 0 1,1 0 0,-1 0 0,0 0 0,1 0 0,-2-1-2,-6 1-26,8 0-88,1 0 74,-1 0-1,1 0 1,0 0 0,0 1 0,-1-1 0,1 0 0,0 0-1,-1 0 1,1 0 0,0 0 0,-1 0 0,1 0 0,0 0-1,-1 0 1,1 0 0,0 0 0,-1-1 0,1 1 0,0 0-1,-1 0 1,1 0 0,0 0 0,0 0 0,-1-1 0,1 1-1,0 0 1,0 0 0,-1 0 0,1-1 0,0 1 0,0 0-1,0 0 1,-1-1 0,1 1 0,0 0 0,0-1-1,0 1 1,0 0 0,0 0 0,-1-1 0,1 1 40,0 0-614</inkml:trace>
  <inkml:trace contextRef="#ctx0" brushRef="#br0" timeOffset="76508.257">1773 1228 48,'-8'31'1499,"8"-58"-2480,2 27 687</inkml:trace>
  <inkml:trace contextRef="#ctx0" brushRef="#br0" timeOffset="77486.666">1777 1172 16,'-9'61'646,"9"-60"-1004</inkml:trace>
  <inkml:trace contextRef="#ctx0" brushRef="#br0" timeOffset="78473.011">1910 1118 48,'0'0'283,"0"0"-22,0 0-5,0 0-5,0 0-48,0 0-112,0 0-27,0 0 0,-2 48 357,-6 24-58,8-72-368,0 0 15,0 0-20,0 0 10,-3-7-1612,3 5 1260</inkml:trace>
  <inkml:trace contextRef="#ctx0" brushRef="#br0" timeOffset="79039.514">1870 1151 16,'0'0'256,"0"0"0,45 7 955,-7 21-1397,-36-29-849,-4 1 629</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20T20:02:07.672"/>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1147 16,'8'-6'6832,"17"-24"-5790,-6 8-1297,77-67 405,-5 0-267,-43 42 136,28-19-19,18-16 13,57-71 136,17-13-298,-14-2 138,-127 138 68,0 0 0,2 2 0,16-12-57,-35 33 11,-2 1-12,0 0 0,-1 0-1,1 0 1,-2-1-1,1 0 1,-1-1-1,0 1 1,3-6 1,8-11-16,-17 23-38,0 0 70,0 0-37,0 1 42,1 0-53,2-1-649,-3 1-1235,0 6-1361,0-4 2065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20T20:03:26.201"/>
    </inkml:context>
    <inkml:brush xml:id="br0">
      <inkml:brushProperty name="width" value="0.025" units="cm"/>
      <inkml:brushProperty name="height" value="0.025" units="cm"/>
    </inkml:brush>
  </inkml:definitions>
  <inkml:trace contextRef="#ctx0" brushRef="#br0">0 1 16,'0'0'256,"37"5"4237,-28-3-4256,0 1 1,0 0-1,0 0 0,-1 1 1,1 0-1,-1 1 1,0 0-1,0 0 0,-1 1 1,0-1-1,5 6-237,21 14 388,-22-19-254,-1 1 0,-1 1 0,0 0 0,0 0 0,0 1 0,-1 0 0,0 1 0,2 4-134,-7-10 81,0 0 1,1 1-1,-1-1 1,-1 1-1,1 0 0,-1 0 1,0 0-1,0 0 0,0 0 1,-1 0-1,0 1 0,0 1-81,-1-6 43,2-5-1433,-7-7-5250,3 11 5471</inkml:trace>
  <inkml:trace contextRef="#ctx0" brushRef="#br0" timeOffset="644.277">179 261 112,'0'-1'140,"0"-1"0,1 1 0,-1 0 0,1 0 0,0 0 0,-1 0 0,1 0 0,0 0 0,-1 0 0,1 0 0,0 1 0,0-1 0,0 0 0,0 0 0,0 1 0,0-1 0,0 0 0,0 1 0,0-1 0,0 1 0,0-1-140,34-13 453,-13 4 140,13-6-137,12-9-224,-46 23-56,-1 2-4210,-1 0 3154</inkml:trace>
  <inkml:trace contextRef="#ctx0" brushRef="#br0" timeOffset="1713.414">214 237 16,'-16'2'3440,"32"8"-1918,-3-4-953,0 1 0,-1 0 0,12 9-569,-15-9 119,1-1 0,0 0 1,0 0-1,1-1 0,-1 0 1,9 2-120,-6 3 269,-12-13 1,-1-12-190,-1 7-95,0-1 1,0 1-1,0 0 0,-1 0 1,-2-5 14,-6-39-55,-4 16 247,8 27-158,3 7-5810,2 2 4474</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20T20:03:53.535"/>
    </inkml:context>
    <inkml:brush xml:id="br0">
      <inkml:brushProperty name="width" value="0.025" units="cm"/>
      <inkml:brushProperty name="height" value="0.025" units="cm"/>
    </inkml:brush>
  </inkml:definitions>
  <inkml:trace contextRef="#ctx0" brushRef="#br0">13 3 112,'-1'22'3958,"0"-14"-3549,1 1 1,0 0 0,0 0 0,1 0-1,0 0 1,1-1 0,-1 1-1,4 7-409,-3-11 138,0 0-1,-1 0 0,1 0 0,-1 0 0,0 0 1,0 0-1,-1 2-137,0-6 32,0-1 0,-3-68 608,-1 50-445,3 12-182,0 0-1,-1 0 1,0 0-1,0 0 1,0 0-1,-1 0 1,-1-2-13,-2-5-9,8 9-16,18 10 39,-5 0 171,31 3-9,-28-5-211,0-1 1,0 0-1,0-1 1,0-1 34,-17-1-64,-1 0 16,0 0 69,0 0-42,0 0 42,0 0-18,0 1-1,0-1 1,0 1-1,0-1 1,0 1-1,0-1 1,0 0 0,0 1-1,0-1 1,0 1-1,0-1 1,0 1 0,0-1-1,-1 1 1,1-1-1,0 1 1,0-1 0,0 0-1,-1 1 1,1-1-1,0 0 1,0 1-1,-1-1 1,1 0 0,0 1-1,-1-1 1,1 0-1,-1 1-2,-11 11 67,-32 26 78,25-23-114,11-8 168,7-5-193,0-1-1,0 0 0,0 1 0,0-1 0,-1 0 1,1 0-1,0 0 0,-1 0 0,1 0 0,-1 0 1,0 0-1,1 0 0,-1 0 0,1-1 0,-1 1 1,-1-1-6,2 0 32,1 0 0,0 2-48,-1-1 1,1 0 0,-1 0 0,0 0-1,0 0 1,1 0 0,-1 0 0,0 0-1,0-1 1,0 1 0,0 0 0,0 0-1,0-1 1,0 1 0,0 0 0,-1-1 15,-8 8 20,10-4 190,0-4-269,0 0 0,0 0 0,0 0 0,0 1 0,0-1 0,0 0 0,0 0 0,0 0 0,0 0-1,0 1 1,0-1 0,0 0 0,0 0 0,0 0 0,0 0 0,0 0 0,0 1 0,0-1 0,0 0 0,0 0 0,0 0 0,0 0-1,0 1 1,0-1 0,0 0 0,0 0 0,0 0 0,0 0 0,1 0 0,-1 0 0,0 1 0,0-1 0,0 0 0,0 0 0,0 0-1,0 0 1,0 0 0,1 0 0,-1 0 0,0 0 0,0 0 0,0 0 0,0 0 0,0 0 0,1 1 0,-1-1 0,0 0 0,0 0-1,0 0 1,0 0 0,1 0 0,-1 0 0,0 0 0,0-1 0,0 1 0,0 0 0,0 0 0,1 0 0,-1 0 0,0 0 0,0 0-1,0 0 1,0 0 0,1 0 59,13-1-4022,-10 1 2746</inkml:trace>
  <inkml:trace contextRef="#ctx0" brushRef="#br0" timeOffset="1274.572">135 98 144,'-13'2'4541,"23"8"-2517,8 7-1839,0 1 427,-1 1 0,0 0 0,11 18-612,-22-27 114,0 0 1,0 1-1,-1-1 0,-1 1 1,0 0-1,0 0 0,-1 0 1,-1 1-1,1 7-114,1 81 784,-5-63-495,1-37-1060,0-7-7769,0 5 7355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07T21:20:18.857"/>
    </inkml:context>
    <inkml:brush xml:id="br0">
      <inkml:brushProperty name="width" value="0.05" units="cm"/>
      <inkml:brushProperty name="height" value="0.05" units="cm"/>
      <inkml:brushProperty name="color" value="#B7C9CE"/>
      <inkml:brushProperty name="ignorePressure" value="1"/>
    </inkml:brush>
  </inkml:definitions>
  <inkml:trace contextRef="#ctx0" brushRef="#br0">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7T21:20:23.573"/>
    </inkml:context>
    <inkml:brush xml:id="br0">
      <inkml:brushProperty name="width" value="0.05" units="cm"/>
      <inkml:brushProperty name="height" value="0.05" units="cm"/>
      <inkml:brushProperty name="color" value="#B7C9CE"/>
    </inkml:brush>
  </inkml:definitions>
  <inkml:trace contextRef="#ctx0" brushRef="#br0">17 91 112,'-16'14'4237,"17"-14"-4202,0 1 1,0-1-1,0 0 1,0 0-1,0 0 1,0 0 0,1-1-1,-1 1 1,0 0-1,0 0 1,0-1-1,0 1 1,0-1 0,0 1-1,0-1 1,0 1-1,-1-1 1,1 1-1,0-1 1,0 0-1,0 1 1,0-2-36,7-5 71,-2 2 110,21-13 177,-8 4-81,-14 11-3811,-5 3 3499,0 0-1406</inkml:trace>
  <inkml:trace contextRef="#ctx0" brushRef="#br0" timeOffset="502.192">120 6 496,'0'0'11853,"-2"-1"-7912,0 0-5880,-3-1-9976,4 2 11411,1-2-996</inkml:trace>
  <inkml:trace contextRef="#ctx0" brushRef="#br0" timeOffset="7925.697">87 52 80,'0'0'256,"0"0"-5,0 0-22,0 0-5,0 0-26,0 0-113,0 0-47,0 0-6,0 0 0,0 0 0,0 0 0,0 0 0,0 0 0,30-24 37,-24 15 548,-4 5 323,-11 11-656,-1 10 9,9-16-275,1-1 0,0 1 1,0 0-1,-1 0 0,1 0 1,0 0-1,-1-1 0,1 1 1,-1 0-1,1 0 1,-1-1-1,1 1 0,-1 0 1,0-1-1,1 1 0,-1 0 1,0-1-1,1 1 0,-1-1 1,0 1-1,0-1 1,0 0-1,0 1-18,-5 6 363,3-3-928,2-10-1986,1 5 1430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7EA082FA-CCDC-482D-B60D-33333FEE52A2}" type="datetimeFigureOut">
              <a:rPr lang="en-US" smtClean="0"/>
              <a:t>4/20/2020</a:t>
            </a:fld>
            <a:endParaRPr lang="en-US"/>
          </a:p>
        </p:txBody>
      </p:sp>
      <p:sp>
        <p:nvSpPr>
          <p:cNvPr id="4" name="Slide Image Placeholder 3"/>
          <p:cNvSpPr>
            <a:spLocks noGrp="1" noRot="1" noChangeAspect="1"/>
          </p:cNvSpPr>
          <p:nvPr>
            <p:ph type="sldImg" idx="2"/>
          </p:nvPr>
        </p:nvSpPr>
        <p:spPr>
          <a:xfrm>
            <a:off x="1560513" y="1200150"/>
            <a:ext cx="4194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24AE42B4-BA6F-4717-B618-CC535E8F0B35}" type="slidenum">
              <a:rPr lang="en-US" smtClean="0"/>
              <a:t>‹#›</a:t>
            </a:fld>
            <a:endParaRPr lang="en-US"/>
          </a:p>
        </p:txBody>
      </p:sp>
    </p:spTree>
    <p:extLst>
      <p:ext uri="{BB962C8B-B14F-4D97-AF65-F5344CB8AC3E}">
        <p14:creationId xmlns:p14="http://schemas.microsoft.com/office/powerpoint/2010/main" val="497978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DCAE12-DF02-4C0F-9D66-05748340719B}"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781A7-CC44-48C8-8365-8C91A5964C4A}" type="slidenum">
              <a:rPr lang="en-US" smtClean="0"/>
              <a:t>‹#›</a:t>
            </a:fld>
            <a:endParaRPr lang="en-US"/>
          </a:p>
        </p:txBody>
      </p:sp>
    </p:spTree>
    <p:extLst>
      <p:ext uri="{BB962C8B-B14F-4D97-AF65-F5344CB8AC3E}">
        <p14:creationId xmlns:p14="http://schemas.microsoft.com/office/powerpoint/2010/main" val="1651068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CAE12-DF02-4C0F-9D66-05748340719B}"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781A7-CC44-48C8-8365-8C91A5964C4A}" type="slidenum">
              <a:rPr lang="en-US" smtClean="0"/>
              <a:t>‹#›</a:t>
            </a:fld>
            <a:endParaRPr lang="en-US"/>
          </a:p>
        </p:txBody>
      </p:sp>
    </p:spTree>
    <p:extLst>
      <p:ext uri="{BB962C8B-B14F-4D97-AF65-F5344CB8AC3E}">
        <p14:creationId xmlns:p14="http://schemas.microsoft.com/office/powerpoint/2010/main" val="2056826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CAE12-DF02-4C0F-9D66-05748340719B}"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781A7-CC44-48C8-8365-8C91A5964C4A}" type="slidenum">
              <a:rPr lang="en-US" smtClean="0"/>
              <a:t>‹#›</a:t>
            </a:fld>
            <a:endParaRPr lang="en-US"/>
          </a:p>
        </p:txBody>
      </p:sp>
    </p:spTree>
    <p:extLst>
      <p:ext uri="{BB962C8B-B14F-4D97-AF65-F5344CB8AC3E}">
        <p14:creationId xmlns:p14="http://schemas.microsoft.com/office/powerpoint/2010/main" val="2732006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CAE12-DF02-4C0F-9D66-05748340719B}"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781A7-CC44-48C8-8365-8C91A5964C4A}" type="slidenum">
              <a:rPr lang="en-US" smtClean="0"/>
              <a:t>‹#›</a:t>
            </a:fld>
            <a:endParaRPr lang="en-US"/>
          </a:p>
        </p:txBody>
      </p:sp>
    </p:spTree>
    <p:extLst>
      <p:ext uri="{BB962C8B-B14F-4D97-AF65-F5344CB8AC3E}">
        <p14:creationId xmlns:p14="http://schemas.microsoft.com/office/powerpoint/2010/main" val="963627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DCAE12-DF02-4C0F-9D66-05748340719B}"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781A7-CC44-48C8-8365-8C91A5964C4A}" type="slidenum">
              <a:rPr lang="en-US" smtClean="0"/>
              <a:t>‹#›</a:t>
            </a:fld>
            <a:endParaRPr lang="en-US"/>
          </a:p>
        </p:txBody>
      </p:sp>
    </p:spTree>
    <p:extLst>
      <p:ext uri="{BB962C8B-B14F-4D97-AF65-F5344CB8AC3E}">
        <p14:creationId xmlns:p14="http://schemas.microsoft.com/office/powerpoint/2010/main" val="133390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DCAE12-DF02-4C0F-9D66-05748340719B}"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781A7-CC44-48C8-8365-8C91A5964C4A}" type="slidenum">
              <a:rPr lang="en-US" smtClean="0"/>
              <a:t>‹#›</a:t>
            </a:fld>
            <a:endParaRPr lang="en-US"/>
          </a:p>
        </p:txBody>
      </p:sp>
    </p:spTree>
    <p:extLst>
      <p:ext uri="{BB962C8B-B14F-4D97-AF65-F5344CB8AC3E}">
        <p14:creationId xmlns:p14="http://schemas.microsoft.com/office/powerpoint/2010/main" val="329653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DCAE12-DF02-4C0F-9D66-05748340719B}" type="datetimeFigureOut">
              <a:rPr lang="en-US" smtClean="0"/>
              <a:t>4/20/2020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D781A7-CC44-48C8-8365-8C91A5964C4A}" type="slidenum">
              <a:rPr lang="en-US" smtClean="0"/>
              <a:t>‹#›</a:t>
            </a:fld>
            <a:endParaRPr lang="en-US"/>
          </a:p>
        </p:txBody>
      </p:sp>
    </p:spTree>
    <p:extLst>
      <p:ext uri="{BB962C8B-B14F-4D97-AF65-F5344CB8AC3E}">
        <p14:creationId xmlns:p14="http://schemas.microsoft.com/office/powerpoint/2010/main" val="2321413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DCAE12-DF02-4C0F-9D66-05748340719B}" type="datetimeFigureOut">
              <a:rPr lang="en-US" smtClean="0"/>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D781A7-CC44-48C8-8365-8C91A5964C4A}" type="slidenum">
              <a:rPr lang="en-US" smtClean="0"/>
              <a:t>‹#›</a:t>
            </a:fld>
            <a:endParaRPr lang="en-US"/>
          </a:p>
        </p:txBody>
      </p:sp>
    </p:spTree>
    <p:extLst>
      <p:ext uri="{BB962C8B-B14F-4D97-AF65-F5344CB8AC3E}">
        <p14:creationId xmlns:p14="http://schemas.microsoft.com/office/powerpoint/2010/main" val="402903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CAE12-DF02-4C0F-9D66-05748340719B}" type="datetimeFigureOut">
              <a:rPr lang="en-US" smtClean="0"/>
              <a:t>4/20/2020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D781A7-CC44-48C8-8365-8C91A5964C4A}" type="slidenum">
              <a:rPr lang="en-US" smtClean="0"/>
              <a:t>‹#›</a:t>
            </a:fld>
            <a:endParaRPr lang="en-US"/>
          </a:p>
        </p:txBody>
      </p:sp>
    </p:spTree>
    <p:extLst>
      <p:ext uri="{BB962C8B-B14F-4D97-AF65-F5344CB8AC3E}">
        <p14:creationId xmlns:p14="http://schemas.microsoft.com/office/powerpoint/2010/main" val="1308164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9DCAE12-DF02-4C0F-9D66-05748340719B}"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781A7-CC44-48C8-8365-8C91A5964C4A}" type="slidenum">
              <a:rPr lang="en-US" smtClean="0"/>
              <a:t>‹#›</a:t>
            </a:fld>
            <a:endParaRPr lang="en-US"/>
          </a:p>
        </p:txBody>
      </p:sp>
    </p:spTree>
    <p:extLst>
      <p:ext uri="{BB962C8B-B14F-4D97-AF65-F5344CB8AC3E}">
        <p14:creationId xmlns:p14="http://schemas.microsoft.com/office/powerpoint/2010/main" val="320705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9DCAE12-DF02-4C0F-9D66-05748340719B}"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781A7-CC44-48C8-8365-8C91A5964C4A}" type="slidenum">
              <a:rPr lang="en-US" smtClean="0"/>
              <a:t>‹#›</a:t>
            </a:fld>
            <a:endParaRPr lang="en-US"/>
          </a:p>
        </p:txBody>
      </p:sp>
    </p:spTree>
    <p:extLst>
      <p:ext uri="{BB962C8B-B14F-4D97-AF65-F5344CB8AC3E}">
        <p14:creationId xmlns:p14="http://schemas.microsoft.com/office/powerpoint/2010/main" val="3561077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B9DCAE12-DF02-4C0F-9D66-05748340719B}" type="datetimeFigureOut">
              <a:rPr lang="en-US" smtClean="0"/>
              <a:t>4/20/2020</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8ED781A7-CC44-48C8-8365-8C91A5964C4A}" type="slidenum">
              <a:rPr lang="en-US" smtClean="0"/>
              <a:t>‹#›</a:t>
            </a:fld>
            <a:endParaRPr lang="en-US"/>
          </a:p>
        </p:txBody>
      </p:sp>
    </p:spTree>
    <p:extLst>
      <p:ext uri="{BB962C8B-B14F-4D97-AF65-F5344CB8AC3E}">
        <p14:creationId xmlns:p14="http://schemas.microsoft.com/office/powerpoint/2010/main" val="225972150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customXml" Target="../ink/ink2.xml"/><Relationship Id="rId117" Type="http://schemas.openxmlformats.org/officeDocument/2006/relationships/customXml" Target="../ink/ink32.xml"/><Relationship Id="rId21" Type="http://schemas.openxmlformats.org/officeDocument/2006/relationships/image" Target="../media/image10.png"/><Relationship Id="rId42" Type="http://schemas.openxmlformats.org/officeDocument/2006/relationships/customXml" Target="../ink/ink10.xml"/><Relationship Id="rId47" Type="http://schemas.openxmlformats.org/officeDocument/2006/relationships/customXml" Target="../ink/ink12.xml"/><Relationship Id="rId68" Type="http://schemas.openxmlformats.org/officeDocument/2006/relationships/image" Target="../media/image55.png"/><Relationship Id="rId84" Type="http://schemas.openxmlformats.org/officeDocument/2006/relationships/image" Target="../media/image63.png"/><Relationship Id="rId89" Type="http://schemas.openxmlformats.org/officeDocument/2006/relationships/customXml" Target="../ink/ink25.xml"/><Relationship Id="rId112" Type="http://schemas.openxmlformats.org/officeDocument/2006/relationships/image" Target="../media/image54.png"/><Relationship Id="rId133" Type="http://schemas.openxmlformats.org/officeDocument/2006/relationships/customXml" Target="../ink/ink38.xml"/><Relationship Id="rId138" Type="http://schemas.openxmlformats.org/officeDocument/2006/relationships/image" Target="../media/image52.png"/><Relationship Id="rId16" Type="http://schemas.openxmlformats.org/officeDocument/2006/relationships/image" Target="../media/image17.png"/><Relationship Id="rId107" Type="http://schemas.openxmlformats.org/officeDocument/2006/relationships/customXml" Target="../ink/ink28.xml"/><Relationship Id="rId11" Type="http://schemas.openxmlformats.org/officeDocument/2006/relationships/image" Target="../media/image9.png"/><Relationship Id="rId32" Type="http://schemas.openxmlformats.org/officeDocument/2006/relationships/customXml" Target="../ink/ink5.xml"/><Relationship Id="rId37" Type="http://schemas.openxmlformats.org/officeDocument/2006/relationships/image" Target="../media/image26.png"/><Relationship Id="rId53" Type="http://schemas.openxmlformats.org/officeDocument/2006/relationships/image" Target="../media/image12.png"/><Relationship Id="rId58" Type="http://schemas.openxmlformats.org/officeDocument/2006/relationships/image" Target="../media/image41.png"/><Relationship Id="rId74" Type="http://schemas.openxmlformats.org/officeDocument/2006/relationships/image" Target="../media/image58.png"/><Relationship Id="rId79" Type="http://schemas.openxmlformats.org/officeDocument/2006/relationships/customXml" Target="../ink/ink20.xml"/><Relationship Id="rId102" Type="http://schemas.openxmlformats.org/officeDocument/2006/relationships/image" Target="../media/image43.png"/><Relationship Id="rId123" Type="http://schemas.openxmlformats.org/officeDocument/2006/relationships/image" Target="../media/image79.png"/><Relationship Id="rId128" Type="http://schemas.openxmlformats.org/officeDocument/2006/relationships/image" Target="../media/image83.png"/><Relationship Id="rId144" Type="http://schemas.openxmlformats.org/officeDocument/2006/relationships/image" Target="../media/image90.png"/><Relationship Id="rId5" Type="http://schemas.openxmlformats.org/officeDocument/2006/relationships/image" Target="../media/image6.png"/><Relationship Id="rId90" Type="http://schemas.openxmlformats.org/officeDocument/2006/relationships/image" Target="../media/image66.png"/><Relationship Id="rId95" Type="http://schemas.openxmlformats.org/officeDocument/2006/relationships/image" Target="../media/image42.png"/><Relationship Id="rId14" Type="http://schemas.openxmlformats.org/officeDocument/2006/relationships/image" Target="../media/image15.png"/><Relationship Id="rId22" Type="http://schemas.openxmlformats.org/officeDocument/2006/relationships/image" Target="../media/image13.png"/><Relationship Id="rId27" Type="http://schemas.openxmlformats.org/officeDocument/2006/relationships/image" Target="../media/image21.png"/><Relationship Id="rId30" Type="http://schemas.openxmlformats.org/officeDocument/2006/relationships/customXml" Target="../ink/ink4.xml"/><Relationship Id="rId35" Type="http://schemas.openxmlformats.org/officeDocument/2006/relationships/image" Target="../media/image30.png"/><Relationship Id="rId43" Type="http://schemas.openxmlformats.org/officeDocument/2006/relationships/image" Target="../media/image34.png"/><Relationship Id="rId48" Type="http://schemas.openxmlformats.org/officeDocument/2006/relationships/image" Target="../media/image37.png"/><Relationship Id="rId56" Type="http://schemas.openxmlformats.org/officeDocument/2006/relationships/image" Target="../media/image39.png"/><Relationship Id="rId69" Type="http://schemas.openxmlformats.org/officeDocument/2006/relationships/customXml" Target="../ink/ink15.xml"/><Relationship Id="rId77" Type="http://schemas.openxmlformats.org/officeDocument/2006/relationships/customXml" Target="../ink/ink19.xml"/><Relationship Id="rId100" Type="http://schemas.openxmlformats.org/officeDocument/2006/relationships/image" Target="../media/image73.png"/><Relationship Id="rId105" Type="http://schemas.openxmlformats.org/officeDocument/2006/relationships/image" Target="../media/image47.png"/><Relationship Id="rId113" Type="http://schemas.openxmlformats.org/officeDocument/2006/relationships/customXml" Target="../ink/ink30.xml"/><Relationship Id="rId118" Type="http://schemas.openxmlformats.org/officeDocument/2006/relationships/image" Target="../media/image76.png"/><Relationship Id="rId126" Type="http://schemas.openxmlformats.org/officeDocument/2006/relationships/customXml" Target="../ink/ink35.xml"/><Relationship Id="rId134" Type="http://schemas.openxmlformats.org/officeDocument/2006/relationships/image" Target="../media/image86.png"/><Relationship Id="rId139" Type="http://schemas.openxmlformats.org/officeDocument/2006/relationships/image" Target="../media/image87.png"/><Relationship Id="rId8" Type="http://schemas.openxmlformats.org/officeDocument/2006/relationships/image" Target="../media/image4.png"/><Relationship Id="rId51" Type="http://schemas.openxmlformats.org/officeDocument/2006/relationships/customXml" Target="../ink/ink14.xml"/><Relationship Id="rId72" Type="http://schemas.openxmlformats.org/officeDocument/2006/relationships/image" Target="../media/image57.png"/><Relationship Id="rId80" Type="http://schemas.openxmlformats.org/officeDocument/2006/relationships/image" Target="../media/image61.png"/><Relationship Id="rId85" Type="http://schemas.openxmlformats.org/officeDocument/2006/relationships/customXml" Target="../ink/ink23.xml"/><Relationship Id="rId93" Type="http://schemas.openxmlformats.org/officeDocument/2006/relationships/customXml" Target="../ink/ink27.xml"/><Relationship Id="rId98" Type="http://schemas.openxmlformats.org/officeDocument/2006/relationships/image" Target="../media/image71.png"/><Relationship Id="rId121" Type="http://schemas.openxmlformats.org/officeDocument/2006/relationships/customXml" Target="../ink/ink34.xml"/><Relationship Id="rId142" Type="http://schemas.openxmlformats.org/officeDocument/2006/relationships/customXml" Target="../ink/ink40.xml"/><Relationship Id="rId17" Type="http://schemas.openxmlformats.org/officeDocument/2006/relationships/image" Target="../media/image18.png"/><Relationship Id="rId25" Type="http://schemas.openxmlformats.org/officeDocument/2006/relationships/image" Target="../media/image25.png"/><Relationship Id="rId33" Type="http://schemas.openxmlformats.org/officeDocument/2006/relationships/image" Target="../media/image24.png"/><Relationship Id="rId38" Type="http://schemas.openxmlformats.org/officeDocument/2006/relationships/customXml" Target="../ink/ink8.xml"/><Relationship Id="rId46" Type="http://schemas.openxmlformats.org/officeDocument/2006/relationships/image" Target="../media/image28.png"/><Relationship Id="rId59" Type="http://schemas.openxmlformats.org/officeDocument/2006/relationships/image" Target="../media/image35.png"/><Relationship Id="rId103" Type="http://schemas.openxmlformats.org/officeDocument/2006/relationships/image" Target="../media/image44.png"/><Relationship Id="rId116" Type="http://schemas.openxmlformats.org/officeDocument/2006/relationships/image" Target="../media/image75.png"/><Relationship Id="rId124" Type="http://schemas.openxmlformats.org/officeDocument/2006/relationships/image" Target="../media/image80.png"/><Relationship Id="rId129" Type="http://schemas.openxmlformats.org/officeDocument/2006/relationships/customXml" Target="../ink/ink36.xml"/><Relationship Id="rId137" Type="http://schemas.openxmlformats.org/officeDocument/2006/relationships/image" Target="../media/image50.png"/><Relationship Id="rId20" Type="http://schemas.openxmlformats.org/officeDocument/2006/relationships/image" Target="../media/image11.png"/><Relationship Id="rId41" Type="http://schemas.openxmlformats.org/officeDocument/2006/relationships/image" Target="../media/image33.png"/><Relationship Id="rId54" Type="http://schemas.openxmlformats.org/officeDocument/2006/relationships/image" Target="../media/image36.png"/><Relationship Id="rId70" Type="http://schemas.openxmlformats.org/officeDocument/2006/relationships/image" Target="../media/image56.png"/><Relationship Id="rId75" Type="http://schemas.openxmlformats.org/officeDocument/2006/relationships/customXml" Target="../ink/ink18.xml"/><Relationship Id="rId83" Type="http://schemas.openxmlformats.org/officeDocument/2006/relationships/customXml" Target="../ink/ink22.xml"/><Relationship Id="rId88" Type="http://schemas.openxmlformats.org/officeDocument/2006/relationships/image" Target="../media/image65.png"/><Relationship Id="rId91" Type="http://schemas.openxmlformats.org/officeDocument/2006/relationships/customXml" Target="../ink/ink26.xml"/><Relationship Id="rId96" Type="http://schemas.openxmlformats.org/officeDocument/2006/relationships/image" Target="../media/image69.png"/><Relationship Id="rId111" Type="http://schemas.openxmlformats.org/officeDocument/2006/relationships/customXml" Target="../ink/ink29.xml"/><Relationship Id="rId132" Type="http://schemas.openxmlformats.org/officeDocument/2006/relationships/image" Target="../media/image85.png"/><Relationship Id="rId140" Type="http://schemas.openxmlformats.org/officeDocument/2006/relationships/customXml" Target="../ink/ink39.xml"/><Relationship Id="rId145"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1.png"/><Relationship Id="rId15" Type="http://schemas.openxmlformats.org/officeDocument/2006/relationships/image" Target="../media/image16.png"/><Relationship Id="rId23" Type="http://schemas.openxmlformats.org/officeDocument/2006/relationships/image" Target="../media/image20.png"/><Relationship Id="rId28" Type="http://schemas.openxmlformats.org/officeDocument/2006/relationships/customXml" Target="../ink/ink3.xml"/><Relationship Id="rId36" Type="http://schemas.openxmlformats.org/officeDocument/2006/relationships/customXml" Target="../ink/ink7.xml"/><Relationship Id="rId49" Type="http://schemas.openxmlformats.org/officeDocument/2006/relationships/customXml" Target="../ink/ink13.xml"/><Relationship Id="rId57" Type="http://schemas.openxmlformats.org/officeDocument/2006/relationships/image" Target="../media/image40.png"/><Relationship Id="rId106" Type="http://schemas.openxmlformats.org/officeDocument/2006/relationships/image" Target="../media/image51.png"/><Relationship Id="rId114" Type="http://schemas.openxmlformats.org/officeDocument/2006/relationships/image" Target="../media/image74.png"/><Relationship Id="rId119" Type="http://schemas.openxmlformats.org/officeDocument/2006/relationships/customXml" Target="../ink/ink33.xml"/><Relationship Id="rId127" Type="http://schemas.openxmlformats.org/officeDocument/2006/relationships/image" Target="../media/image82.png"/><Relationship Id="rId10" Type="http://schemas.openxmlformats.org/officeDocument/2006/relationships/image" Target="../media/image8.png"/><Relationship Id="rId31" Type="http://schemas.openxmlformats.org/officeDocument/2006/relationships/image" Target="../media/image23.png"/><Relationship Id="rId44" Type="http://schemas.openxmlformats.org/officeDocument/2006/relationships/customXml" Target="../ink/ink11.xml"/><Relationship Id="rId52" Type="http://schemas.openxmlformats.org/officeDocument/2006/relationships/image" Target="../media/image31.png"/><Relationship Id="rId73" Type="http://schemas.openxmlformats.org/officeDocument/2006/relationships/customXml" Target="../ink/ink17.xml"/><Relationship Id="rId78" Type="http://schemas.openxmlformats.org/officeDocument/2006/relationships/image" Target="../media/image60.png"/><Relationship Id="rId81" Type="http://schemas.openxmlformats.org/officeDocument/2006/relationships/customXml" Target="../ink/ink21.xml"/><Relationship Id="rId86" Type="http://schemas.openxmlformats.org/officeDocument/2006/relationships/image" Target="../media/image64.png"/><Relationship Id="rId94" Type="http://schemas.openxmlformats.org/officeDocument/2006/relationships/image" Target="../media/image68.png"/><Relationship Id="rId99" Type="http://schemas.openxmlformats.org/officeDocument/2006/relationships/image" Target="../media/image72.png"/><Relationship Id="rId101" Type="http://schemas.openxmlformats.org/officeDocument/2006/relationships/image" Target="../media/image46.png"/><Relationship Id="rId122" Type="http://schemas.openxmlformats.org/officeDocument/2006/relationships/image" Target="../media/image78.png"/><Relationship Id="rId130" Type="http://schemas.openxmlformats.org/officeDocument/2006/relationships/image" Target="../media/image84.png"/><Relationship Id="rId135" Type="http://schemas.openxmlformats.org/officeDocument/2006/relationships/image" Target="../media/image48.png"/><Relationship Id="rId143" Type="http://schemas.openxmlformats.org/officeDocument/2006/relationships/image" Target="../media/image89.png"/><Relationship Id="rId4" Type="http://schemas.openxmlformats.org/officeDocument/2006/relationships/image" Target="../media/image5.png"/><Relationship Id="rId9" Type="http://schemas.openxmlformats.org/officeDocument/2006/relationships/image" Target="../media/image7.png"/><Relationship Id="rId13" Type="http://schemas.openxmlformats.org/officeDocument/2006/relationships/image" Target="../media/image14.png"/><Relationship Id="rId18" Type="http://schemas.openxmlformats.org/officeDocument/2006/relationships/image" Target="../media/image19.png"/><Relationship Id="rId39" Type="http://schemas.openxmlformats.org/officeDocument/2006/relationships/image" Target="../media/image32.png"/><Relationship Id="rId34" Type="http://schemas.openxmlformats.org/officeDocument/2006/relationships/customXml" Target="../ink/ink6.xml"/><Relationship Id="rId50" Type="http://schemas.openxmlformats.org/officeDocument/2006/relationships/image" Target="../media/image29.png"/><Relationship Id="rId55" Type="http://schemas.openxmlformats.org/officeDocument/2006/relationships/image" Target="../media/image38.png"/><Relationship Id="rId76" Type="http://schemas.openxmlformats.org/officeDocument/2006/relationships/image" Target="../media/image59.png"/><Relationship Id="rId97" Type="http://schemas.openxmlformats.org/officeDocument/2006/relationships/image" Target="../media/image70.png"/><Relationship Id="rId104" Type="http://schemas.openxmlformats.org/officeDocument/2006/relationships/image" Target="../media/image45.png"/><Relationship Id="rId120" Type="http://schemas.openxmlformats.org/officeDocument/2006/relationships/image" Target="../media/image77.png"/><Relationship Id="rId125" Type="http://schemas.openxmlformats.org/officeDocument/2006/relationships/image" Target="../media/image81.png"/><Relationship Id="rId141" Type="http://schemas.openxmlformats.org/officeDocument/2006/relationships/image" Target="../media/image88.png"/><Relationship Id="rId146" Type="http://schemas.openxmlformats.org/officeDocument/2006/relationships/image" Target="../media/image92.png"/><Relationship Id="rId7" Type="http://schemas.openxmlformats.org/officeDocument/2006/relationships/image" Target="../media/image2.png"/><Relationship Id="rId71" Type="http://schemas.openxmlformats.org/officeDocument/2006/relationships/customXml" Target="../ink/ink16.xml"/><Relationship Id="rId92" Type="http://schemas.openxmlformats.org/officeDocument/2006/relationships/image" Target="../media/image67.png"/><Relationship Id="rId2" Type="http://schemas.openxmlformats.org/officeDocument/2006/relationships/image" Target="../media/image3.png"/><Relationship Id="rId29" Type="http://schemas.openxmlformats.org/officeDocument/2006/relationships/image" Target="../media/image22.png"/><Relationship Id="rId24" Type="http://schemas.openxmlformats.org/officeDocument/2006/relationships/customXml" Target="../ink/ink1.xml"/><Relationship Id="rId40" Type="http://schemas.openxmlformats.org/officeDocument/2006/relationships/customXml" Target="../ink/ink9.xml"/><Relationship Id="rId45" Type="http://schemas.openxmlformats.org/officeDocument/2006/relationships/image" Target="../media/image27.png"/><Relationship Id="rId87" Type="http://schemas.openxmlformats.org/officeDocument/2006/relationships/customXml" Target="../ink/ink24.xml"/><Relationship Id="rId110" Type="http://schemas.openxmlformats.org/officeDocument/2006/relationships/image" Target="../media/image53.png"/><Relationship Id="rId115" Type="http://schemas.openxmlformats.org/officeDocument/2006/relationships/customXml" Target="../ink/ink31.xml"/><Relationship Id="rId131" Type="http://schemas.openxmlformats.org/officeDocument/2006/relationships/customXml" Target="../ink/ink37.xml"/><Relationship Id="rId136" Type="http://schemas.openxmlformats.org/officeDocument/2006/relationships/image" Target="../media/image49.png"/><Relationship Id="rId82" Type="http://schemas.openxmlformats.org/officeDocument/2006/relationships/image" Target="../media/image62.png"/><Relationship Id="rId19" Type="http://schemas.openxmlformats.org/officeDocument/2006/relationships/image" Target="../media/image911.png"/></Relationships>
</file>

<file path=ppt/slides/_rels/slide2.xml.rels><?xml version="1.0" encoding="UTF-8" standalone="yes"?>
<Relationships xmlns="http://schemas.openxmlformats.org/package/2006/relationships"><Relationship Id="rId26" Type="http://schemas.openxmlformats.org/officeDocument/2006/relationships/customXml" Target="../ink/ink41.xml"/><Relationship Id="rId117" Type="http://schemas.openxmlformats.org/officeDocument/2006/relationships/customXml" Target="../ink/ink72.xml"/><Relationship Id="rId21" Type="http://schemas.openxmlformats.org/officeDocument/2006/relationships/image" Target="../media/image980.png"/><Relationship Id="rId42" Type="http://schemas.openxmlformats.org/officeDocument/2006/relationships/customXml" Target="../ink/ink49.xml"/><Relationship Id="rId47" Type="http://schemas.openxmlformats.org/officeDocument/2006/relationships/image" Target="../media/image112.png"/><Relationship Id="rId63" Type="http://schemas.openxmlformats.org/officeDocument/2006/relationships/image" Target="../media/image121.png"/><Relationship Id="rId68" Type="http://schemas.openxmlformats.org/officeDocument/2006/relationships/customXml" Target="../ink/ink61.xml"/><Relationship Id="rId84" Type="http://schemas.openxmlformats.org/officeDocument/2006/relationships/image" Target="../media/image137.png"/><Relationship Id="rId89" Type="http://schemas.openxmlformats.org/officeDocument/2006/relationships/image" Target="../media/image142.png"/><Relationship Id="rId112" Type="http://schemas.openxmlformats.org/officeDocument/2006/relationships/image" Target="../media/image157.png"/><Relationship Id="rId133" Type="http://schemas.openxmlformats.org/officeDocument/2006/relationships/customXml" Target="../ink/ink79.xml"/><Relationship Id="rId138" Type="http://schemas.openxmlformats.org/officeDocument/2006/relationships/image" Target="../media/image173.png"/><Relationship Id="rId16" Type="http://schemas.openxmlformats.org/officeDocument/2006/relationships/image" Target="../media/image930.png"/><Relationship Id="rId107" Type="http://schemas.openxmlformats.org/officeDocument/2006/relationships/customXml" Target="../ink/ink67.xml"/><Relationship Id="rId32" Type="http://schemas.openxmlformats.org/officeDocument/2006/relationships/customXml" Target="../ink/ink44.xml"/><Relationship Id="rId37" Type="http://schemas.openxmlformats.org/officeDocument/2006/relationships/image" Target="../media/image107.png"/><Relationship Id="rId53" Type="http://schemas.openxmlformats.org/officeDocument/2006/relationships/image" Target="../media/image116.png"/><Relationship Id="rId58" Type="http://schemas.openxmlformats.org/officeDocument/2006/relationships/customXml" Target="../ink/ink56.xml"/><Relationship Id="rId74" Type="http://schemas.openxmlformats.org/officeDocument/2006/relationships/image" Target="../media/image127.png"/><Relationship Id="rId79" Type="http://schemas.openxmlformats.org/officeDocument/2006/relationships/image" Target="../media/image132.png"/><Relationship Id="rId102" Type="http://schemas.openxmlformats.org/officeDocument/2006/relationships/image" Target="../media/image152.png"/><Relationship Id="rId123" Type="http://schemas.openxmlformats.org/officeDocument/2006/relationships/customXml" Target="../ink/ink74.xml"/><Relationship Id="rId128" Type="http://schemas.openxmlformats.org/officeDocument/2006/relationships/image" Target="../media/image166.png"/><Relationship Id="rId144" Type="http://schemas.openxmlformats.org/officeDocument/2006/relationships/image" Target="../media/image179.png"/><Relationship Id="rId5" Type="http://schemas.openxmlformats.org/officeDocument/2006/relationships/image" Target="../media/image95.png"/><Relationship Id="rId95" Type="http://schemas.openxmlformats.org/officeDocument/2006/relationships/image" Target="../media/image148.png"/><Relationship Id="rId22" Type="http://schemas.openxmlformats.org/officeDocument/2006/relationships/image" Target="../media/image990.png"/><Relationship Id="rId27" Type="http://schemas.openxmlformats.org/officeDocument/2006/relationships/image" Target="../media/image103.png"/><Relationship Id="rId43" Type="http://schemas.openxmlformats.org/officeDocument/2006/relationships/image" Target="../media/image110.png"/><Relationship Id="rId48" Type="http://schemas.openxmlformats.org/officeDocument/2006/relationships/image" Target="../media/image113.png"/><Relationship Id="rId64" Type="http://schemas.openxmlformats.org/officeDocument/2006/relationships/customXml" Target="../ink/ink59.xml"/><Relationship Id="rId69" Type="http://schemas.openxmlformats.org/officeDocument/2006/relationships/image" Target="../media/image124.png"/><Relationship Id="rId113" Type="http://schemas.openxmlformats.org/officeDocument/2006/relationships/customXml" Target="../ink/ink70.xml"/><Relationship Id="rId118" Type="http://schemas.openxmlformats.org/officeDocument/2006/relationships/image" Target="../media/image160.png"/><Relationship Id="rId134" Type="http://schemas.openxmlformats.org/officeDocument/2006/relationships/image" Target="../media/image169.png"/><Relationship Id="rId139" Type="http://schemas.openxmlformats.org/officeDocument/2006/relationships/image" Target="../media/image174.png"/><Relationship Id="rId8" Type="http://schemas.openxmlformats.org/officeDocument/2006/relationships/image" Target="../media/image98.png"/><Relationship Id="rId51" Type="http://schemas.openxmlformats.org/officeDocument/2006/relationships/image" Target="../media/image115.png"/><Relationship Id="rId72" Type="http://schemas.openxmlformats.org/officeDocument/2006/relationships/customXml" Target="../ink/ink63.xml"/><Relationship Id="rId80" Type="http://schemas.openxmlformats.org/officeDocument/2006/relationships/image" Target="../media/image133.png"/><Relationship Id="rId85" Type="http://schemas.openxmlformats.org/officeDocument/2006/relationships/image" Target="../media/image138.png"/><Relationship Id="rId93" Type="http://schemas.openxmlformats.org/officeDocument/2006/relationships/image" Target="../media/image146.png"/><Relationship Id="rId98" Type="http://schemas.openxmlformats.org/officeDocument/2006/relationships/image" Target="../media/image143.png"/><Relationship Id="rId121" Type="http://schemas.openxmlformats.org/officeDocument/2006/relationships/customXml" Target="../ink/ink73.xml"/><Relationship Id="rId142" Type="http://schemas.openxmlformats.org/officeDocument/2006/relationships/image" Target="../media/image177.png"/><Relationship Id="rId3" Type="http://schemas.openxmlformats.org/officeDocument/2006/relationships/image" Target="../media/image93.png"/><Relationship Id="rId12" Type="http://schemas.openxmlformats.org/officeDocument/2006/relationships/image" Target="../media/image890.png"/><Relationship Id="rId17" Type="http://schemas.openxmlformats.org/officeDocument/2006/relationships/image" Target="../media/image940.png"/><Relationship Id="rId25" Type="http://schemas.openxmlformats.org/officeDocument/2006/relationships/image" Target="../media/image102.png"/><Relationship Id="rId33" Type="http://schemas.openxmlformats.org/officeDocument/2006/relationships/image" Target="../media/image105.png"/><Relationship Id="rId38" Type="http://schemas.openxmlformats.org/officeDocument/2006/relationships/customXml" Target="../ink/ink47.xml"/><Relationship Id="rId46" Type="http://schemas.openxmlformats.org/officeDocument/2006/relationships/customXml" Target="../ink/ink51.xml"/><Relationship Id="rId59" Type="http://schemas.openxmlformats.org/officeDocument/2006/relationships/image" Target="../media/image119.png"/><Relationship Id="rId67" Type="http://schemas.openxmlformats.org/officeDocument/2006/relationships/image" Target="../media/image123.png"/><Relationship Id="rId103" Type="http://schemas.openxmlformats.org/officeDocument/2006/relationships/customXml" Target="../ink/ink65.xml"/><Relationship Id="rId108" Type="http://schemas.openxmlformats.org/officeDocument/2006/relationships/image" Target="../media/image155.png"/><Relationship Id="rId116" Type="http://schemas.openxmlformats.org/officeDocument/2006/relationships/image" Target="../media/image159.png"/><Relationship Id="rId124" Type="http://schemas.openxmlformats.org/officeDocument/2006/relationships/image" Target="../media/image164.png"/><Relationship Id="rId129" Type="http://schemas.openxmlformats.org/officeDocument/2006/relationships/customXml" Target="../ink/ink77.xml"/><Relationship Id="rId137" Type="http://schemas.openxmlformats.org/officeDocument/2006/relationships/image" Target="../media/image172.png"/><Relationship Id="rId20" Type="http://schemas.openxmlformats.org/officeDocument/2006/relationships/image" Target="../media/image970.png"/><Relationship Id="rId41" Type="http://schemas.openxmlformats.org/officeDocument/2006/relationships/image" Target="../media/image109.png"/><Relationship Id="rId54" Type="http://schemas.openxmlformats.org/officeDocument/2006/relationships/customXml" Target="../ink/ink54.xml"/><Relationship Id="rId62" Type="http://schemas.openxmlformats.org/officeDocument/2006/relationships/customXml" Target="../ink/ink58.xml"/><Relationship Id="rId70" Type="http://schemas.openxmlformats.org/officeDocument/2006/relationships/customXml" Target="../ink/ink62.xml"/><Relationship Id="rId75" Type="http://schemas.openxmlformats.org/officeDocument/2006/relationships/image" Target="../media/image128.png"/><Relationship Id="rId83" Type="http://schemas.openxmlformats.org/officeDocument/2006/relationships/image" Target="../media/image136.png"/><Relationship Id="rId88" Type="http://schemas.openxmlformats.org/officeDocument/2006/relationships/image" Target="../media/image141.png"/><Relationship Id="rId96" Type="http://schemas.openxmlformats.org/officeDocument/2006/relationships/image" Target="../media/image149.png"/><Relationship Id="rId111" Type="http://schemas.openxmlformats.org/officeDocument/2006/relationships/customXml" Target="../ink/ink69.xml"/><Relationship Id="rId132" Type="http://schemas.openxmlformats.org/officeDocument/2006/relationships/image" Target="../media/image168.png"/><Relationship Id="rId140" Type="http://schemas.openxmlformats.org/officeDocument/2006/relationships/image" Target="../media/image175.png"/><Relationship Id="rId145" Type="http://schemas.openxmlformats.org/officeDocument/2006/relationships/image" Target="../media/image180.png"/><Relationship Id="rId1" Type="http://schemas.openxmlformats.org/officeDocument/2006/relationships/slideLayout" Target="../slideLayouts/slideLayout2.xml"/><Relationship Id="rId6" Type="http://schemas.openxmlformats.org/officeDocument/2006/relationships/image" Target="../media/image96.png"/><Relationship Id="rId15" Type="http://schemas.openxmlformats.org/officeDocument/2006/relationships/image" Target="../media/image920.png"/><Relationship Id="rId23" Type="http://schemas.openxmlformats.org/officeDocument/2006/relationships/image" Target="../media/image100.png"/><Relationship Id="rId28" Type="http://schemas.openxmlformats.org/officeDocument/2006/relationships/customXml" Target="../ink/ink42.xml"/><Relationship Id="rId36" Type="http://schemas.openxmlformats.org/officeDocument/2006/relationships/customXml" Target="../ink/ink46.xml"/><Relationship Id="rId49" Type="http://schemas.openxmlformats.org/officeDocument/2006/relationships/image" Target="../media/image114.png"/><Relationship Id="rId57" Type="http://schemas.openxmlformats.org/officeDocument/2006/relationships/image" Target="../media/image118.png"/><Relationship Id="rId106" Type="http://schemas.openxmlformats.org/officeDocument/2006/relationships/image" Target="../media/image154.png"/><Relationship Id="rId114" Type="http://schemas.openxmlformats.org/officeDocument/2006/relationships/image" Target="../media/image158.png"/><Relationship Id="rId119" Type="http://schemas.openxmlformats.org/officeDocument/2006/relationships/image" Target="../media/image161.png"/><Relationship Id="rId127" Type="http://schemas.openxmlformats.org/officeDocument/2006/relationships/customXml" Target="../ink/ink76.xml"/><Relationship Id="rId31" Type="http://schemas.openxmlformats.org/officeDocument/2006/relationships/image" Target="../media/image104.png"/><Relationship Id="rId44" Type="http://schemas.openxmlformats.org/officeDocument/2006/relationships/customXml" Target="../ink/ink50.xml"/><Relationship Id="rId52" Type="http://schemas.openxmlformats.org/officeDocument/2006/relationships/customXml" Target="../ink/ink53.xml"/><Relationship Id="rId60" Type="http://schemas.openxmlformats.org/officeDocument/2006/relationships/customXml" Target="../ink/ink57.xml"/><Relationship Id="rId65" Type="http://schemas.openxmlformats.org/officeDocument/2006/relationships/image" Target="../media/image122.png"/><Relationship Id="rId73" Type="http://schemas.openxmlformats.org/officeDocument/2006/relationships/image" Target="../media/image126.png"/><Relationship Id="rId78" Type="http://schemas.openxmlformats.org/officeDocument/2006/relationships/image" Target="../media/image131.png"/><Relationship Id="rId81" Type="http://schemas.openxmlformats.org/officeDocument/2006/relationships/image" Target="../media/image134.png"/><Relationship Id="rId86" Type="http://schemas.openxmlformats.org/officeDocument/2006/relationships/image" Target="../media/image139.png"/><Relationship Id="rId94" Type="http://schemas.openxmlformats.org/officeDocument/2006/relationships/image" Target="../media/image147.png"/><Relationship Id="rId99" Type="http://schemas.openxmlformats.org/officeDocument/2006/relationships/image" Target="../media/image144.png"/><Relationship Id="rId101" Type="http://schemas.openxmlformats.org/officeDocument/2006/relationships/customXml" Target="../ink/ink64.xml"/><Relationship Id="rId122" Type="http://schemas.openxmlformats.org/officeDocument/2006/relationships/image" Target="../media/image163.png"/><Relationship Id="rId130" Type="http://schemas.openxmlformats.org/officeDocument/2006/relationships/image" Target="../media/image167.png"/><Relationship Id="rId135" Type="http://schemas.openxmlformats.org/officeDocument/2006/relationships/image" Target="../media/image170.png"/><Relationship Id="rId143" Type="http://schemas.openxmlformats.org/officeDocument/2006/relationships/image" Target="../media/image178.png"/><Relationship Id="rId4" Type="http://schemas.openxmlformats.org/officeDocument/2006/relationships/image" Target="../media/image94.png"/><Relationship Id="rId9" Type="http://schemas.openxmlformats.org/officeDocument/2006/relationships/image" Target="../media/image99.png"/><Relationship Id="rId13" Type="http://schemas.openxmlformats.org/officeDocument/2006/relationships/image" Target="../media/image900.png"/><Relationship Id="rId18" Type="http://schemas.openxmlformats.org/officeDocument/2006/relationships/image" Target="../media/image950.png"/><Relationship Id="rId39" Type="http://schemas.openxmlformats.org/officeDocument/2006/relationships/image" Target="../media/image108.png"/><Relationship Id="rId109" Type="http://schemas.openxmlformats.org/officeDocument/2006/relationships/customXml" Target="../ink/ink68.xml"/><Relationship Id="rId34" Type="http://schemas.openxmlformats.org/officeDocument/2006/relationships/customXml" Target="../ink/ink45.xml"/><Relationship Id="rId50" Type="http://schemas.openxmlformats.org/officeDocument/2006/relationships/customXml" Target="../ink/ink52.xml"/><Relationship Id="rId55" Type="http://schemas.openxmlformats.org/officeDocument/2006/relationships/image" Target="../media/image117.png"/><Relationship Id="rId76" Type="http://schemas.openxmlformats.org/officeDocument/2006/relationships/image" Target="../media/image129.png"/><Relationship Id="rId97" Type="http://schemas.openxmlformats.org/officeDocument/2006/relationships/image" Target="../media/image150.png"/><Relationship Id="rId104" Type="http://schemas.openxmlformats.org/officeDocument/2006/relationships/image" Target="../media/image153.png"/><Relationship Id="rId120" Type="http://schemas.openxmlformats.org/officeDocument/2006/relationships/image" Target="../media/image162.png"/><Relationship Id="rId125" Type="http://schemas.openxmlformats.org/officeDocument/2006/relationships/customXml" Target="../ink/ink75.xml"/><Relationship Id="rId141" Type="http://schemas.openxmlformats.org/officeDocument/2006/relationships/image" Target="../media/image176.png"/><Relationship Id="rId7" Type="http://schemas.openxmlformats.org/officeDocument/2006/relationships/image" Target="../media/image97.png"/><Relationship Id="rId71" Type="http://schemas.openxmlformats.org/officeDocument/2006/relationships/image" Target="../media/image125.png"/><Relationship Id="rId92" Type="http://schemas.openxmlformats.org/officeDocument/2006/relationships/image" Target="../media/image145.png"/><Relationship Id="rId2" Type="http://schemas.openxmlformats.org/officeDocument/2006/relationships/image" Target="../media/image921.png"/><Relationship Id="rId29" Type="http://schemas.openxmlformats.org/officeDocument/2006/relationships/image" Target="../media/image520.png"/><Relationship Id="rId24" Type="http://schemas.openxmlformats.org/officeDocument/2006/relationships/image" Target="../media/image101.png"/><Relationship Id="rId40" Type="http://schemas.openxmlformats.org/officeDocument/2006/relationships/customXml" Target="../ink/ink48.xml"/><Relationship Id="rId45" Type="http://schemas.openxmlformats.org/officeDocument/2006/relationships/image" Target="../media/image111.png"/><Relationship Id="rId66" Type="http://schemas.openxmlformats.org/officeDocument/2006/relationships/customXml" Target="../ink/ink60.xml"/><Relationship Id="rId87" Type="http://schemas.openxmlformats.org/officeDocument/2006/relationships/image" Target="../media/image140.png"/><Relationship Id="rId110" Type="http://schemas.openxmlformats.org/officeDocument/2006/relationships/image" Target="../media/image156.png"/><Relationship Id="rId115" Type="http://schemas.openxmlformats.org/officeDocument/2006/relationships/customXml" Target="../ink/ink71.xml"/><Relationship Id="rId131" Type="http://schemas.openxmlformats.org/officeDocument/2006/relationships/customXml" Target="../ink/ink78.xml"/><Relationship Id="rId136" Type="http://schemas.openxmlformats.org/officeDocument/2006/relationships/image" Target="../media/image171.png"/><Relationship Id="rId61" Type="http://schemas.openxmlformats.org/officeDocument/2006/relationships/image" Target="../media/image120.png"/><Relationship Id="rId82" Type="http://schemas.openxmlformats.org/officeDocument/2006/relationships/image" Target="../media/image135.png"/><Relationship Id="rId19" Type="http://schemas.openxmlformats.org/officeDocument/2006/relationships/image" Target="../media/image960.png"/><Relationship Id="rId14" Type="http://schemas.openxmlformats.org/officeDocument/2006/relationships/image" Target="../media/image910.png"/><Relationship Id="rId30" Type="http://schemas.openxmlformats.org/officeDocument/2006/relationships/customXml" Target="../ink/ink43.xml"/><Relationship Id="rId35" Type="http://schemas.openxmlformats.org/officeDocument/2006/relationships/image" Target="../media/image106.png"/><Relationship Id="rId56" Type="http://schemas.openxmlformats.org/officeDocument/2006/relationships/customXml" Target="../ink/ink55.xml"/><Relationship Id="rId77" Type="http://schemas.openxmlformats.org/officeDocument/2006/relationships/image" Target="../media/image130.png"/><Relationship Id="rId100" Type="http://schemas.openxmlformats.org/officeDocument/2006/relationships/image" Target="../media/image151.png"/><Relationship Id="rId105" Type="http://schemas.openxmlformats.org/officeDocument/2006/relationships/customXml" Target="../ink/ink66.xml"/><Relationship Id="rId126" Type="http://schemas.openxmlformats.org/officeDocument/2006/relationships/image" Target="../media/image165.png"/></Relationships>
</file>

<file path=ppt/slides/_rels/slide3.xml.rels><?xml version="1.0" encoding="UTF-8" standalone="yes"?>
<Relationships xmlns="http://schemas.openxmlformats.org/package/2006/relationships"><Relationship Id="rId8" Type="http://schemas.openxmlformats.org/officeDocument/2006/relationships/image" Target="../media/image187.png"/><Relationship Id="rId13" Type="http://schemas.openxmlformats.org/officeDocument/2006/relationships/image" Target="../media/image192.png"/><Relationship Id="rId18" Type="http://schemas.openxmlformats.org/officeDocument/2006/relationships/image" Target="../media/image197.png"/><Relationship Id="rId26" Type="http://schemas.openxmlformats.org/officeDocument/2006/relationships/image" Target="../media/image205.png"/><Relationship Id="rId3" Type="http://schemas.openxmlformats.org/officeDocument/2006/relationships/image" Target="../media/image182.png"/><Relationship Id="rId21" Type="http://schemas.openxmlformats.org/officeDocument/2006/relationships/image" Target="../media/image200.png"/><Relationship Id="rId7" Type="http://schemas.openxmlformats.org/officeDocument/2006/relationships/image" Target="../media/image186.png"/><Relationship Id="rId12" Type="http://schemas.openxmlformats.org/officeDocument/2006/relationships/image" Target="../media/image191.png"/><Relationship Id="rId17" Type="http://schemas.openxmlformats.org/officeDocument/2006/relationships/image" Target="../media/image196.png"/><Relationship Id="rId25" Type="http://schemas.openxmlformats.org/officeDocument/2006/relationships/image" Target="../media/image204.png"/><Relationship Id="rId2" Type="http://schemas.openxmlformats.org/officeDocument/2006/relationships/image" Target="../media/image181.png"/><Relationship Id="rId16" Type="http://schemas.openxmlformats.org/officeDocument/2006/relationships/image" Target="../media/image195.png"/><Relationship Id="rId20" Type="http://schemas.openxmlformats.org/officeDocument/2006/relationships/image" Target="../media/image199.png"/><Relationship Id="rId29" Type="http://schemas.openxmlformats.org/officeDocument/2006/relationships/image" Target="../media/image208.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image" Target="../media/image190.png"/><Relationship Id="rId24" Type="http://schemas.openxmlformats.org/officeDocument/2006/relationships/image" Target="../media/image203.png"/><Relationship Id="rId32" Type="http://schemas.openxmlformats.org/officeDocument/2006/relationships/image" Target="../media/image211.png"/><Relationship Id="rId5" Type="http://schemas.openxmlformats.org/officeDocument/2006/relationships/image" Target="../media/image184.png"/><Relationship Id="rId15" Type="http://schemas.openxmlformats.org/officeDocument/2006/relationships/image" Target="../media/image194.png"/><Relationship Id="rId23" Type="http://schemas.openxmlformats.org/officeDocument/2006/relationships/image" Target="../media/image202.png"/><Relationship Id="rId28" Type="http://schemas.openxmlformats.org/officeDocument/2006/relationships/image" Target="../media/image207.png"/><Relationship Id="rId10" Type="http://schemas.openxmlformats.org/officeDocument/2006/relationships/image" Target="../media/image189.png"/><Relationship Id="rId19" Type="http://schemas.openxmlformats.org/officeDocument/2006/relationships/image" Target="../media/image198.png"/><Relationship Id="rId31" Type="http://schemas.openxmlformats.org/officeDocument/2006/relationships/image" Target="../media/image210.png"/><Relationship Id="rId4" Type="http://schemas.openxmlformats.org/officeDocument/2006/relationships/image" Target="../media/image183.png"/><Relationship Id="rId9" Type="http://schemas.openxmlformats.org/officeDocument/2006/relationships/image" Target="../media/image188.png"/><Relationship Id="rId14" Type="http://schemas.openxmlformats.org/officeDocument/2006/relationships/image" Target="../media/image193.png"/><Relationship Id="rId22" Type="http://schemas.openxmlformats.org/officeDocument/2006/relationships/image" Target="../media/image201.png"/><Relationship Id="rId27" Type="http://schemas.openxmlformats.org/officeDocument/2006/relationships/image" Target="../media/image206.png"/><Relationship Id="rId30" Type="http://schemas.openxmlformats.org/officeDocument/2006/relationships/image" Target="../media/image20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05FFC8B-6CA1-40A9-AFAD-C7BBEDD66509}"/>
              </a:ext>
            </a:extLst>
          </p:cNvPr>
          <p:cNvSpPr/>
          <p:nvPr/>
        </p:nvSpPr>
        <p:spPr>
          <a:xfrm>
            <a:off x="10439" y="4753038"/>
            <a:ext cx="5080001" cy="303825"/>
          </a:xfrm>
          <a:prstGeom prst="rect">
            <a:avLst/>
          </a:prstGeom>
          <a:solidFill>
            <a:srgbClr val="C95EFB"/>
          </a:solidFill>
          <a:ln w="38100">
            <a:solidFill>
              <a:srgbClr val="C95E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6" name="Rectangle 245">
            <a:extLst>
              <a:ext uri="{FF2B5EF4-FFF2-40B4-BE49-F238E27FC236}">
                <a16:creationId xmlns:a16="http://schemas.microsoft.com/office/drawing/2014/main" id="{617C5D44-6EA3-4716-A207-86C5C42FAF5D}"/>
              </a:ext>
            </a:extLst>
          </p:cNvPr>
          <p:cNvSpPr/>
          <p:nvPr/>
        </p:nvSpPr>
        <p:spPr>
          <a:xfrm>
            <a:off x="3845856" y="3020178"/>
            <a:ext cx="3447667" cy="1761719"/>
          </a:xfrm>
          <a:prstGeom prst="rect">
            <a:avLst/>
          </a:prstGeom>
          <a:solidFill>
            <a:srgbClr val="FCC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909DB9-7844-4F8A-9E7A-57E6C774465E}"/>
              </a:ext>
            </a:extLst>
          </p:cNvPr>
          <p:cNvSpPr/>
          <p:nvPr/>
        </p:nvSpPr>
        <p:spPr>
          <a:xfrm>
            <a:off x="16610" y="5070526"/>
            <a:ext cx="5080000" cy="2709275"/>
          </a:xfrm>
          <a:prstGeom prst="rect">
            <a:avLst/>
          </a:prstGeom>
          <a:solidFill>
            <a:schemeClr val="bg1"/>
          </a:solidFill>
          <a:ln w="38100">
            <a:solidFill>
              <a:srgbClr val="FF47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FED3A43-29E4-48D2-8743-6F73F7E2843E}"/>
              </a:ext>
            </a:extLst>
          </p:cNvPr>
          <p:cNvSpPr/>
          <p:nvPr/>
        </p:nvSpPr>
        <p:spPr>
          <a:xfrm>
            <a:off x="-9448" y="2911869"/>
            <a:ext cx="3862479" cy="323968"/>
          </a:xfrm>
          <a:prstGeom prst="rect">
            <a:avLst/>
          </a:prstGeom>
          <a:solidFill>
            <a:srgbClr val="7CF6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ED92368-4FB2-4D41-91B3-8AACA3AE693D}"/>
              </a:ext>
            </a:extLst>
          </p:cNvPr>
          <p:cNvSpPr/>
          <p:nvPr/>
        </p:nvSpPr>
        <p:spPr>
          <a:xfrm>
            <a:off x="3034853" y="5087913"/>
            <a:ext cx="2059047" cy="1715687"/>
          </a:xfrm>
          <a:prstGeom prst="rect">
            <a:avLst/>
          </a:prstGeom>
          <a:solidFill>
            <a:srgbClr val="FF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E0E46-9962-4170-B5A7-9E86A0BBBC87}"/>
              </a:ext>
            </a:extLst>
          </p:cNvPr>
          <p:cNvSpPr/>
          <p:nvPr/>
        </p:nvSpPr>
        <p:spPr>
          <a:xfrm>
            <a:off x="-3024" y="3225459"/>
            <a:ext cx="3852037" cy="1510212"/>
          </a:xfrm>
          <a:prstGeom prst="rect">
            <a:avLst/>
          </a:prstGeom>
          <a:solidFill>
            <a:srgbClr val="73B8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E7DDA5C-6E49-4917-8638-4892E5DA6362}"/>
              </a:ext>
            </a:extLst>
          </p:cNvPr>
          <p:cNvSpPr txBox="1"/>
          <p:nvPr/>
        </p:nvSpPr>
        <p:spPr>
          <a:xfrm>
            <a:off x="0" y="2844031"/>
            <a:ext cx="2430474" cy="369332"/>
          </a:xfrm>
          <a:prstGeom prst="rect">
            <a:avLst/>
          </a:prstGeom>
          <a:noFill/>
        </p:spPr>
        <p:txBody>
          <a:bodyPr wrap="none" rtlCol="0">
            <a:spAutoFit/>
          </a:bodyPr>
          <a:lstStyle/>
          <a:p>
            <a:r>
              <a:rPr lang="en-US" dirty="0">
                <a:latin typeface="xkcd" pitchFamily="50" charset="0"/>
              </a:rPr>
              <a:t>Equations Of State</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0D36C77-DDB7-413E-BEFA-255DA34F6383}"/>
                  </a:ext>
                </a:extLst>
              </p:cNvPr>
              <p:cNvSpPr txBox="1"/>
              <p:nvPr/>
            </p:nvSpPr>
            <p:spPr>
              <a:xfrm>
                <a:off x="9810" y="3172357"/>
                <a:ext cx="3328500" cy="113794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rPr>
                            <m:t>𝑟𝑎𝑑𝑖𝑎𝑡𝑖𝑜𝑛</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𝑎</m:t>
                          </m:r>
                        </m:num>
                        <m:den>
                          <m:r>
                            <a:rPr lang="en-US" sz="1400" b="0" i="1" smtClean="0">
                              <a:latin typeface="Cambria Math" panose="02040503050406030204" pitchFamily="18" charset="0"/>
                            </a:rPr>
                            <m:t>3</m:t>
                          </m:r>
                        </m:den>
                      </m:f>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𝑇</m:t>
                          </m:r>
                        </m:e>
                        <m:sup>
                          <m:r>
                            <a:rPr lang="en-US" sz="1400" b="0" i="1" smtClean="0">
                              <a:latin typeface="Cambria Math" panose="02040503050406030204" pitchFamily="18" charset="0"/>
                            </a:rPr>
                            <m:t>4</m:t>
                          </m:r>
                        </m:sup>
                      </m:sSup>
                    </m:oMath>
                  </m:oMathPara>
                </a14:m>
                <a:endParaRPr lang="en-US" sz="1400" dirty="0"/>
              </a:p>
              <a:p>
                <a:pPr/>
                <a14:m>
                  <m:oMathPara xmlns:m="http://schemas.openxmlformats.org/officeDocument/2006/math">
                    <m:oMathParaPr>
                      <m:jc m:val="left"/>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rPr>
                            <m:t>𝑝𝑜𝑙𝑦𝑡𝑟𝑜𝑝𝑒</m:t>
                          </m:r>
                        </m:sub>
                      </m:sSub>
                      <m:r>
                        <a:rPr lang="en-US" sz="1400" b="0" i="1" smtClean="0">
                          <a:latin typeface="Cambria Math" panose="02040503050406030204" pitchFamily="18" charset="0"/>
                        </a:rPr>
                        <m:t>=</m:t>
                      </m:r>
                      <m:r>
                        <a:rPr lang="en-US" sz="1400" b="0" i="1" smtClean="0">
                          <a:latin typeface="Cambria Math" panose="02040503050406030204" pitchFamily="18" charset="0"/>
                        </a:rPr>
                        <m:t>𝐾</m:t>
                      </m:r>
                      <m:r>
                        <a:rPr lang="en-US" sz="1400" b="0" i="1" smtClean="0">
                          <a:latin typeface="Cambria Math" panose="02040503050406030204" pitchFamily="18" charset="0"/>
                        </a:rPr>
                        <m:t>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𝜌</m:t>
                          </m:r>
                        </m:e>
                        <m:sup>
                          <m:r>
                            <a:rPr lang="en-US" sz="1400" b="0" i="1" smtClean="0">
                              <a:latin typeface="Cambria Math" panose="02040503050406030204" pitchFamily="18" charset="0"/>
                            </a:rPr>
                            <m:t>𝛾</m:t>
                          </m:r>
                        </m:sup>
                      </m:sSup>
                    </m:oMath>
                  </m:oMathPara>
                </a14:m>
                <a:endParaRPr lang="en-US" sz="1400" dirty="0"/>
              </a:p>
              <a:p>
                <a:pPr/>
                <a14:m>
                  <m:oMathPara xmlns:m="http://schemas.openxmlformats.org/officeDocument/2006/math">
                    <m:oMathParaPr>
                      <m:jc m:val="left"/>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rPr>
                            <m:t>𝑖𝑑𝑒𝑎𝑙</m:t>
                          </m:r>
                          <m:r>
                            <a:rPr lang="en-US" sz="1400" b="0" i="1" smtClean="0">
                              <a:latin typeface="Cambria Math" panose="02040503050406030204" pitchFamily="18" charset="0"/>
                            </a:rPr>
                            <m:t> </m:t>
                          </m:r>
                          <m:r>
                            <a:rPr lang="en-US" sz="1400" b="0" i="1" smtClean="0">
                              <a:latin typeface="Cambria Math" panose="02040503050406030204" pitchFamily="18" charset="0"/>
                            </a:rPr>
                            <m:t>𝑔𝑎𝑠</m:t>
                          </m:r>
                          <m:r>
                            <a:rPr lang="en-US" sz="1400" b="0" i="1" smtClean="0">
                              <a:latin typeface="Cambria Math" panose="02040503050406030204" pitchFamily="18" charset="0"/>
                            </a:rPr>
                            <m:t> </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𝜌</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𝐵</m:t>
                              </m:r>
                            </m:sub>
                          </m:sSub>
                          <m:r>
                            <a:rPr lang="en-US" sz="1400" b="0" i="1" smtClean="0">
                              <a:latin typeface="Cambria Math" panose="02040503050406030204" pitchFamily="18" charset="0"/>
                            </a:rPr>
                            <m:t>𝑇</m:t>
                          </m:r>
                        </m:num>
                        <m:den>
                          <m:r>
                            <a:rPr lang="en-US" sz="1400" b="0" i="1" smtClean="0">
                              <a:latin typeface="Cambria Math" panose="02040503050406030204" pitchFamily="18" charset="0"/>
                            </a:rPr>
                            <m:t>𝜇</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m:t>
                              </m:r>
                            </m:e>
                            <m:sub>
                              <m:r>
                                <a:rPr lang="en-US" sz="1400" b="0" i="1" smtClean="0">
                                  <a:latin typeface="Cambria Math" panose="02040503050406030204" pitchFamily="18" charset="0"/>
                                </a:rPr>
                                <m:t>𝐻</m:t>
                              </m:r>
                            </m:sub>
                          </m:sSub>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𝜌</m:t>
                          </m:r>
                          <m:r>
                            <a:rPr lang="en-US" sz="1400" b="0" i="1" smtClean="0">
                              <a:latin typeface="Cambria Math" panose="02040503050406030204" pitchFamily="18" charset="0"/>
                            </a:rPr>
                            <m:t>𝑇</m:t>
                          </m:r>
                        </m:num>
                        <m:den>
                          <m:r>
                            <a:rPr lang="en-US" sz="1400" b="0" i="1" smtClean="0">
                              <a:latin typeface="Cambria Math" panose="02040503050406030204" pitchFamily="18" charset="0"/>
                            </a:rPr>
                            <m:t>𝜇</m:t>
                          </m:r>
                        </m:den>
                      </m:f>
                    </m:oMath>
                  </m:oMathPara>
                </a14:m>
                <a:endParaRPr lang="en-US" sz="1400" dirty="0"/>
              </a:p>
            </p:txBody>
          </p:sp>
        </mc:Choice>
        <mc:Fallback xmlns="">
          <p:sp>
            <p:nvSpPr>
              <p:cNvPr id="15" name="TextBox 14">
                <a:extLst>
                  <a:ext uri="{FF2B5EF4-FFF2-40B4-BE49-F238E27FC236}">
                    <a16:creationId xmlns:a16="http://schemas.microsoft.com/office/drawing/2014/main" id="{A0D36C77-DDB7-413E-BEFA-255DA34F6383}"/>
                  </a:ext>
                </a:extLst>
              </p:cNvPr>
              <p:cNvSpPr txBox="1">
                <a:spLocks noRot="1" noChangeAspect="1" noMove="1" noResize="1" noEditPoints="1" noAdjustHandles="1" noChangeArrowheads="1" noChangeShapeType="1" noTextEdit="1"/>
              </p:cNvSpPr>
              <p:nvPr/>
            </p:nvSpPr>
            <p:spPr>
              <a:xfrm>
                <a:off x="9810" y="3172357"/>
                <a:ext cx="3328500" cy="1137940"/>
              </a:xfrm>
              <a:prstGeom prst="rect">
                <a:avLst/>
              </a:prstGeom>
              <a:blipFill>
                <a:blip r:embed="rId2"/>
                <a:stretch>
                  <a:fillRect/>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855A4D7E-CBA1-41DE-8886-6DE521FCA5B8}"/>
              </a:ext>
            </a:extLst>
          </p:cNvPr>
          <p:cNvSpPr txBox="1"/>
          <p:nvPr/>
        </p:nvSpPr>
        <p:spPr>
          <a:xfrm>
            <a:off x="23516" y="4666735"/>
            <a:ext cx="1259184" cy="400110"/>
          </a:xfrm>
          <a:prstGeom prst="rect">
            <a:avLst/>
          </a:prstGeom>
          <a:noFill/>
        </p:spPr>
        <p:txBody>
          <a:bodyPr wrap="square" rtlCol="0">
            <a:spAutoFit/>
          </a:bodyPr>
          <a:lstStyle/>
          <a:p>
            <a:r>
              <a:rPr lang="en-US" sz="2000" dirty="0">
                <a:latin typeface="xkcd" pitchFamily="50" charset="0"/>
              </a:rPr>
              <a:t>Opacity</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D46CCE2-5A3B-44CC-8D70-AB3C3294D050}"/>
                  </a:ext>
                </a:extLst>
              </p:cNvPr>
              <p:cNvSpPr txBox="1"/>
              <p:nvPr/>
            </p:nvSpPr>
            <p:spPr>
              <a:xfrm>
                <a:off x="2927081" y="5194697"/>
                <a:ext cx="2237536" cy="6852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𝜅</m:t>
                          </m:r>
                        </m:e>
                        <m:sub>
                          <m:r>
                            <a:rPr lang="en-US" b="0" i="1" smtClean="0">
                              <a:latin typeface="Cambria Math" panose="02040503050406030204" pitchFamily="18" charset="0"/>
                            </a:rPr>
                            <m:t>𝑓𝑓</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𝜅</m:t>
                          </m:r>
                        </m:e>
                        <m:sub>
                          <m:r>
                            <a:rPr lang="en-US" b="0" i="1" smtClean="0">
                              <a:latin typeface="Cambria Math" panose="02040503050406030204" pitchFamily="18" charset="0"/>
                            </a:rPr>
                            <m:t>𝑏𝑓</m:t>
                          </m:r>
                        </m:sub>
                      </m:sSub>
                      <m:r>
                        <a:rPr lang="en-US" b="0" i="1" smtClean="0">
                          <a:latin typeface="Cambria Math" panose="02040503050406030204" pitchFamily="18" charset="0"/>
                        </a:rPr>
                        <m:t>∼</m:t>
                      </m:r>
                      <m:r>
                        <a:rPr lang="en-US" b="0" i="1" smtClean="0">
                          <a:latin typeface="Cambria Math" panose="02040503050406030204" pitchFamily="18" charset="0"/>
                        </a:rPr>
                        <m:t>𝜌</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𝑇</m:t>
                          </m:r>
                        </m:e>
                        <m:sup>
                          <m:r>
                            <a:rPr lang="en-US" b="0" i="1" smtClean="0">
                              <a:latin typeface="Cambria Math" panose="02040503050406030204" pitchFamily="18" charset="0"/>
                            </a:rPr>
                            <m:t>−7/2</m:t>
                          </m:r>
                        </m:sup>
                      </m:sSup>
                    </m:oMath>
                  </m:oMathPara>
                </a14:m>
                <a:endParaRPr lang="en-US" b="0" dirty="0"/>
              </a:p>
              <a:p>
                <a:endParaRPr lang="en-US" b="0" dirty="0"/>
              </a:p>
            </p:txBody>
          </p:sp>
        </mc:Choice>
        <mc:Fallback xmlns="">
          <p:sp>
            <p:nvSpPr>
              <p:cNvPr id="25" name="TextBox 24">
                <a:extLst>
                  <a:ext uri="{FF2B5EF4-FFF2-40B4-BE49-F238E27FC236}">
                    <a16:creationId xmlns:a16="http://schemas.microsoft.com/office/drawing/2014/main" id="{7D46CCE2-5A3B-44CC-8D70-AB3C3294D050}"/>
                  </a:ext>
                </a:extLst>
              </p:cNvPr>
              <p:cNvSpPr txBox="1">
                <a:spLocks noRot="1" noChangeAspect="1" noMove="1" noResize="1" noEditPoints="1" noAdjustHandles="1" noChangeArrowheads="1" noChangeShapeType="1" noTextEdit="1"/>
              </p:cNvSpPr>
              <p:nvPr/>
            </p:nvSpPr>
            <p:spPr>
              <a:xfrm>
                <a:off x="2927081" y="5194697"/>
                <a:ext cx="2237536" cy="68525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DAD6437E-B236-4161-966F-E5DDE75A1721}"/>
                  </a:ext>
                </a:extLst>
              </p:cNvPr>
              <p:cNvSpPr/>
              <p:nvPr/>
            </p:nvSpPr>
            <p:spPr>
              <a:xfrm>
                <a:off x="1496192" y="4682668"/>
                <a:ext cx="2120837" cy="3915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𝜅</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𝜅</m:t>
                          </m:r>
                        </m:e>
                        <m:sub>
                          <m:r>
                            <a:rPr lang="en-US" i="1">
                              <a:latin typeface="Cambria Math" panose="02040503050406030204" pitchFamily="18" charset="0"/>
                            </a:rPr>
                            <m:t>𝑓𝑓</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𝜅</m:t>
                          </m:r>
                        </m:e>
                        <m:sub>
                          <m:r>
                            <a:rPr lang="en-US" i="1">
                              <a:latin typeface="Cambria Math" panose="02040503050406030204" pitchFamily="18" charset="0"/>
                            </a:rPr>
                            <m:t>𝑏𝑓</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𝜅</m:t>
                          </m:r>
                        </m:e>
                        <m:sub>
                          <m:r>
                            <a:rPr lang="en-US" i="1">
                              <a:latin typeface="Cambria Math" panose="02040503050406030204" pitchFamily="18" charset="0"/>
                            </a:rPr>
                            <m:t>𝑒</m:t>
                          </m:r>
                        </m:sub>
                      </m:sSub>
                    </m:oMath>
                  </m:oMathPara>
                </a14:m>
                <a:endParaRPr lang="en-US" dirty="0"/>
              </a:p>
            </p:txBody>
          </p:sp>
        </mc:Choice>
        <mc:Fallback xmlns="">
          <p:sp>
            <p:nvSpPr>
              <p:cNvPr id="27" name="Rectangle 26">
                <a:extLst>
                  <a:ext uri="{FF2B5EF4-FFF2-40B4-BE49-F238E27FC236}">
                    <a16:creationId xmlns:a16="http://schemas.microsoft.com/office/drawing/2014/main" id="{DAD6437E-B236-4161-966F-E5DDE75A1721}"/>
                  </a:ext>
                </a:extLst>
              </p:cNvPr>
              <p:cNvSpPr>
                <a:spLocks noRot="1" noChangeAspect="1" noMove="1" noResize="1" noEditPoints="1" noAdjustHandles="1" noChangeArrowheads="1" noChangeShapeType="1" noTextEdit="1"/>
              </p:cNvSpPr>
              <p:nvPr/>
            </p:nvSpPr>
            <p:spPr>
              <a:xfrm>
                <a:off x="1496192" y="4682668"/>
                <a:ext cx="2120837" cy="391582"/>
              </a:xfrm>
              <a:prstGeom prst="rect">
                <a:avLst/>
              </a:prstGeom>
              <a:blipFill>
                <a:blip r:embed="rId5"/>
                <a:stretch>
                  <a:fillRect b="-10938"/>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C4AE7A61-A63C-4BC8-9F4B-FA504AC6E5F6}"/>
              </a:ext>
            </a:extLst>
          </p:cNvPr>
          <p:cNvPicPr>
            <a:picLocks noChangeAspect="1"/>
          </p:cNvPicPr>
          <p:nvPr/>
        </p:nvPicPr>
        <p:blipFill>
          <a:blip r:embed="rId6"/>
          <a:stretch>
            <a:fillRect/>
          </a:stretch>
        </p:blipFill>
        <p:spPr>
          <a:xfrm>
            <a:off x="83862" y="5127343"/>
            <a:ext cx="1395013" cy="1158245"/>
          </a:xfrm>
          <a:prstGeom prst="rect">
            <a:avLst/>
          </a:prstGeom>
        </p:spPr>
      </p:pic>
      <p:pic>
        <p:nvPicPr>
          <p:cNvPr id="10" name="Picture 9">
            <a:extLst>
              <a:ext uri="{FF2B5EF4-FFF2-40B4-BE49-F238E27FC236}">
                <a16:creationId xmlns:a16="http://schemas.microsoft.com/office/drawing/2014/main" id="{91D29C05-8773-4906-8161-255F0DE14056}"/>
              </a:ext>
            </a:extLst>
          </p:cNvPr>
          <p:cNvPicPr>
            <a:picLocks noChangeAspect="1"/>
          </p:cNvPicPr>
          <p:nvPr/>
        </p:nvPicPr>
        <p:blipFill rotWithShape="1">
          <a:blip r:embed="rId7"/>
          <a:srcRect r="7260"/>
          <a:stretch/>
        </p:blipFill>
        <p:spPr>
          <a:xfrm>
            <a:off x="1407373" y="5201471"/>
            <a:ext cx="1575823" cy="1172968"/>
          </a:xfrm>
          <a:prstGeom prst="rect">
            <a:avLst/>
          </a:prstGeom>
        </p:spPr>
      </p:pic>
      <p:pic>
        <p:nvPicPr>
          <p:cNvPr id="12" name="Picture 11">
            <a:extLst>
              <a:ext uri="{FF2B5EF4-FFF2-40B4-BE49-F238E27FC236}">
                <a16:creationId xmlns:a16="http://schemas.microsoft.com/office/drawing/2014/main" id="{EF54834F-86D6-4BD0-A21F-20C036CD36E6}"/>
              </a:ext>
            </a:extLst>
          </p:cNvPr>
          <p:cNvPicPr>
            <a:picLocks noChangeAspect="1"/>
          </p:cNvPicPr>
          <p:nvPr/>
        </p:nvPicPr>
        <p:blipFill>
          <a:blip r:embed="rId8"/>
          <a:stretch>
            <a:fillRect/>
          </a:stretch>
        </p:blipFill>
        <p:spPr>
          <a:xfrm>
            <a:off x="315832" y="6808093"/>
            <a:ext cx="3135106" cy="932938"/>
          </a:xfrm>
          <a:prstGeom prst="rect">
            <a:avLst/>
          </a:prstGeom>
        </p:spPr>
      </p:pic>
      <p:pic>
        <p:nvPicPr>
          <p:cNvPr id="13" name="Picture 12">
            <a:extLst>
              <a:ext uri="{FF2B5EF4-FFF2-40B4-BE49-F238E27FC236}">
                <a16:creationId xmlns:a16="http://schemas.microsoft.com/office/drawing/2014/main" id="{6C628EF7-0945-4BEF-86D0-BC2EF1830B70}"/>
              </a:ext>
            </a:extLst>
          </p:cNvPr>
          <p:cNvPicPr>
            <a:picLocks noChangeAspect="1"/>
          </p:cNvPicPr>
          <p:nvPr/>
        </p:nvPicPr>
        <p:blipFill>
          <a:blip r:embed="rId9"/>
          <a:stretch>
            <a:fillRect/>
          </a:stretch>
        </p:blipFill>
        <p:spPr>
          <a:xfrm>
            <a:off x="3339991" y="6812585"/>
            <a:ext cx="1223875" cy="923953"/>
          </a:xfrm>
          <a:prstGeom prst="rect">
            <a:avLst/>
          </a:prstGeom>
        </p:spPr>
      </p:pic>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50790154-B52E-4BF6-B5CA-16A60A27430D}"/>
                  </a:ext>
                </a:extLst>
              </p:cNvPr>
              <p:cNvSpPr txBox="1"/>
              <p:nvPr/>
            </p:nvSpPr>
            <p:spPr>
              <a:xfrm>
                <a:off x="56845" y="4171642"/>
                <a:ext cx="1351909" cy="4103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𝛾</m:t>
                      </m:r>
                      <m:r>
                        <a:rPr lang="en-US" sz="1100" b="0" i="1" smtClean="0">
                          <a:latin typeface="Cambria Math" panose="02040503050406030204" pitchFamily="18" charset="0"/>
                        </a:rPr>
                        <m:t>=1+</m:t>
                      </m:r>
                      <m:f>
                        <m:fPr>
                          <m:ctrlPr>
                            <a:rPr lang="en-US" sz="1100" b="0" i="1" smtClean="0">
                              <a:latin typeface="Cambria Math" panose="02040503050406030204" pitchFamily="18" charset="0"/>
                            </a:rPr>
                          </m:ctrlPr>
                        </m:fPr>
                        <m:num>
                          <m:r>
                            <a:rPr lang="en-US" sz="1100" b="0" i="1" smtClean="0">
                              <a:latin typeface="Cambria Math" panose="02040503050406030204" pitchFamily="18" charset="0"/>
                            </a:rPr>
                            <m:t>1</m:t>
                          </m:r>
                        </m:num>
                        <m:den>
                          <m:r>
                            <a:rPr lang="en-US" sz="1100" b="0" i="1" smtClean="0">
                              <a:latin typeface="Cambria Math" panose="02040503050406030204" pitchFamily="18" charset="0"/>
                            </a:rPr>
                            <m:t>𝑛</m:t>
                          </m:r>
                        </m:den>
                      </m:f>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𝐶</m:t>
                          </m:r>
                        </m:e>
                        <m:sub>
                          <m:r>
                            <a:rPr lang="en-US" sz="1100" b="0" i="1" smtClean="0">
                              <a:latin typeface="Cambria Math" panose="02040503050406030204" pitchFamily="18" charset="0"/>
                            </a:rPr>
                            <m:t>𝑝</m:t>
                          </m:r>
                        </m:sub>
                      </m:sSub>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𝐶</m:t>
                          </m:r>
                        </m:e>
                        <m:sub>
                          <m:r>
                            <a:rPr lang="en-US" sz="1100" b="0" i="1" smtClean="0">
                              <a:latin typeface="Cambria Math" panose="02040503050406030204" pitchFamily="18" charset="0"/>
                            </a:rPr>
                            <m:t>𝑣</m:t>
                          </m:r>
                        </m:sub>
                      </m:sSub>
                    </m:oMath>
                  </m:oMathPara>
                </a14:m>
                <a:endParaRPr lang="en-US" sz="1100" dirty="0"/>
              </a:p>
            </p:txBody>
          </p:sp>
        </mc:Choice>
        <mc:Fallback>
          <p:sp>
            <p:nvSpPr>
              <p:cNvPr id="29" name="TextBox 28">
                <a:extLst>
                  <a:ext uri="{FF2B5EF4-FFF2-40B4-BE49-F238E27FC236}">
                    <a16:creationId xmlns:a16="http://schemas.microsoft.com/office/drawing/2014/main" id="{50790154-B52E-4BF6-B5CA-16A60A27430D}"/>
                  </a:ext>
                </a:extLst>
              </p:cNvPr>
              <p:cNvSpPr txBox="1">
                <a:spLocks noRot="1" noChangeAspect="1" noMove="1" noResize="1" noEditPoints="1" noAdjustHandles="1" noChangeArrowheads="1" noChangeShapeType="1" noTextEdit="1"/>
              </p:cNvSpPr>
              <p:nvPr/>
            </p:nvSpPr>
            <p:spPr>
              <a:xfrm>
                <a:off x="56845" y="4171642"/>
                <a:ext cx="1351909" cy="410305"/>
              </a:xfrm>
              <a:prstGeom prst="rect">
                <a:avLst/>
              </a:prstGeom>
              <a:blipFill>
                <a:blip r:embed="rId10"/>
                <a:stretch>
                  <a:fillRect/>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3924A813-58EF-4C7E-BB7D-AE4F229B4D2C}"/>
              </a:ext>
            </a:extLst>
          </p:cNvPr>
          <p:cNvPicPr>
            <a:picLocks noChangeAspect="1"/>
          </p:cNvPicPr>
          <p:nvPr/>
        </p:nvPicPr>
        <p:blipFill>
          <a:blip r:embed="rId11"/>
          <a:stretch>
            <a:fillRect/>
          </a:stretch>
        </p:blipFill>
        <p:spPr>
          <a:xfrm>
            <a:off x="48528" y="6192479"/>
            <a:ext cx="2242461" cy="668366"/>
          </a:xfrm>
          <a:prstGeom prst="rect">
            <a:avLst/>
          </a:prstGeom>
        </p:spPr>
      </p:pic>
      <mc:AlternateContent xmlns:mc="http://schemas.openxmlformats.org/markup-compatibility/2006" xmlns:a14="http://schemas.microsoft.com/office/drawing/2010/main">
        <mc:Choice Requires="a14">
          <p:sp>
            <p:nvSpPr>
              <p:cNvPr id="1025" name="TextBox 1024">
                <a:extLst>
                  <a:ext uri="{FF2B5EF4-FFF2-40B4-BE49-F238E27FC236}">
                    <a16:creationId xmlns:a16="http://schemas.microsoft.com/office/drawing/2014/main" id="{4D069FAF-8204-41AA-8CF7-FB245EF1A175}"/>
                  </a:ext>
                </a:extLst>
              </p:cNvPr>
              <p:cNvSpPr txBox="1"/>
              <p:nvPr/>
            </p:nvSpPr>
            <p:spPr>
              <a:xfrm>
                <a:off x="1713047" y="5048318"/>
                <a:ext cx="914400"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𝜅</m:t>
                          </m:r>
                        </m:e>
                        <m:sub>
                          <m:r>
                            <a:rPr lang="en-US" b="0" i="1" smtClean="0">
                              <a:latin typeface="Cambria Math" panose="02040503050406030204" pitchFamily="18" charset="0"/>
                            </a:rPr>
                            <m:t>𝑓𝑓</m:t>
                          </m:r>
                        </m:sub>
                      </m:sSub>
                    </m:oMath>
                  </m:oMathPara>
                </a14:m>
                <a:endParaRPr lang="en-US" dirty="0"/>
              </a:p>
            </p:txBody>
          </p:sp>
        </mc:Choice>
        <mc:Fallback xmlns="">
          <p:sp>
            <p:nvSpPr>
              <p:cNvPr id="1025" name="TextBox 1024">
                <a:extLst>
                  <a:ext uri="{FF2B5EF4-FFF2-40B4-BE49-F238E27FC236}">
                    <a16:creationId xmlns:a16="http://schemas.microsoft.com/office/drawing/2014/main" id="{4D069FAF-8204-41AA-8CF7-FB245EF1A175}"/>
                  </a:ext>
                </a:extLst>
              </p:cNvPr>
              <p:cNvSpPr txBox="1">
                <a:spLocks noRot="1" noChangeAspect="1" noMove="1" noResize="1" noEditPoints="1" noAdjustHandles="1" noChangeArrowheads="1" noChangeShapeType="1" noTextEdit="1"/>
              </p:cNvSpPr>
              <p:nvPr/>
            </p:nvSpPr>
            <p:spPr>
              <a:xfrm>
                <a:off x="1713047" y="5048318"/>
                <a:ext cx="914400" cy="391582"/>
              </a:xfrm>
              <a:prstGeom prst="rect">
                <a:avLst/>
              </a:prstGeom>
              <a:blipFill>
                <a:blip r:embed="rId13"/>
                <a:stretch>
                  <a:fillRect b="-10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715DAFC-EF1F-43AE-B713-10F199890E88}"/>
                  </a:ext>
                </a:extLst>
              </p:cNvPr>
              <p:cNvSpPr txBox="1"/>
              <p:nvPr/>
            </p:nvSpPr>
            <p:spPr>
              <a:xfrm>
                <a:off x="681278" y="6050367"/>
                <a:ext cx="914400"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𝜅</m:t>
                          </m:r>
                        </m:e>
                        <m:sub>
                          <m:r>
                            <a:rPr lang="en-US" b="0" i="1" smtClean="0">
                              <a:latin typeface="Cambria Math" panose="02040503050406030204" pitchFamily="18" charset="0"/>
                            </a:rPr>
                            <m:t>𝑏𝑓</m:t>
                          </m:r>
                        </m:sub>
                      </m:sSub>
                    </m:oMath>
                  </m:oMathPara>
                </a14:m>
                <a:endParaRPr lang="en-US" dirty="0"/>
              </a:p>
            </p:txBody>
          </p:sp>
        </mc:Choice>
        <mc:Fallback xmlns="">
          <p:sp>
            <p:nvSpPr>
              <p:cNvPr id="38" name="TextBox 37">
                <a:extLst>
                  <a:ext uri="{FF2B5EF4-FFF2-40B4-BE49-F238E27FC236}">
                    <a16:creationId xmlns:a16="http://schemas.microsoft.com/office/drawing/2014/main" id="{8715DAFC-EF1F-43AE-B713-10F199890E88}"/>
                  </a:ext>
                </a:extLst>
              </p:cNvPr>
              <p:cNvSpPr txBox="1">
                <a:spLocks noRot="1" noChangeAspect="1" noMove="1" noResize="1" noEditPoints="1" noAdjustHandles="1" noChangeArrowheads="1" noChangeShapeType="1" noTextEdit="1"/>
              </p:cNvSpPr>
              <p:nvPr/>
            </p:nvSpPr>
            <p:spPr>
              <a:xfrm>
                <a:off x="681278" y="6050367"/>
                <a:ext cx="914400" cy="391582"/>
              </a:xfrm>
              <a:prstGeom prst="rect">
                <a:avLst/>
              </a:prstGeom>
              <a:blipFill>
                <a:blip r:embed="rId14"/>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286503D-D21F-47AB-B544-6FE4077C8A49}"/>
                  </a:ext>
                </a:extLst>
              </p:cNvPr>
              <p:cNvSpPr txBox="1"/>
              <p:nvPr/>
            </p:nvSpPr>
            <p:spPr>
              <a:xfrm>
                <a:off x="298235" y="4942677"/>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𝜅</m:t>
                          </m:r>
                        </m:e>
                        <m:sub>
                          <m:r>
                            <a:rPr lang="en-US" b="0" i="1" smtClean="0">
                              <a:latin typeface="Cambria Math" panose="02040503050406030204" pitchFamily="18" charset="0"/>
                            </a:rPr>
                            <m:t>𝑒</m:t>
                          </m:r>
                        </m:sub>
                      </m:sSub>
                    </m:oMath>
                  </m:oMathPara>
                </a14:m>
                <a:endParaRPr lang="en-US" dirty="0"/>
              </a:p>
            </p:txBody>
          </p:sp>
        </mc:Choice>
        <mc:Fallback xmlns="">
          <p:sp>
            <p:nvSpPr>
              <p:cNvPr id="39" name="TextBox 38">
                <a:extLst>
                  <a:ext uri="{FF2B5EF4-FFF2-40B4-BE49-F238E27FC236}">
                    <a16:creationId xmlns:a16="http://schemas.microsoft.com/office/drawing/2014/main" id="{1286503D-D21F-47AB-B544-6FE4077C8A49}"/>
                  </a:ext>
                </a:extLst>
              </p:cNvPr>
              <p:cNvSpPr txBox="1">
                <a:spLocks noRot="1" noChangeAspect="1" noMove="1" noResize="1" noEditPoints="1" noAdjustHandles="1" noChangeArrowheads="1" noChangeShapeType="1" noTextEdit="1"/>
              </p:cNvSpPr>
              <p:nvPr/>
            </p:nvSpPr>
            <p:spPr>
              <a:xfrm>
                <a:off x="298235" y="4942677"/>
                <a:ext cx="914400"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CEA6F40-4A9A-4C79-B914-29BC49132FCA}"/>
                  </a:ext>
                </a:extLst>
              </p:cNvPr>
              <p:cNvSpPr txBox="1"/>
              <p:nvPr/>
            </p:nvSpPr>
            <p:spPr>
              <a:xfrm>
                <a:off x="-185927" y="7046785"/>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𝜅</m:t>
                          </m:r>
                        </m:e>
                        <m:sub>
                          <m:r>
                            <a:rPr lang="en-US" b="0" i="1" smtClean="0">
                              <a:latin typeface="Cambria Math" panose="02040503050406030204" pitchFamily="18" charset="0"/>
                            </a:rPr>
                            <m:t>𝐻</m:t>
                          </m:r>
                          <m:r>
                            <a:rPr lang="en-US" b="0" i="1" smtClean="0">
                              <a:latin typeface="Cambria Math" panose="02040503050406030204" pitchFamily="18" charset="0"/>
                            </a:rPr>
                            <m:t>−</m:t>
                          </m:r>
                        </m:sub>
                      </m:sSub>
                    </m:oMath>
                  </m:oMathPara>
                </a14:m>
                <a:endParaRPr lang="en-US" dirty="0"/>
              </a:p>
            </p:txBody>
          </p:sp>
        </mc:Choice>
        <mc:Fallback xmlns="">
          <p:sp>
            <p:nvSpPr>
              <p:cNvPr id="40" name="TextBox 39">
                <a:extLst>
                  <a:ext uri="{FF2B5EF4-FFF2-40B4-BE49-F238E27FC236}">
                    <a16:creationId xmlns:a16="http://schemas.microsoft.com/office/drawing/2014/main" id="{DCEA6F40-4A9A-4C79-B914-29BC49132FCA}"/>
                  </a:ext>
                </a:extLst>
              </p:cNvPr>
              <p:cNvSpPr txBox="1">
                <a:spLocks noRot="1" noChangeAspect="1" noMove="1" noResize="1" noEditPoints="1" noAdjustHandles="1" noChangeArrowheads="1" noChangeShapeType="1" noTextEdit="1"/>
              </p:cNvSpPr>
              <p:nvPr/>
            </p:nvSpPr>
            <p:spPr>
              <a:xfrm>
                <a:off x="-185927" y="7046785"/>
                <a:ext cx="914400" cy="369332"/>
              </a:xfrm>
              <a:prstGeom prst="rect">
                <a:avLst/>
              </a:prstGeom>
              <a:blipFill>
                <a:blip r:embed="rId16"/>
                <a:stretch>
                  <a:fillRect/>
                </a:stretch>
              </a:blipFill>
            </p:spPr>
            <p:txBody>
              <a:bodyPr/>
              <a:lstStyle/>
              <a:p>
                <a:r>
                  <a:rPr lang="en-US">
                    <a:noFill/>
                  </a:rPr>
                  <a:t> </a:t>
                </a:r>
              </a:p>
            </p:txBody>
          </p:sp>
        </mc:Fallback>
      </mc:AlternateContent>
      <p:sp>
        <p:nvSpPr>
          <p:cNvPr id="1027" name="TextBox 1026">
            <a:extLst>
              <a:ext uri="{FF2B5EF4-FFF2-40B4-BE49-F238E27FC236}">
                <a16:creationId xmlns:a16="http://schemas.microsoft.com/office/drawing/2014/main" id="{8A5FD28A-2DEA-4315-A065-C65FE0F47AEA}"/>
              </a:ext>
            </a:extLst>
          </p:cNvPr>
          <p:cNvSpPr txBox="1"/>
          <p:nvPr/>
        </p:nvSpPr>
        <p:spPr>
          <a:xfrm>
            <a:off x="4215624" y="5048318"/>
            <a:ext cx="890471" cy="230832"/>
          </a:xfrm>
          <a:prstGeom prst="rect">
            <a:avLst/>
          </a:prstGeom>
          <a:noFill/>
        </p:spPr>
        <p:txBody>
          <a:bodyPr wrap="square" rtlCol="0">
            <a:spAutoFit/>
          </a:bodyPr>
          <a:lstStyle/>
          <a:p>
            <a:r>
              <a:rPr lang="en-US" sz="900" dirty="0">
                <a:latin typeface="xkcd" pitchFamily="50" charset="0"/>
              </a:rPr>
              <a:t>(Kramers)</a:t>
            </a:r>
          </a:p>
        </p:txBody>
      </p:sp>
      <p:sp>
        <p:nvSpPr>
          <p:cNvPr id="1031" name="Rectangle 1030">
            <a:extLst>
              <a:ext uri="{FF2B5EF4-FFF2-40B4-BE49-F238E27FC236}">
                <a16:creationId xmlns:a16="http://schemas.microsoft.com/office/drawing/2014/main" id="{3DA10290-6BE9-450A-94D9-76930C4E0ACE}"/>
              </a:ext>
            </a:extLst>
          </p:cNvPr>
          <p:cNvSpPr/>
          <p:nvPr/>
        </p:nvSpPr>
        <p:spPr>
          <a:xfrm>
            <a:off x="4165359" y="5580578"/>
            <a:ext cx="797013" cy="230832"/>
          </a:xfrm>
          <a:prstGeom prst="rect">
            <a:avLst/>
          </a:prstGeom>
        </p:spPr>
        <p:txBody>
          <a:bodyPr wrap="none">
            <a:spAutoFit/>
          </a:bodyPr>
          <a:lstStyle/>
          <a:p>
            <a:r>
              <a:rPr lang="en-US" sz="900" dirty="0">
                <a:latin typeface="xkcd" pitchFamily="50" charset="0"/>
              </a:rPr>
              <a:t>(Thompson)</a:t>
            </a:r>
            <a:endParaRPr lang="en-US" sz="900" dirty="0"/>
          </a:p>
        </p:txBody>
      </p:sp>
      <mc:AlternateContent xmlns:mc="http://schemas.openxmlformats.org/markup-compatibility/2006" xmlns:a14="http://schemas.microsoft.com/office/drawing/2010/main">
        <mc:Choice Requires="a14">
          <p:sp>
            <p:nvSpPr>
              <p:cNvPr id="1033" name="Rectangle 1032">
                <a:extLst>
                  <a:ext uri="{FF2B5EF4-FFF2-40B4-BE49-F238E27FC236}">
                    <a16:creationId xmlns:a16="http://schemas.microsoft.com/office/drawing/2014/main" id="{A3F07471-881F-401C-A870-0A195E16D30F}"/>
                  </a:ext>
                </a:extLst>
              </p:cNvPr>
              <p:cNvSpPr/>
              <p:nvPr/>
            </p:nvSpPr>
            <p:spPr>
              <a:xfrm>
                <a:off x="2983196" y="5669830"/>
                <a:ext cx="1897892" cy="613438"/>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𝜅</m:t>
                          </m:r>
                        </m:e>
                        <m:sub>
                          <m:r>
                            <a:rPr lang="en-US" i="1">
                              <a:latin typeface="Cambria Math" panose="02040503050406030204" pitchFamily="18" charset="0"/>
                            </a:rPr>
                            <m:t>𝑒</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𝜌</m:t>
                          </m:r>
                        </m:num>
                        <m:den>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𝑒</m:t>
                              </m:r>
                            </m:sub>
                          </m:sSub>
                        </m:den>
                      </m:f>
                      <m:r>
                        <a:rPr lang="en-US" i="1">
                          <a:latin typeface="Cambria Math" panose="02040503050406030204" pitchFamily="18" charset="0"/>
                        </a:rPr>
                        <m:t>∼1+</m:t>
                      </m:r>
                      <m:r>
                        <a:rPr lang="en-US" i="1">
                          <a:latin typeface="Cambria Math" panose="02040503050406030204" pitchFamily="18" charset="0"/>
                        </a:rPr>
                        <m:t>𝑋</m:t>
                      </m:r>
                    </m:oMath>
                  </m:oMathPara>
                </a14:m>
                <a:endParaRPr lang="en-US" dirty="0"/>
              </a:p>
            </p:txBody>
          </p:sp>
        </mc:Choice>
        <mc:Fallback xmlns="">
          <p:sp>
            <p:nvSpPr>
              <p:cNvPr id="1033" name="Rectangle 1032">
                <a:extLst>
                  <a:ext uri="{FF2B5EF4-FFF2-40B4-BE49-F238E27FC236}">
                    <a16:creationId xmlns:a16="http://schemas.microsoft.com/office/drawing/2014/main" id="{A3F07471-881F-401C-A870-0A195E16D30F}"/>
                  </a:ext>
                </a:extLst>
              </p:cNvPr>
              <p:cNvSpPr>
                <a:spLocks noRot="1" noChangeAspect="1" noMove="1" noResize="1" noEditPoints="1" noAdjustHandles="1" noChangeArrowheads="1" noChangeShapeType="1" noTextEdit="1"/>
              </p:cNvSpPr>
              <p:nvPr/>
            </p:nvSpPr>
            <p:spPr>
              <a:xfrm>
                <a:off x="2983196" y="5669830"/>
                <a:ext cx="1897892" cy="613438"/>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4" name="TextBox 1033">
                <a:extLst>
                  <a:ext uri="{FF2B5EF4-FFF2-40B4-BE49-F238E27FC236}">
                    <a16:creationId xmlns:a16="http://schemas.microsoft.com/office/drawing/2014/main" id="{0D19925E-BDA6-49C1-9026-DDF6F29B5332}"/>
                  </a:ext>
                </a:extLst>
              </p:cNvPr>
              <p:cNvSpPr txBox="1"/>
              <p:nvPr/>
            </p:nvSpPr>
            <p:spPr>
              <a:xfrm>
                <a:off x="3023196" y="6151906"/>
                <a:ext cx="1815260" cy="65960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𝑚𝑓𝑝</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𝜅𝜌</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𝑛</m:t>
                          </m:r>
                          <m:r>
                            <a:rPr lang="en-US" i="1">
                              <a:latin typeface="Cambria Math" panose="02040503050406030204" pitchFamily="18" charset="0"/>
                            </a:rPr>
                            <m:t>𝜎</m:t>
                          </m:r>
                        </m:den>
                      </m:f>
                    </m:oMath>
                  </m:oMathPara>
                </a14:m>
                <a:endParaRPr lang="en-US" dirty="0"/>
              </a:p>
            </p:txBody>
          </p:sp>
        </mc:Choice>
        <mc:Fallback xmlns="">
          <p:sp>
            <p:nvSpPr>
              <p:cNvPr id="1034" name="TextBox 1033">
                <a:extLst>
                  <a:ext uri="{FF2B5EF4-FFF2-40B4-BE49-F238E27FC236}">
                    <a16:creationId xmlns:a16="http://schemas.microsoft.com/office/drawing/2014/main" id="{0D19925E-BDA6-49C1-9026-DDF6F29B5332}"/>
                  </a:ext>
                </a:extLst>
              </p:cNvPr>
              <p:cNvSpPr txBox="1">
                <a:spLocks noRot="1" noChangeAspect="1" noMove="1" noResize="1" noEditPoints="1" noAdjustHandles="1" noChangeArrowheads="1" noChangeShapeType="1" noTextEdit="1"/>
              </p:cNvSpPr>
              <p:nvPr/>
            </p:nvSpPr>
            <p:spPr>
              <a:xfrm>
                <a:off x="3023196" y="6151906"/>
                <a:ext cx="1815260" cy="659604"/>
              </a:xfrm>
              <a:prstGeom prst="rect">
                <a:avLst/>
              </a:prstGeom>
              <a:blipFill>
                <a:blip r:embed="rId18"/>
                <a:stretch>
                  <a:fillRect/>
                </a:stretch>
              </a:blipFill>
            </p:spPr>
            <p:txBody>
              <a:bodyPr/>
              <a:lstStyle/>
              <a:p>
                <a:r>
                  <a:rPr lang="en-US">
                    <a:noFill/>
                  </a:rPr>
                  <a:t> </a:t>
                </a:r>
              </a:p>
            </p:txBody>
          </p:sp>
        </mc:Fallback>
      </mc:AlternateContent>
      <p:sp>
        <p:nvSpPr>
          <p:cNvPr id="1035" name="Rectangle 1034">
            <a:extLst>
              <a:ext uri="{FF2B5EF4-FFF2-40B4-BE49-F238E27FC236}">
                <a16:creationId xmlns:a16="http://schemas.microsoft.com/office/drawing/2014/main" id="{8EF6754C-2138-428E-A55C-AB9742281971}"/>
              </a:ext>
            </a:extLst>
          </p:cNvPr>
          <p:cNvSpPr/>
          <p:nvPr/>
        </p:nvSpPr>
        <p:spPr>
          <a:xfrm>
            <a:off x="3850017" y="0"/>
            <a:ext cx="3449943" cy="464820"/>
          </a:xfrm>
          <a:prstGeom prst="rect">
            <a:avLst/>
          </a:prstGeom>
          <a:solidFill>
            <a:srgbClr val="7BF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8337EA3-2FAD-4256-BFE9-0737EE4FDBFA}"/>
              </a:ext>
            </a:extLst>
          </p:cNvPr>
          <p:cNvSpPr/>
          <p:nvPr/>
        </p:nvSpPr>
        <p:spPr>
          <a:xfrm>
            <a:off x="3839998" y="414404"/>
            <a:ext cx="3463189" cy="2352167"/>
          </a:xfrm>
          <a:prstGeom prst="rect">
            <a:avLst/>
          </a:prstGeom>
          <a:solidFill>
            <a:srgbClr val="B7C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DA7617C-F66A-464B-9476-D04A899E08C5}"/>
              </a:ext>
            </a:extLst>
          </p:cNvPr>
          <p:cNvSpPr/>
          <p:nvPr/>
        </p:nvSpPr>
        <p:spPr>
          <a:xfrm>
            <a:off x="5108662" y="5044950"/>
            <a:ext cx="1887169" cy="2752303"/>
          </a:xfrm>
          <a:prstGeom prst="rect">
            <a:avLst/>
          </a:prstGeom>
          <a:solidFill>
            <a:srgbClr val="ACF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512E457-10D7-43F5-929F-F4C5BB1EBF86}"/>
              </a:ext>
            </a:extLst>
          </p:cNvPr>
          <p:cNvSpPr/>
          <p:nvPr/>
        </p:nvSpPr>
        <p:spPr>
          <a:xfrm>
            <a:off x="5103386" y="4727827"/>
            <a:ext cx="1876699" cy="339018"/>
          </a:xfrm>
          <a:prstGeom prst="rect">
            <a:avLst/>
          </a:prstGeom>
          <a:solidFill>
            <a:srgbClr val="A84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A674F86-F820-41F8-B620-58E849AE9CB0}"/>
              </a:ext>
            </a:extLst>
          </p:cNvPr>
          <p:cNvSpPr txBox="1"/>
          <p:nvPr/>
        </p:nvSpPr>
        <p:spPr>
          <a:xfrm>
            <a:off x="3951928" y="9248"/>
            <a:ext cx="2587625" cy="369332"/>
          </a:xfrm>
          <a:prstGeom prst="rect">
            <a:avLst/>
          </a:prstGeom>
          <a:noFill/>
        </p:spPr>
        <p:txBody>
          <a:bodyPr wrap="square" rtlCol="0">
            <a:spAutoFit/>
          </a:bodyPr>
          <a:lstStyle/>
          <a:p>
            <a:r>
              <a:rPr lang="en-US" dirty="0">
                <a:latin typeface="xkcd" pitchFamily="50" charset="0"/>
              </a:rPr>
              <a:t>Energy Generation</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C508F16-C605-4ED3-9AFF-9635AF986029}"/>
                  </a:ext>
                </a:extLst>
              </p:cNvPr>
              <p:cNvSpPr txBox="1"/>
              <p:nvPr/>
            </p:nvSpPr>
            <p:spPr>
              <a:xfrm>
                <a:off x="3848029" y="1100329"/>
                <a:ext cx="3584575" cy="478914"/>
              </a:xfrm>
              <a:prstGeom prst="rect">
                <a:avLst/>
              </a:prstGeom>
              <a:noFill/>
            </p:spPr>
            <p:txBody>
              <a:bodyPr wrap="square" rtlCol="0">
                <a:spAutoFit/>
              </a:bodyPr>
              <a:lstStyle/>
              <a:p>
                <a14:m>
                  <m:oMath xmlns:m="http://schemas.openxmlformats.org/officeDocument/2006/math">
                    <m:r>
                      <a:rPr lang="en-US" sz="1200" i="1" u="sng" smtClean="0">
                        <a:latin typeface="Cambria Math" panose="02040503050406030204" pitchFamily="18" charset="0"/>
                      </a:rPr>
                      <m:t>4 </m:t>
                    </m:r>
                    <m:r>
                      <a:rPr lang="en-US" sz="1200" i="1" u="sng" smtClean="0">
                        <a:latin typeface="Cambria Math" panose="02040503050406030204" pitchFamily="18" charset="0"/>
                      </a:rPr>
                      <m:t>𝐻</m:t>
                    </m:r>
                    <m:r>
                      <a:rPr lang="en-US" sz="1200" i="1" u="sng" smtClean="0">
                        <a:latin typeface="Cambria Math" panose="02040503050406030204" pitchFamily="18" charset="0"/>
                      </a:rPr>
                      <m:t> </m:t>
                    </m:r>
                    <m:r>
                      <a:rPr lang="en-US" sz="1200" i="1" u="sng" smtClean="0">
                        <a:latin typeface="Cambria Math" panose="02040503050406030204" pitchFamily="18" charset="0"/>
                      </a:rPr>
                      <m:t>𝑡𝑜</m:t>
                    </m:r>
                    <m:r>
                      <a:rPr lang="en-US" sz="1200" i="1" u="sng" smtClean="0">
                        <a:latin typeface="Cambria Math" panose="02040503050406030204" pitchFamily="18" charset="0"/>
                      </a:rPr>
                      <m:t> 1 </m:t>
                    </m:r>
                    <m:r>
                      <a:rPr lang="en-US" sz="1200" i="1" u="sng" smtClean="0">
                        <a:latin typeface="Cambria Math" panose="02040503050406030204" pitchFamily="18" charset="0"/>
                      </a:rPr>
                      <m:t>𝐻𝑒</m:t>
                    </m:r>
                  </m:oMath>
                </a14:m>
                <a:r>
                  <a:rPr lang="en-US" sz="1200" u="sng" dirty="0"/>
                  <a:t>, </a:t>
                </a:r>
                <a14:m>
                  <m:oMath xmlns:m="http://schemas.openxmlformats.org/officeDocument/2006/math">
                    <m:r>
                      <a:rPr lang="en-US" sz="1200" b="0" i="1" u="sng" smtClean="0">
                        <a:latin typeface="Cambria Math" panose="02040503050406030204" pitchFamily="18" charset="0"/>
                      </a:rPr>
                      <m:t>∼</m:t>
                    </m:r>
                  </m:oMath>
                </a14:m>
                <a:r>
                  <a:rPr lang="en-US" sz="1200" u="sng" dirty="0"/>
                  <a:t>26 MeV:</a:t>
                </a:r>
                <a:endParaRPr lang="en-US" sz="1200" b="0" i="1" u="sng"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𝜖</m:t>
                          </m:r>
                        </m:e>
                        <m:sub>
                          <m:r>
                            <a:rPr lang="en-US" sz="1200" b="0" i="1" smtClean="0">
                              <a:latin typeface="Cambria Math" panose="02040503050406030204" pitchFamily="18" charset="0"/>
                            </a:rPr>
                            <m:t>𝑝𝑝</m:t>
                          </m:r>
                        </m:sub>
                      </m:sSub>
                      <m:r>
                        <a:rPr lang="en-US" sz="1200" b="0" i="1" smtClean="0">
                          <a:latin typeface="Cambria Math" panose="02040503050406030204" pitchFamily="18" charset="0"/>
                        </a:rPr>
                        <m:t> :~ </m:t>
                      </m:r>
                      <m:r>
                        <a:rPr lang="en-US" sz="1200" b="0" i="1" smtClean="0">
                          <a:latin typeface="Cambria Math" panose="02040503050406030204" pitchFamily="18" charset="0"/>
                        </a:rPr>
                        <m:t>𝜌</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𝑇</m:t>
                          </m:r>
                        </m:e>
                        <m:sup>
                          <m:r>
                            <a:rPr lang="en-US" sz="1200" b="0" i="1" smtClean="0">
                              <a:latin typeface="Cambria Math" panose="02040503050406030204" pitchFamily="18" charset="0"/>
                            </a:rPr>
                            <m:t>4</m:t>
                          </m:r>
                        </m:sup>
                      </m:sSup>
                    </m:oMath>
                  </m:oMathPara>
                </a14:m>
                <a:endParaRPr lang="en-US" sz="1200" b="0" i="1" dirty="0">
                  <a:latin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7C508F16-C605-4ED3-9AFF-9635AF986029}"/>
                  </a:ext>
                </a:extLst>
              </p:cNvPr>
              <p:cNvSpPr txBox="1">
                <a:spLocks noRot="1" noChangeAspect="1" noMove="1" noResize="1" noEditPoints="1" noAdjustHandles="1" noChangeArrowheads="1" noChangeShapeType="1" noTextEdit="1"/>
              </p:cNvSpPr>
              <p:nvPr/>
            </p:nvSpPr>
            <p:spPr>
              <a:xfrm>
                <a:off x="3848029" y="1100329"/>
                <a:ext cx="3584575" cy="478914"/>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BCD782C-69C6-4A44-9A1E-20C95F154EA0}"/>
                  </a:ext>
                </a:extLst>
              </p:cNvPr>
              <p:cNvSpPr txBox="1"/>
              <p:nvPr/>
            </p:nvSpPr>
            <p:spPr>
              <a:xfrm>
                <a:off x="3861371" y="447952"/>
                <a:ext cx="1744324" cy="584775"/>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1600" i="1" dirty="0" smtClean="0">
                          <a:latin typeface="Cambria Math" panose="02040503050406030204" pitchFamily="18" charset="0"/>
                        </a:rPr>
                        <m:t>𝜖</m:t>
                      </m:r>
                      <m:r>
                        <a:rPr lang="en-US" sz="1600" b="0" i="1" dirty="0" smtClean="0">
                          <a:latin typeface="Cambria Math" panose="02040503050406030204" pitchFamily="18" charset="0"/>
                        </a:rPr>
                        <m:t>=</m:t>
                      </m:r>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𝜖</m:t>
                          </m:r>
                        </m:e>
                        <m:sub>
                          <m:r>
                            <a:rPr lang="en-US" sz="1600" b="0" i="1" dirty="0" smtClean="0">
                              <a:latin typeface="Cambria Math" panose="02040503050406030204" pitchFamily="18" charset="0"/>
                            </a:rPr>
                            <m:t>0</m:t>
                          </m:r>
                        </m:sub>
                      </m:sSub>
                      <m:sSup>
                        <m:sSupPr>
                          <m:ctrlPr>
                            <a:rPr lang="en-US" sz="1600" b="0" i="1" dirty="0" smtClean="0">
                              <a:latin typeface="Cambria Math" panose="02040503050406030204" pitchFamily="18" charset="0"/>
                            </a:rPr>
                          </m:ctrlPr>
                        </m:sSupPr>
                        <m:e>
                          <m:r>
                            <a:rPr lang="en-US" sz="1600" b="0" i="1" dirty="0" smtClean="0">
                              <a:latin typeface="Cambria Math" panose="02040503050406030204" pitchFamily="18" charset="0"/>
                            </a:rPr>
                            <m:t>𝜌</m:t>
                          </m:r>
                        </m:e>
                        <m:sup>
                          <m:r>
                            <a:rPr lang="en-US" sz="1600" b="0" i="1" dirty="0" smtClean="0">
                              <a:latin typeface="Cambria Math" panose="02040503050406030204" pitchFamily="18" charset="0"/>
                            </a:rPr>
                            <m:t>𝑚</m:t>
                          </m:r>
                        </m:sup>
                      </m:sSup>
                      <m:sSup>
                        <m:sSupPr>
                          <m:ctrlPr>
                            <a:rPr lang="en-US" sz="1600" b="0" i="1" dirty="0" smtClean="0">
                              <a:latin typeface="Cambria Math" panose="02040503050406030204" pitchFamily="18" charset="0"/>
                            </a:rPr>
                          </m:ctrlPr>
                        </m:sSupPr>
                        <m:e>
                          <m:r>
                            <a:rPr lang="en-US" sz="1600" b="0" i="1" dirty="0" smtClean="0">
                              <a:latin typeface="Cambria Math" panose="02040503050406030204" pitchFamily="18" charset="0"/>
                            </a:rPr>
                            <m:t>𝑇</m:t>
                          </m:r>
                        </m:e>
                        <m:sup>
                          <m:r>
                            <a:rPr lang="en-US" sz="1600" b="0" i="1" dirty="0" smtClean="0">
                              <a:latin typeface="Cambria Math" panose="02040503050406030204" pitchFamily="18" charset="0"/>
                            </a:rPr>
                            <m:t>𝑛</m:t>
                          </m:r>
                        </m:sup>
                      </m:sSup>
                      <m:r>
                        <a:rPr lang="en-US" sz="1600" b="0" i="1" dirty="0" smtClean="0">
                          <a:latin typeface="Cambria Math" panose="02040503050406030204" pitchFamily="18" charset="0"/>
                        </a:rPr>
                        <m:t>−</m:t>
                      </m:r>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𝜖</m:t>
                          </m:r>
                        </m:e>
                        <m:sub>
                          <m:r>
                            <a:rPr lang="en-US" sz="1600" b="0" i="1" dirty="0" smtClean="0">
                              <a:latin typeface="Cambria Math" panose="02040503050406030204" pitchFamily="18" charset="0"/>
                            </a:rPr>
                            <m:t>𝜈</m:t>
                          </m:r>
                        </m:sub>
                      </m:sSub>
                    </m:oMath>
                  </m:oMathPara>
                </a14:m>
                <a:endParaRPr lang="en-US" sz="16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600" i="1" dirty="0" smtClean="0">
                          <a:latin typeface="Cambria Math" panose="02040503050406030204" pitchFamily="18" charset="0"/>
                        </a:rPr>
                        <m:t> </m:t>
                      </m:r>
                    </m:oMath>
                  </m:oMathPara>
                </a14:m>
                <a:endParaRPr lang="en-US" sz="1600" dirty="0"/>
              </a:p>
            </p:txBody>
          </p:sp>
        </mc:Choice>
        <mc:Fallback xmlns="">
          <p:sp>
            <p:nvSpPr>
              <p:cNvPr id="17" name="TextBox 16">
                <a:extLst>
                  <a:ext uri="{FF2B5EF4-FFF2-40B4-BE49-F238E27FC236}">
                    <a16:creationId xmlns:a16="http://schemas.microsoft.com/office/drawing/2014/main" id="{ABCD782C-69C6-4A44-9A1E-20C95F154EA0}"/>
                  </a:ext>
                </a:extLst>
              </p:cNvPr>
              <p:cNvSpPr txBox="1">
                <a:spLocks noRot="1" noChangeAspect="1" noMove="1" noResize="1" noEditPoints="1" noAdjustHandles="1" noChangeArrowheads="1" noChangeShapeType="1" noTextEdit="1"/>
              </p:cNvSpPr>
              <p:nvPr/>
            </p:nvSpPr>
            <p:spPr>
              <a:xfrm>
                <a:off x="3861371" y="447952"/>
                <a:ext cx="1744324" cy="584775"/>
              </a:xfrm>
              <a:prstGeom prst="rect">
                <a:avLst/>
              </a:prstGeom>
              <a:blipFill>
                <a:blip r:embed="rId20"/>
                <a:stretch>
                  <a:fillRect/>
                </a:stretch>
              </a:blipFill>
            </p:spPr>
            <p:txBody>
              <a:bodyPr/>
              <a:lstStyle/>
              <a:p>
                <a:r>
                  <a:rPr lang="en-US">
                    <a:noFill/>
                  </a:rPr>
                  <a:t> </a:t>
                </a:r>
              </a:p>
            </p:txBody>
          </p:sp>
        </mc:Fallback>
      </mc:AlternateContent>
      <p:pic>
        <p:nvPicPr>
          <p:cNvPr id="2052" name="Picture 4" descr="Proton–proton chain reaction - Wikipedia">
            <a:extLst>
              <a:ext uri="{FF2B5EF4-FFF2-40B4-BE49-F238E27FC236}">
                <a16:creationId xmlns:a16="http://schemas.microsoft.com/office/drawing/2014/main" id="{CD2C56F8-218E-4335-ACC4-2ACA21BC9A55}"/>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78898" y="1369033"/>
            <a:ext cx="1530855" cy="125147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947E9D06-AFE1-46F8-B500-6637D6A8C16D}"/>
              </a:ext>
            </a:extLst>
          </p:cNvPr>
          <p:cNvSpPr/>
          <p:nvPr/>
        </p:nvSpPr>
        <p:spPr>
          <a:xfrm>
            <a:off x="4721569" y="1947828"/>
            <a:ext cx="776485" cy="215444"/>
          </a:xfrm>
          <a:prstGeom prst="rect">
            <a:avLst/>
          </a:prstGeom>
        </p:spPr>
        <p:txBody>
          <a:bodyPr wrap="square">
            <a:spAutoFit/>
          </a:bodyPr>
          <a:lstStyle/>
          <a:p>
            <a:r>
              <a:rPr lang="en-US" sz="800" i="1" dirty="0">
                <a:latin typeface="Centaur" panose="02030504050205020304" pitchFamily="18" charset="0"/>
              </a:rPr>
              <a:t>carbon catalyst</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1F5072D6-8DAE-46BC-80BC-AD08F33F22B1}"/>
                  </a:ext>
                </a:extLst>
              </p:cNvPr>
              <p:cNvSpPr txBox="1"/>
              <p:nvPr/>
            </p:nvSpPr>
            <p:spPr>
              <a:xfrm>
                <a:off x="3857473" y="2169348"/>
                <a:ext cx="1860374" cy="506742"/>
              </a:xfrm>
              <a:prstGeom prst="rect">
                <a:avLst/>
              </a:prstGeom>
              <a:noFill/>
            </p:spPr>
            <p:txBody>
              <a:bodyPr wrap="square" rtlCol="0">
                <a:spAutoFit/>
              </a:bodyPr>
              <a:lstStyle/>
              <a:p>
                <a14:m>
                  <m:oMath xmlns:m="http://schemas.openxmlformats.org/officeDocument/2006/math">
                    <m:r>
                      <a:rPr lang="en-US" sz="1400" b="0" i="1" u="sng" smtClean="0">
                        <a:latin typeface="Cambria Math" panose="02040503050406030204" pitchFamily="18" charset="0"/>
                      </a:rPr>
                      <m:t>3</m:t>
                    </m:r>
                    <m:r>
                      <a:rPr lang="en-US" sz="1400" i="1" u="sng" smtClean="0">
                        <a:latin typeface="Cambria Math" panose="02040503050406030204" pitchFamily="18" charset="0"/>
                      </a:rPr>
                      <m:t> </m:t>
                    </m:r>
                    <m:r>
                      <a:rPr lang="en-US" sz="1400" i="1" u="sng" smtClean="0">
                        <a:latin typeface="Cambria Math" panose="02040503050406030204" pitchFamily="18" charset="0"/>
                      </a:rPr>
                      <m:t>𝐻𝑒</m:t>
                    </m:r>
                    <m:r>
                      <a:rPr lang="en-US" sz="1400" i="1" u="sng" smtClean="0">
                        <a:latin typeface="Cambria Math" panose="02040503050406030204" pitchFamily="18" charset="0"/>
                      </a:rPr>
                      <m:t> </m:t>
                    </m:r>
                    <m:r>
                      <a:rPr lang="en-US" sz="1400" i="1" u="sng" smtClean="0">
                        <a:latin typeface="Cambria Math" panose="02040503050406030204" pitchFamily="18" charset="0"/>
                      </a:rPr>
                      <m:t>𝑡𝑜</m:t>
                    </m:r>
                    <m:r>
                      <a:rPr lang="en-US" sz="1400" i="1" u="sng" smtClean="0">
                        <a:latin typeface="Cambria Math" panose="02040503050406030204" pitchFamily="18" charset="0"/>
                      </a:rPr>
                      <m:t> 1 </m:t>
                    </m:r>
                    <m:r>
                      <a:rPr lang="en-US" sz="1400" b="0" i="1" u="sng" smtClean="0">
                        <a:latin typeface="Cambria Math" panose="02040503050406030204" pitchFamily="18" charset="0"/>
                      </a:rPr>
                      <m:t>𝐶</m:t>
                    </m:r>
                  </m:oMath>
                </a14:m>
                <a:r>
                  <a:rPr lang="en-US" sz="1400" u="sng" dirty="0"/>
                  <a:t>, </a:t>
                </a:r>
                <a14:m>
                  <m:oMath xmlns:m="http://schemas.openxmlformats.org/officeDocument/2006/math">
                    <m:r>
                      <a:rPr lang="en-US" sz="1400" b="0" i="1" u="sng" smtClean="0">
                        <a:latin typeface="Cambria Math" panose="02040503050406030204" pitchFamily="18" charset="0"/>
                      </a:rPr>
                      <m:t>∼</m:t>
                    </m:r>
                  </m:oMath>
                </a14:m>
                <a:r>
                  <a:rPr lang="en-US" sz="1400" u="sng" dirty="0"/>
                  <a:t>7 MeV:</a:t>
                </a:r>
                <a:endParaRPr lang="en-US" sz="1400" b="0" i="1" u="sng" dirty="0">
                  <a:latin typeface="Cambria Math" panose="02040503050406030204" pitchFamily="18" charset="0"/>
                </a:endParaRPr>
              </a:p>
              <a:p>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𝜖</m:t>
                        </m:r>
                      </m:e>
                      <m:sub>
                        <m:r>
                          <a:rPr lang="en-US" sz="1200" b="0" i="1" smtClean="0">
                            <a:latin typeface="Cambria Math" panose="02040503050406030204" pitchFamily="18" charset="0"/>
                          </a:rPr>
                          <m:t>𝑡𝑟𝑖𝑝𝑙𝑒</m:t>
                        </m:r>
                        <m:r>
                          <a:rPr lang="en-US" sz="1200" b="0" i="1" smtClean="0">
                            <a:latin typeface="Cambria Math" panose="02040503050406030204" pitchFamily="18" charset="0"/>
                          </a:rPr>
                          <m:t> </m:t>
                        </m:r>
                        <m:r>
                          <a:rPr lang="en-US" sz="1200" b="0" i="1" smtClean="0">
                            <a:latin typeface="Cambria Math" panose="02040503050406030204" pitchFamily="18" charset="0"/>
                          </a:rPr>
                          <m:t>𝛼</m:t>
                        </m:r>
                      </m:sub>
                    </m:sSub>
                    <m:r>
                      <a:rPr lang="en-US" sz="1200" b="0" i="1" smtClean="0">
                        <a:latin typeface="Cambria Math" panose="02040503050406030204" pitchFamily="18" charset="0"/>
                      </a:rPr>
                      <m:t> </m:t>
                    </m:r>
                  </m:oMath>
                </a14:m>
                <a:r>
                  <a:rPr lang="en-US" sz="1200" dirty="0"/>
                  <a:t>: </a:t>
                </a:r>
                <a14:m>
                  <m:oMath xmlns:m="http://schemas.openxmlformats.org/officeDocument/2006/math">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𝜌</m:t>
                        </m:r>
                      </m:e>
                      <m:sup>
                        <m:r>
                          <a:rPr lang="en-US" sz="1200" b="0" i="1" smtClean="0">
                            <a:latin typeface="Cambria Math" panose="02040503050406030204" pitchFamily="18" charset="0"/>
                          </a:rPr>
                          <m:t>2</m:t>
                        </m:r>
                      </m:sup>
                    </m:sSup>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𝑇</m:t>
                        </m:r>
                      </m:e>
                      <m:sup>
                        <m:r>
                          <a:rPr lang="en-US" sz="1200" b="0" i="1" smtClean="0">
                            <a:latin typeface="Cambria Math" panose="02040503050406030204" pitchFamily="18" charset="0"/>
                          </a:rPr>
                          <m:t>40</m:t>
                        </m:r>
                      </m:sup>
                    </m:sSup>
                  </m:oMath>
                </a14:m>
                <a:r>
                  <a:rPr lang="en-US" sz="1200" dirty="0"/>
                  <a:t> </a:t>
                </a:r>
              </a:p>
            </p:txBody>
          </p:sp>
        </mc:Choice>
        <mc:Fallback xmlns="">
          <p:sp>
            <p:nvSpPr>
              <p:cNvPr id="44" name="TextBox 43">
                <a:extLst>
                  <a:ext uri="{FF2B5EF4-FFF2-40B4-BE49-F238E27FC236}">
                    <a16:creationId xmlns:a16="http://schemas.microsoft.com/office/drawing/2014/main" id="{1F5072D6-8DAE-46BC-80BC-AD08F33F22B1}"/>
                  </a:ext>
                </a:extLst>
              </p:cNvPr>
              <p:cNvSpPr txBox="1">
                <a:spLocks noRot="1" noChangeAspect="1" noMove="1" noResize="1" noEditPoints="1" noAdjustHandles="1" noChangeArrowheads="1" noChangeShapeType="1" noTextEdit="1"/>
              </p:cNvSpPr>
              <p:nvPr/>
            </p:nvSpPr>
            <p:spPr>
              <a:xfrm>
                <a:off x="3857473" y="2169348"/>
                <a:ext cx="1860374" cy="506742"/>
              </a:xfrm>
              <a:prstGeom prst="rect">
                <a:avLst/>
              </a:prstGeom>
              <a:blipFill>
                <a:blip r:embed="rId22"/>
                <a:stretch>
                  <a:fillRect t="-1205" b="-72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182F21D6-562B-4416-8661-016B3945A1C9}"/>
                  </a:ext>
                </a:extLst>
              </p:cNvPr>
              <p:cNvSpPr/>
              <p:nvPr/>
            </p:nvSpPr>
            <p:spPr>
              <a:xfrm>
                <a:off x="3903209" y="1905266"/>
                <a:ext cx="1283114" cy="27699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𝜖</m:t>
                          </m:r>
                        </m:e>
                        <m:sub>
                          <m:r>
                            <a:rPr lang="en-US" sz="1200" i="1">
                              <a:latin typeface="Cambria Math" panose="02040503050406030204" pitchFamily="18" charset="0"/>
                            </a:rPr>
                            <m:t>𝑐𝑛𝑜</m:t>
                          </m:r>
                        </m:sub>
                      </m:sSub>
                      <m:r>
                        <a:rPr lang="en-US" sz="1200" i="1">
                          <a:latin typeface="Cambria Math" panose="02040503050406030204" pitchFamily="18" charset="0"/>
                        </a:rPr>
                        <m:t>:~ </m:t>
                      </m:r>
                      <m:sSup>
                        <m:sSupPr>
                          <m:ctrlPr>
                            <a:rPr lang="en-US" sz="1200" i="1">
                              <a:latin typeface="Cambria Math" panose="02040503050406030204" pitchFamily="18" charset="0"/>
                            </a:rPr>
                          </m:ctrlPr>
                        </m:sSupPr>
                        <m:e>
                          <m:r>
                            <a:rPr lang="en-US" sz="1200" i="1">
                              <a:latin typeface="Cambria Math" panose="02040503050406030204" pitchFamily="18" charset="0"/>
                            </a:rPr>
                            <m:t>𝜌</m:t>
                          </m:r>
                          <m:r>
                            <a:rPr lang="en-US" sz="1200" i="1">
                              <a:latin typeface="Cambria Math" panose="02040503050406030204" pitchFamily="18" charset="0"/>
                            </a:rPr>
                            <m:t>𝑇</m:t>
                          </m:r>
                        </m:e>
                        <m:sup>
                          <m:r>
                            <a:rPr lang="en-US" sz="1200" i="1">
                              <a:latin typeface="Cambria Math" panose="02040503050406030204" pitchFamily="18" charset="0"/>
                            </a:rPr>
                            <m:t>18</m:t>
                          </m:r>
                        </m:sup>
                      </m:sSup>
                    </m:oMath>
                  </m:oMathPara>
                </a14:m>
                <a:endParaRPr lang="en-US" sz="1200" dirty="0"/>
              </a:p>
            </p:txBody>
          </p:sp>
        </mc:Choice>
        <mc:Fallback xmlns="">
          <p:sp>
            <p:nvSpPr>
              <p:cNvPr id="20" name="Rectangle 19">
                <a:extLst>
                  <a:ext uri="{FF2B5EF4-FFF2-40B4-BE49-F238E27FC236}">
                    <a16:creationId xmlns:a16="http://schemas.microsoft.com/office/drawing/2014/main" id="{182F21D6-562B-4416-8661-016B3945A1C9}"/>
                  </a:ext>
                </a:extLst>
              </p:cNvPr>
              <p:cNvSpPr>
                <a:spLocks noRot="1" noChangeAspect="1" noMove="1" noResize="1" noEditPoints="1" noAdjustHandles="1" noChangeArrowheads="1" noChangeShapeType="1" noTextEdit="1"/>
              </p:cNvSpPr>
              <p:nvPr/>
            </p:nvSpPr>
            <p:spPr>
              <a:xfrm>
                <a:off x="3903209" y="1905266"/>
                <a:ext cx="1283114" cy="276999"/>
              </a:xfrm>
              <a:prstGeom prst="rect">
                <a:avLst/>
              </a:prstGeom>
              <a:blipFill>
                <a:blip r:embed="rId23"/>
                <a:stretch>
                  <a:fillRect b="-666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24">
            <p14:nvContentPartPr>
              <p14:cNvPr id="22" name="Ink 21">
                <a:extLst>
                  <a:ext uri="{FF2B5EF4-FFF2-40B4-BE49-F238E27FC236}">
                    <a16:creationId xmlns:a16="http://schemas.microsoft.com/office/drawing/2014/main" id="{E465C631-B4B8-4016-94EB-16FD529FBD81}"/>
                  </a:ext>
                </a:extLst>
              </p14:cNvPr>
              <p14:cNvContentPartPr/>
              <p14:nvPr/>
            </p14:nvContentPartPr>
            <p14:xfrm>
              <a:off x="-1350760" y="4991250"/>
              <a:ext cx="21240" cy="12960"/>
            </p14:xfrm>
          </p:contentPart>
        </mc:Choice>
        <mc:Fallback xmlns="">
          <p:pic>
            <p:nvPicPr>
              <p:cNvPr id="22" name="Ink 21">
                <a:extLst>
                  <a:ext uri="{FF2B5EF4-FFF2-40B4-BE49-F238E27FC236}">
                    <a16:creationId xmlns:a16="http://schemas.microsoft.com/office/drawing/2014/main" id="{E465C631-B4B8-4016-94EB-16FD529FBD81}"/>
                  </a:ext>
                </a:extLst>
              </p:cNvPr>
              <p:cNvPicPr/>
              <p:nvPr/>
            </p:nvPicPr>
            <p:blipFill>
              <a:blip r:embed="rId25"/>
              <a:stretch>
                <a:fillRect/>
              </a:stretch>
            </p:blipFill>
            <p:spPr>
              <a:xfrm>
                <a:off x="-1359760" y="4982610"/>
                <a:ext cx="3888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06" name="Ink 2105">
                <a:extLst>
                  <a:ext uri="{FF2B5EF4-FFF2-40B4-BE49-F238E27FC236}">
                    <a16:creationId xmlns:a16="http://schemas.microsoft.com/office/drawing/2014/main" id="{E29DCE0E-9C02-42A6-9B8F-C4599EBA40B7}"/>
                  </a:ext>
                </a:extLst>
              </p14:cNvPr>
              <p14:cNvContentPartPr/>
              <p14:nvPr/>
            </p14:nvContentPartPr>
            <p14:xfrm>
              <a:off x="5586805" y="1475319"/>
              <a:ext cx="78120" cy="76320"/>
            </p14:xfrm>
          </p:contentPart>
        </mc:Choice>
        <mc:Fallback xmlns="">
          <p:pic>
            <p:nvPicPr>
              <p:cNvPr id="2106" name="Ink 2105">
                <a:extLst>
                  <a:ext uri="{FF2B5EF4-FFF2-40B4-BE49-F238E27FC236}">
                    <a16:creationId xmlns:a16="http://schemas.microsoft.com/office/drawing/2014/main" id="{E29DCE0E-9C02-42A6-9B8F-C4599EBA40B7}"/>
                  </a:ext>
                </a:extLst>
              </p:cNvPr>
              <p:cNvPicPr/>
              <p:nvPr/>
            </p:nvPicPr>
            <p:blipFill>
              <a:blip r:embed="rId27"/>
              <a:stretch>
                <a:fillRect/>
              </a:stretch>
            </p:blipFill>
            <p:spPr>
              <a:xfrm>
                <a:off x="5582485" y="1470999"/>
                <a:ext cx="86760" cy="84960"/>
              </a:xfrm>
              <a:prstGeom prst="rect">
                <a:avLst/>
              </a:prstGeom>
            </p:spPr>
          </p:pic>
        </mc:Fallback>
      </mc:AlternateContent>
      <p:sp>
        <p:nvSpPr>
          <p:cNvPr id="2107" name="Rectangle 2106">
            <a:extLst>
              <a:ext uri="{FF2B5EF4-FFF2-40B4-BE49-F238E27FC236}">
                <a16:creationId xmlns:a16="http://schemas.microsoft.com/office/drawing/2014/main" id="{E2D33483-31C1-4EE2-A9BB-9B8458566F74}"/>
              </a:ext>
            </a:extLst>
          </p:cNvPr>
          <p:cNvSpPr/>
          <p:nvPr/>
        </p:nvSpPr>
        <p:spPr>
          <a:xfrm>
            <a:off x="5602395" y="1874044"/>
            <a:ext cx="70890" cy="127059"/>
          </a:xfrm>
          <a:prstGeom prst="rect">
            <a:avLst/>
          </a:prstGeom>
          <a:solidFill>
            <a:srgbClr val="B7C9E2"/>
          </a:solidFill>
          <a:ln>
            <a:solidFill>
              <a:srgbClr val="B7C9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7C9E2"/>
              </a:solidFill>
            </a:endParaRPr>
          </a:p>
        </p:txBody>
      </p:sp>
      <mc:AlternateContent xmlns:mc="http://schemas.openxmlformats.org/markup-compatibility/2006" xmlns:p14="http://schemas.microsoft.com/office/powerpoint/2010/main">
        <mc:Choice Requires="p14">
          <p:contentPart p14:bwMode="auto" r:id="rId28">
            <p14:nvContentPartPr>
              <p14:cNvPr id="2122" name="Ink 2121">
                <a:extLst>
                  <a:ext uri="{FF2B5EF4-FFF2-40B4-BE49-F238E27FC236}">
                    <a16:creationId xmlns:a16="http://schemas.microsoft.com/office/drawing/2014/main" id="{07008B4B-1F6E-46B0-B47D-2AD42FB82BFC}"/>
                  </a:ext>
                </a:extLst>
              </p14:cNvPr>
              <p14:cNvContentPartPr/>
              <p14:nvPr/>
            </p14:nvContentPartPr>
            <p14:xfrm>
              <a:off x="5616765" y="2270496"/>
              <a:ext cx="74520" cy="87480"/>
            </p14:xfrm>
          </p:contentPart>
        </mc:Choice>
        <mc:Fallback xmlns="">
          <p:pic>
            <p:nvPicPr>
              <p:cNvPr id="2122" name="Ink 2121">
                <a:extLst>
                  <a:ext uri="{FF2B5EF4-FFF2-40B4-BE49-F238E27FC236}">
                    <a16:creationId xmlns:a16="http://schemas.microsoft.com/office/drawing/2014/main" id="{07008B4B-1F6E-46B0-B47D-2AD42FB82BFC}"/>
                  </a:ext>
                </a:extLst>
              </p:cNvPr>
              <p:cNvPicPr/>
              <p:nvPr/>
            </p:nvPicPr>
            <p:blipFill>
              <a:blip r:embed="rId29"/>
              <a:stretch>
                <a:fillRect/>
              </a:stretch>
            </p:blipFill>
            <p:spPr>
              <a:xfrm>
                <a:off x="5612424" y="2266176"/>
                <a:ext cx="83202" cy="96120"/>
              </a:xfrm>
              <a:prstGeom prst="rect">
                <a:avLst/>
              </a:prstGeom>
            </p:spPr>
          </p:pic>
        </mc:Fallback>
      </mc:AlternateContent>
      <p:sp>
        <p:nvSpPr>
          <p:cNvPr id="2123" name="Rectangle 2122">
            <a:extLst>
              <a:ext uri="{FF2B5EF4-FFF2-40B4-BE49-F238E27FC236}">
                <a16:creationId xmlns:a16="http://schemas.microsoft.com/office/drawing/2014/main" id="{694526F7-7A7A-4619-A8DC-BF36BD97EA8F}"/>
              </a:ext>
            </a:extLst>
          </p:cNvPr>
          <p:cNvSpPr/>
          <p:nvPr/>
        </p:nvSpPr>
        <p:spPr>
          <a:xfrm>
            <a:off x="6462698" y="2514142"/>
            <a:ext cx="143862" cy="72360"/>
          </a:xfrm>
          <a:prstGeom prst="rect">
            <a:avLst/>
          </a:prstGeom>
          <a:solidFill>
            <a:srgbClr val="B7C9E2"/>
          </a:solidFill>
          <a:ln>
            <a:solidFill>
              <a:srgbClr val="B7C9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0">
            <p14:nvContentPartPr>
              <p14:cNvPr id="2126" name="Ink 2125">
                <a:extLst>
                  <a:ext uri="{FF2B5EF4-FFF2-40B4-BE49-F238E27FC236}">
                    <a16:creationId xmlns:a16="http://schemas.microsoft.com/office/drawing/2014/main" id="{1648F447-1CF3-4BB2-B047-85673DA965A4}"/>
                  </a:ext>
                </a:extLst>
              </p14:cNvPr>
              <p14:cNvContentPartPr/>
              <p14:nvPr/>
            </p14:nvContentPartPr>
            <p14:xfrm>
              <a:off x="5807205" y="2470886"/>
              <a:ext cx="55080" cy="87840"/>
            </p14:xfrm>
          </p:contentPart>
        </mc:Choice>
        <mc:Fallback xmlns="">
          <p:pic>
            <p:nvPicPr>
              <p:cNvPr id="2126" name="Ink 2125">
                <a:extLst>
                  <a:ext uri="{FF2B5EF4-FFF2-40B4-BE49-F238E27FC236}">
                    <a16:creationId xmlns:a16="http://schemas.microsoft.com/office/drawing/2014/main" id="{1648F447-1CF3-4BB2-B047-85673DA965A4}"/>
                  </a:ext>
                </a:extLst>
              </p:cNvPr>
              <p:cNvPicPr/>
              <p:nvPr/>
            </p:nvPicPr>
            <p:blipFill>
              <a:blip r:embed="rId31"/>
              <a:stretch>
                <a:fillRect/>
              </a:stretch>
            </p:blipFill>
            <p:spPr>
              <a:xfrm>
                <a:off x="5802885" y="2466566"/>
                <a:ext cx="6372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31" name="Ink 2130">
                <a:extLst>
                  <a:ext uri="{FF2B5EF4-FFF2-40B4-BE49-F238E27FC236}">
                    <a16:creationId xmlns:a16="http://schemas.microsoft.com/office/drawing/2014/main" id="{F2E544AC-DA31-4EE0-BF2A-A544903DB48F}"/>
                  </a:ext>
                </a:extLst>
              </p14:cNvPr>
              <p14:cNvContentPartPr/>
              <p14:nvPr/>
            </p14:nvContentPartPr>
            <p14:xfrm>
              <a:off x="6377445" y="2494286"/>
              <a:ext cx="52560" cy="50760"/>
            </p14:xfrm>
          </p:contentPart>
        </mc:Choice>
        <mc:Fallback xmlns="">
          <p:pic>
            <p:nvPicPr>
              <p:cNvPr id="2131" name="Ink 2130">
                <a:extLst>
                  <a:ext uri="{FF2B5EF4-FFF2-40B4-BE49-F238E27FC236}">
                    <a16:creationId xmlns:a16="http://schemas.microsoft.com/office/drawing/2014/main" id="{F2E544AC-DA31-4EE0-BF2A-A544903DB48F}"/>
                  </a:ext>
                </a:extLst>
              </p:cNvPr>
              <p:cNvPicPr/>
              <p:nvPr/>
            </p:nvPicPr>
            <p:blipFill>
              <a:blip r:embed="rId33"/>
              <a:stretch>
                <a:fillRect/>
              </a:stretch>
            </p:blipFill>
            <p:spPr>
              <a:xfrm>
                <a:off x="6373154" y="2489966"/>
                <a:ext cx="61141"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32" name="Ink 2131">
                <a:extLst>
                  <a:ext uri="{FF2B5EF4-FFF2-40B4-BE49-F238E27FC236}">
                    <a16:creationId xmlns:a16="http://schemas.microsoft.com/office/drawing/2014/main" id="{6B519CB1-362C-4054-8943-2CDC151C01D2}"/>
                  </a:ext>
                </a:extLst>
              </p14:cNvPr>
              <p14:cNvContentPartPr/>
              <p14:nvPr/>
            </p14:nvContentPartPr>
            <p14:xfrm>
              <a:off x="6836445" y="2477726"/>
              <a:ext cx="2880" cy="25200"/>
            </p14:xfrm>
          </p:contentPart>
        </mc:Choice>
        <mc:Fallback xmlns="">
          <p:pic>
            <p:nvPicPr>
              <p:cNvPr id="2132" name="Ink 2131">
                <a:extLst>
                  <a:ext uri="{FF2B5EF4-FFF2-40B4-BE49-F238E27FC236}">
                    <a16:creationId xmlns:a16="http://schemas.microsoft.com/office/drawing/2014/main" id="{6B519CB1-362C-4054-8943-2CDC151C01D2}"/>
                  </a:ext>
                </a:extLst>
              </p:cNvPr>
              <p:cNvPicPr/>
              <p:nvPr/>
            </p:nvPicPr>
            <p:blipFill>
              <a:blip r:embed="rId35"/>
              <a:stretch>
                <a:fillRect/>
              </a:stretch>
            </p:blipFill>
            <p:spPr>
              <a:xfrm>
                <a:off x="6832125" y="2473406"/>
                <a:ext cx="1152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36" name="Ink 2135">
                <a:extLst>
                  <a:ext uri="{FF2B5EF4-FFF2-40B4-BE49-F238E27FC236}">
                    <a16:creationId xmlns:a16="http://schemas.microsoft.com/office/drawing/2014/main" id="{0FA7718A-EA02-4AED-A5CB-C1C9E6D6C28C}"/>
                  </a:ext>
                </a:extLst>
              </p14:cNvPr>
              <p14:cNvContentPartPr/>
              <p14:nvPr/>
            </p14:nvContentPartPr>
            <p14:xfrm>
              <a:off x="6853725" y="2495726"/>
              <a:ext cx="126360" cy="49320"/>
            </p14:xfrm>
          </p:contentPart>
        </mc:Choice>
        <mc:Fallback xmlns="">
          <p:pic>
            <p:nvPicPr>
              <p:cNvPr id="2136" name="Ink 2135">
                <a:extLst>
                  <a:ext uri="{FF2B5EF4-FFF2-40B4-BE49-F238E27FC236}">
                    <a16:creationId xmlns:a16="http://schemas.microsoft.com/office/drawing/2014/main" id="{0FA7718A-EA02-4AED-A5CB-C1C9E6D6C28C}"/>
                  </a:ext>
                </a:extLst>
              </p:cNvPr>
              <p:cNvPicPr/>
              <p:nvPr/>
            </p:nvPicPr>
            <p:blipFill>
              <a:blip r:embed="rId37"/>
              <a:stretch>
                <a:fillRect/>
              </a:stretch>
            </p:blipFill>
            <p:spPr>
              <a:xfrm>
                <a:off x="6849405" y="2491374"/>
                <a:ext cx="135000" cy="58024"/>
              </a:xfrm>
              <a:prstGeom prst="rect">
                <a:avLst/>
              </a:prstGeom>
            </p:spPr>
          </p:pic>
        </mc:Fallback>
      </mc:AlternateContent>
      <p:sp>
        <p:nvSpPr>
          <p:cNvPr id="202" name="Straight Connector 201">
            <a:extLst>
              <a:ext uri="{FF2B5EF4-FFF2-40B4-BE49-F238E27FC236}">
                <a16:creationId xmlns:a16="http://schemas.microsoft.com/office/drawing/2014/main" id="{D45B2AD4-39B8-4408-87AB-8FB2D194E340}"/>
              </a:ext>
            </a:extLst>
          </p:cNvPr>
          <p:cNvSpPr/>
          <p:nvPr/>
        </p:nvSpPr>
        <p:spPr>
          <a:xfrm rot="-5400000">
            <a:off x="5829462" y="1954861"/>
            <a:ext cx="267332" cy="432071"/>
          </a:xfrm>
          <a:prstGeom prst="line">
            <a:avLst/>
          </a:prstGeom>
          <a:gradFill>
            <a:gsLst>
              <a:gs pos="1000">
                <a:srgbClr val="7FC83F">
                  <a:alpha val="5000"/>
                </a:srgbClr>
              </a:gs>
              <a:gs pos="18000">
                <a:srgbClr val="489CD1">
                  <a:alpha val="5000"/>
                </a:srgbClr>
              </a:gs>
              <a:gs pos="36000">
                <a:srgbClr val="9B2486">
                  <a:alpha val="5000"/>
                </a:srgbClr>
              </a:gs>
              <a:gs pos="52000">
                <a:srgbClr val="D33634">
                  <a:alpha val="5000"/>
                </a:srgbClr>
              </a:gs>
              <a:gs pos="68000">
                <a:srgbClr val="E93668">
                  <a:alpha val="5000"/>
                </a:srgbClr>
              </a:gs>
              <a:gs pos="83000">
                <a:srgbClr val="E46C33">
                  <a:alpha val="5000"/>
                </a:srgbClr>
              </a:gs>
              <a:gs pos="95000">
                <a:srgbClr val="F5C248">
                  <a:alpha val="5000"/>
                </a:srgbClr>
              </a:gs>
            </a:gsLst>
          </a:gradFill>
          <a:ln w="31750">
            <a:solidFill>
              <a:srgbClr val="2DFE5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l-PL">
              <a:gradFill>
                <a:gsLst>
                  <a:gs pos="1000">
                    <a:srgbClr val="7FC83F"/>
                  </a:gs>
                  <a:gs pos="18000">
                    <a:srgbClr val="489CD1"/>
                  </a:gs>
                  <a:gs pos="36000">
                    <a:srgbClr val="9B2486"/>
                  </a:gs>
                  <a:gs pos="52000">
                    <a:srgbClr val="D33634"/>
                  </a:gs>
                  <a:gs pos="68000">
                    <a:srgbClr val="E93668"/>
                  </a:gs>
                  <a:gs pos="83000">
                    <a:srgbClr val="E46C33"/>
                  </a:gs>
                  <a:gs pos="95000">
                    <a:srgbClr val="F5C248"/>
                  </a:gs>
                </a:gsLst>
              </a:gradFill>
            </a:endParaRPr>
          </a:p>
        </p:txBody>
      </p:sp>
      <p:sp>
        <p:nvSpPr>
          <p:cNvPr id="203" name="Straight Connector 202">
            <a:extLst>
              <a:ext uri="{FF2B5EF4-FFF2-40B4-BE49-F238E27FC236}">
                <a16:creationId xmlns:a16="http://schemas.microsoft.com/office/drawing/2014/main" id="{3CBB3BAE-288E-40DD-A398-8E35E1C98D33}"/>
              </a:ext>
            </a:extLst>
          </p:cNvPr>
          <p:cNvSpPr/>
          <p:nvPr/>
        </p:nvSpPr>
        <p:spPr>
          <a:xfrm rot="-5400000">
            <a:off x="6212554" y="1798742"/>
            <a:ext cx="172344" cy="396976"/>
          </a:xfrm>
          <a:prstGeom prst="line">
            <a:avLst/>
          </a:prstGeom>
          <a:gradFill>
            <a:gsLst>
              <a:gs pos="1000">
                <a:srgbClr val="7FC83F">
                  <a:alpha val="5000"/>
                </a:srgbClr>
              </a:gs>
              <a:gs pos="18000">
                <a:srgbClr val="489CD1">
                  <a:alpha val="5000"/>
                </a:srgbClr>
              </a:gs>
              <a:gs pos="36000">
                <a:srgbClr val="9B2486">
                  <a:alpha val="5000"/>
                </a:srgbClr>
              </a:gs>
              <a:gs pos="52000">
                <a:srgbClr val="D33634">
                  <a:alpha val="5000"/>
                </a:srgbClr>
              </a:gs>
              <a:gs pos="68000">
                <a:srgbClr val="E93668">
                  <a:alpha val="5000"/>
                </a:srgbClr>
              </a:gs>
              <a:gs pos="83000">
                <a:srgbClr val="E46C33">
                  <a:alpha val="5000"/>
                </a:srgbClr>
              </a:gs>
              <a:gs pos="95000">
                <a:srgbClr val="F5C248">
                  <a:alpha val="5000"/>
                </a:srgbClr>
              </a:gs>
            </a:gsLst>
          </a:gradFill>
          <a:ln w="31750">
            <a:solidFill>
              <a:srgbClr val="2DFE5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l-PL">
              <a:gradFill>
                <a:gsLst>
                  <a:gs pos="1000">
                    <a:srgbClr val="7FC83F"/>
                  </a:gs>
                  <a:gs pos="18000">
                    <a:srgbClr val="489CD1"/>
                  </a:gs>
                  <a:gs pos="36000">
                    <a:srgbClr val="9B2486"/>
                  </a:gs>
                  <a:gs pos="52000">
                    <a:srgbClr val="D33634"/>
                  </a:gs>
                  <a:gs pos="68000">
                    <a:srgbClr val="E93668"/>
                  </a:gs>
                  <a:gs pos="83000">
                    <a:srgbClr val="E46C33"/>
                  </a:gs>
                  <a:gs pos="95000">
                    <a:srgbClr val="F5C248"/>
                  </a:gs>
                </a:gsLst>
              </a:gradFill>
            </a:endParaRPr>
          </a:p>
        </p:txBody>
      </p:sp>
      <p:sp>
        <p:nvSpPr>
          <p:cNvPr id="204" name="Straight Connector 203">
            <a:extLst>
              <a:ext uri="{FF2B5EF4-FFF2-40B4-BE49-F238E27FC236}">
                <a16:creationId xmlns:a16="http://schemas.microsoft.com/office/drawing/2014/main" id="{8E47AF7E-8921-4682-8191-33D1CE63B7D2}"/>
              </a:ext>
            </a:extLst>
          </p:cNvPr>
          <p:cNvSpPr/>
          <p:nvPr/>
        </p:nvSpPr>
        <p:spPr>
          <a:xfrm rot="-5400000">
            <a:off x="6541725" y="1801191"/>
            <a:ext cx="766954" cy="229646"/>
          </a:xfrm>
          <a:prstGeom prst="line">
            <a:avLst/>
          </a:prstGeom>
          <a:gradFill>
            <a:gsLst>
              <a:gs pos="1000">
                <a:srgbClr val="7FC83F">
                  <a:alpha val="5000"/>
                </a:srgbClr>
              </a:gs>
              <a:gs pos="18000">
                <a:srgbClr val="489CD1">
                  <a:alpha val="5000"/>
                </a:srgbClr>
              </a:gs>
              <a:gs pos="36000">
                <a:srgbClr val="9B2486">
                  <a:alpha val="5000"/>
                </a:srgbClr>
              </a:gs>
              <a:gs pos="52000">
                <a:srgbClr val="D33634">
                  <a:alpha val="5000"/>
                </a:srgbClr>
              </a:gs>
              <a:gs pos="68000">
                <a:srgbClr val="E93668">
                  <a:alpha val="5000"/>
                </a:srgbClr>
              </a:gs>
              <a:gs pos="83000">
                <a:srgbClr val="E46C33">
                  <a:alpha val="5000"/>
                </a:srgbClr>
              </a:gs>
              <a:gs pos="95000">
                <a:srgbClr val="F5C248">
                  <a:alpha val="5000"/>
                </a:srgbClr>
              </a:gs>
            </a:gsLst>
          </a:gradFill>
          <a:ln w="25400">
            <a:solidFill>
              <a:srgbClr val="FF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l-PL">
              <a:gradFill>
                <a:gsLst>
                  <a:gs pos="1000">
                    <a:srgbClr val="7FC83F"/>
                  </a:gs>
                  <a:gs pos="18000">
                    <a:srgbClr val="489CD1"/>
                  </a:gs>
                  <a:gs pos="36000">
                    <a:srgbClr val="9B2486"/>
                  </a:gs>
                  <a:gs pos="52000">
                    <a:srgbClr val="D33634"/>
                  </a:gs>
                  <a:gs pos="68000">
                    <a:srgbClr val="E93668"/>
                  </a:gs>
                  <a:gs pos="83000">
                    <a:srgbClr val="E46C33"/>
                  </a:gs>
                  <a:gs pos="95000">
                    <a:srgbClr val="F5C248"/>
                  </a:gs>
                </a:gsLst>
              </a:gradFill>
            </a:endParaRPr>
          </a:p>
        </p:txBody>
      </p:sp>
      <p:sp>
        <p:nvSpPr>
          <p:cNvPr id="205" name="Straight Connector 204">
            <a:extLst>
              <a:ext uri="{FF2B5EF4-FFF2-40B4-BE49-F238E27FC236}">
                <a16:creationId xmlns:a16="http://schemas.microsoft.com/office/drawing/2014/main" id="{54103D15-D962-4A50-8008-4915D36031A4}"/>
              </a:ext>
            </a:extLst>
          </p:cNvPr>
          <p:cNvSpPr/>
          <p:nvPr/>
        </p:nvSpPr>
        <p:spPr>
          <a:xfrm rot="-5400000">
            <a:off x="6185528" y="1770802"/>
            <a:ext cx="433452" cy="234913"/>
          </a:xfrm>
          <a:prstGeom prst="line">
            <a:avLst/>
          </a:prstGeom>
          <a:gradFill>
            <a:gsLst>
              <a:gs pos="1000">
                <a:srgbClr val="7FC83F">
                  <a:alpha val="5000"/>
                </a:srgbClr>
              </a:gs>
              <a:gs pos="18000">
                <a:srgbClr val="489CD1">
                  <a:alpha val="5000"/>
                </a:srgbClr>
              </a:gs>
              <a:gs pos="36000">
                <a:srgbClr val="9B2486">
                  <a:alpha val="5000"/>
                </a:srgbClr>
              </a:gs>
              <a:gs pos="52000">
                <a:srgbClr val="D33634">
                  <a:alpha val="5000"/>
                </a:srgbClr>
              </a:gs>
              <a:gs pos="68000">
                <a:srgbClr val="E93668">
                  <a:alpha val="5000"/>
                </a:srgbClr>
              </a:gs>
              <a:gs pos="83000">
                <a:srgbClr val="E46C33">
                  <a:alpha val="5000"/>
                </a:srgbClr>
              </a:gs>
              <a:gs pos="95000">
                <a:srgbClr val="F5C248">
                  <a:alpha val="5000"/>
                </a:srgbClr>
              </a:gs>
            </a:gsLst>
          </a:gradFill>
          <a:ln w="25400">
            <a:solidFill>
              <a:srgbClr val="0000FF"/>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l-PL">
              <a:gradFill>
                <a:gsLst>
                  <a:gs pos="1000">
                    <a:srgbClr val="7FC83F"/>
                  </a:gs>
                  <a:gs pos="18000">
                    <a:srgbClr val="489CD1"/>
                  </a:gs>
                  <a:gs pos="36000">
                    <a:srgbClr val="9B2486"/>
                  </a:gs>
                  <a:gs pos="52000">
                    <a:srgbClr val="D33634"/>
                  </a:gs>
                  <a:gs pos="68000">
                    <a:srgbClr val="E93668"/>
                  </a:gs>
                  <a:gs pos="83000">
                    <a:srgbClr val="E46C33"/>
                  </a:gs>
                  <a:gs pos="95000">
                    <a:srgbClr val="F5C248"/>
                  </a:gs>
                </a:gsLst>
              </a:gradFill>
            </a:endParaRPr>
          </a:p>
        </p:txBody>
      </p:sp>
      <p:sp>
        <p:nvSpPr>
          <p:cNvPr id="62" name="Straight Connector 61">
            <a:extLst>
              <a:ext uri="{FF2B5EF4-FFF2-40B4-BE49-F238E27FC236}">
                <a16:creationId xmlns:a16="http://schemas.microsoft.com/office/drawing/2014/main" id="{3428103F-14D0-48E4-B52D-ABD42A385F46}"/>
              </a:ext>
            </a:extLst>
          </p:cNvPr>
          <p:cNvSpPr/>
          <p:nvPr/>
        </p:nvSpPr>
        <p:spPr>
          <a:xfrm rot="-5400000">
            <a:off x="6051845" y="2240159"/>
            <a:ext cx="445897" cy="0"/>
          </a:xfrm>
          <a:prstGeom prst="line">
            <a:avLst/>
          </a:prstGeom>
          <a:gradFill>
            <a:gsLst>
              <a:gs pos="1000">
                <a:srgbClr val="7FC83F">
                  <a:alpha val="5000"/>
                </a:srgbClr>
              </a:gs>
              <a:gs pos="18000">
                <a:srgbClr val="489CD1">
                  <a:alpha val="5000"/>
                </a:srgbClr>
              </a:gs>
              <a:gs pos="36000">
                <a:srgbClr val="9B2486">
                  <a:alpha val="5000"/>
                </a:srgbClr>
              </a:gs>
              <a:gs pos="52000">
                <a:srgbClr val="D33634">
                  <a:alpha val="5000"/>
                </a:srgbClr>
              </a:gs>
              <a:gs pos="68000">
                <a:srgbClr val="E93668">
                  <a:alpha val="5000"/>
                </a:srgbClr>
              </a:gs>
              <a:gs pos="83000">
                <a:srgbClr val="E46C33">
                  <a:alpha val="5000"/>
                </a:srgbClr>
              </a:gs>
              <a:gs pos="95000">
                <a:srgbClr val="F5C248">
                  <a:alpha val="5000"/>
                </a:srgbClr>
              </a:gs>
            </a:gsLst>
          </a:gradFill>
          <a:ln w="22225">
            <a:gradFill>
              <a:gsLst>
                <a:gs pos="1000">
                  <a:srgbClr val="7FC83F"/>
                </a:gs>
                <a:gs pos="18000">
                  <a:srgbClr val="489CD1"/>
                </a:gs>
                <a:gs pos="36000">
                  <a:srgbClr val="9B2486"/>
                </a:gs>
                <a:gs pos="52000">
                  <a:srgbClr val="D33634"/>
                </a:gs>
                <a:gs pos="68000">
                  <a:srgbClr val="E93668"/>
                </a:gs>
                <a:gs pos="83000">
                  <a:srgbClr val="E46C33"/>
                </a:gs>
                <a:gs pos="95000">
                  <a:srgbClr val="F5C248"/>
                </a:gs>
              </a:gsLst>
            </a:gra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l-PL">
              <a:gradFill>
                <a:gsLst>
                  <a:gs pos="1000">
                    <a:srgbClr val="7FC83F"/>
                  </a:gs>
                  <a:gs pos="18000">
                    <a:srgbClr val="489CD1"/>
                  </a:gs>
                  <a:gs pos="36000">
                    <a:srgbClr val="9B2486"/>
                  </a:gs>
                  <a:gs pos="52000">
                    <a:srgbClr val="D33634"/>
                  </a:gs>
                  <a:gs pos="68000">
                    <a:srgbClr val="E93668"/>
                  </a:gs>
                  <a:gs pos="83000">
                    <a:srgbClr val="E46C33"/>
                  </a:gs>
                  <a:gs pos="95000">
                    <a:srgbClr val="F5C248"/>
                  </a:gs>
                </a:gsLst>
              </a:gradFill>
            </a:endParaRPr>
          </a:p>
        </p:txBody>
      </p:sp>
      <mc:AlternateContent xmlns:mc="http://schemas.openxmlformats.org/markup-compatibility/2006" xmlns:p14="http://schemas.microsoft.com/office/powerpoint/2010/main">
        <mc:Choice Requires="p14">
          <p:contentPart p14:bwMode="auto" r:id="rId38">
            <p14:nvContentPartPr>
              <p14:cNvPr id="2157" name="Ink 2156">
                <a:extLst>
                  <a:ext uri="{FF2B5EF4-FFF2-40B4-BE49-F238E27FC236}">
                    <a16:creationId xmlns:a16="http://schemas.microsoft.com/office/drawing/2014/main" id="{33405A9D-E30F-4FC1-8DF5-C27548A3EBB8}"/>
                  </a:ext>
                </a:extLst>
              </p14:cNvPr>
              <p14:cNvContentPartPr/>
              <p14:nvPr/>
            </p14:nvContentPartPr>
            <p14:xfrm>
              <a:off x="7036474" y="1523906"/>
              <a:ext cx="360" cy="360"/>
            </p14:xfrm>
          </p:contentPart>
        </mc:Choice>
        <mc:Fallback xmlns="">
          <p:pic>
            <p:nvPicPr>
              <p:cNvPr id="2157" name="Ink 2156">
                <a:extLst>
                  <a:ext uri="{FF2B5EF4-FFF2-40B4-BE49-F238E27FC236}">
                    <a16:creationId xmlns:a16="http://schemas.microsoft.com/office/drawing/2014/main" id="{33405A9D-E30F-4FC1-8DF5-C27548A3EBB8}"/>
                  </a:ext>
                </a:extLst>
              </p:cNvPr>
              <p:cNvPicPr/>
              <p:nvPr/>
            </p:nvPicPr>
            <p:blipFill>
              <a:blip r:embed="rId39"/>
              <a:stretch>
                <a:fillRect/>
              </a:stretch>
            </p:blipFill>
            <p:spPr>
              <a:xfrm>
                <a:off x="7027474" y="151490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164" name="Ink 2163">
                <a:extLst>
                  <a:ext uri="{FF2B5EF4-FFF2-40B4-BE49-F238E27FC236}">
                    <a16:creationId xmlns:a16="http://schemas.microsoft.com/office/drawing/2014/main" id="{67D8B562-48F7-499D-98E7-2C8B0D85A938}"/>
                  </a:ext>
                </a:extLst>
              </p14:cNvPr>
              <p14:cNvContentPartPr/>
              <p14:nvPr/>
            </p14:nvContentPartPr>
            <p14:xfrm>
              <a:off x="6299554" y="1951586"/>
              <a:ext cx="45360" cy="38160"/>
            </p14:xfrm>
          </p:contentPart>
        </mc:Choice>
        <mc:Fallback xmlns="">
          <p:pic>
            <p:nvPicPr>
              <p:cNvPr id="2164" name="Ink 2163">
                <a:extLst>
                  <a:ext uri="{FF2B5EF4-FFF2-40B4-BE49-F238E27FC236}">
                    <a16:creationId xmlns:a16="http://schemas.microsoft.com/office/drawing/2014/main" id="{67D8B562-48F7-499D-98E7-2C8B0D85A938}"/>
                  </a:ext>
                </a:extLst>
              </p:cNvPr>
              <p:cNvPicPr/>
              <p:nvPr/>
            </p:nvPicPr>
            <p:blipFill>
              <a:blip r:embed="rId41"/>
              <a:stretch>
                <a:fillRect/>
              </a:stretch>
            </p:blipFill>
            <p:spPr>
              <a:xfrm>
                <a:off x="6290845" y="1942586"/>
                <a:ext cx="63141"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165" name="Ink 2164">
                <a:extLst>
                  <a:ext uri="{FF2B5EF4-FFF2-40B4-BE49-F238E27FC236}">
                    <a16:creationId xmlns:a16="http://schemas.microsoft.com/office/drawing/2014/main" id="{D37DA87C-BB7E-4E66-9146-F817B10F3D70}"/>
                  </a:ext>
                </a:extLst>
              </p14:cNvPr>
              <p14:cNvContentPartPr/>
              <p14:nvPr/>
            </p14:nvContentPartPr>
            <p14:xfrm>
              <a:off x="6286594" y="1945466"/>
              <a:ext cx="70920" cy="51840"/>
            </p14:xfrm>
          </p:contentPart>
        </mc:Choice>
        <mc:Fallback xmlns="">
          <p:pic>
            <p:nvPicPr>
              <p:cNvPr id="2165" name="Ink 2164">
                <a:extLst>
                  <a:ext uri="{FF2B5EF4-FFF2-40B4-BE49-F238E27FC236}">
                    <a16:creationId xmlns:a16="http://schemas.microsoft.com/office/drawing/2014/main" id="{D37DA87C-BB7E-4E66-9146-F817B10F3D70}"/>
                  </a:ext>
                </a:extLst>
              </p:cNvPr>
              <p:cNvPicPr/>
              <p:nvPr/>
            </p:nvPicPr>
            <p:blipFill>
              <a:blip r:embed="rId43"/>
              <a:stretch>
                <a:fillRect/>
              </a:stretch>
            </p:blipFill>
            <p:spPr>
              <a:xfrm>
                <a:off x="6277594" y="1936466"/>
                <a:ext cx="8856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92" name="Ink 191">
                <a:extLst>
                  <a:ext uri="{FF2B5EF4-FFF2-40B4-BE49-F238E27FC236}">
                    <a16:creationId xmlns:a16="http://schemas.microsoft.com/office/drawing/2014/main" id="{6817A39B-7340-4254-815D-A597C59D05FB}"/>
                  </a:ext>
                </a:extLst>
              </p14:cNvPr>
              <p14:cNvContentPartPr/>
              <p14:nvPr/>
            </p14:nvContentPartPr>
            <p14:xfrm>
              <a:off x="6099604" y="2013475"/>
              <a:ext cx="99000" cy="54000"/>
            </p14:xfrm>
          </p:contentPart>
        </mc:Choice>
        <mc:Fallback xmlns="">
          <p:pic>
            <p:nvPicPr>
              <p:cNvPr id="192" name="Ink 191">
                <a:extLst>
                  <a:ext uri="{FF2B5EF4-FFF2-40B4-BE49-F238E27FC236}">
                    <a16:creationId xmlns:a16="http://schemas.microsoft.com/office/drawing/2014/main" id="{6817A39B-7340-4254-815D-A597C59D05FB}"/>
                  </a:ext>
                </a:extLst>
              </p:cNvPr>
              <p:cNvPicPr/>
              <p:nvPr/>
            </p:nvPicPr>
            <p:blipFill>
              <a:blip r:embed="rId45"/>
              <a:stretch>
                <a:fillRect/>
              </a:stretch>
            </p:blipFill>
            <p:spPr>
              <a:xfrm>
                <a:off x="6090637" y="2004475"/>
                <a:ext cx="116576" cy="71640"/>
              </a:xfrm>
              <a:prstGeom prst="rect">
                <a:avLst/>
              </a:prstGeom>
            </p:spPr>
          </p:pic>
        </mc:Fallback>
      </mc:AlternateContent>
      <p:cxnSp>
        <p:nvCxnSpPr>
          <p:cNvPr id="2155" name="Straight Connector 2154">
            <a:extLst>
              <a:ext uri="{FF2B5EF4-FFF2-40B4-BE49-F238E27FC236}">
                <a16:creationId xmlns:a16="http://schemas.microsoft.com/office/drawing/2014/main" id="{BF6F7609-3E05-4564-B06E-644E9D61EA4D}"/>
              </a:ext>
            </a:extLst>
          </p:cNvPr>
          <p:cNvCxnSpPr>
            <a:cxnSpLocks/>
          </p:cNvCxnSpPr>
          <p:nvPr/>
        </p:nvCxnSpPr>
        <p:spPr>
          <a:xfrm flipH="1">
            <a:off x="6274146" y="1945466"/>
            <a:ext cx="95816" cy="5871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30" name="Straight Connector 229">
            <a:extLst>
              <a:ext uri="{FF2B5EF4-FFF2-40B4-BE49-F238E27FC236}">
                <a16:creationId xmlns:a16="http://schemas.microsoft.com/office/drawing/2014/main" id="{9CF79588-256A-42B6-A301-82E9B6F449D1}"/>
              </a:ext>
            </a:extLst>
          </p:cNvPr>
          <p:cNvSpPr/>
          <p:nvPr/>
        </p:nvSpPr>
        <p:spPr>
          <a:xfrm rot="-5400000">
            <a:off x="6479925" y="1507668"/>
            <a:ext cx="210577" cy="176000"/>
          </a:xfrm>
          <a:prstGeom prst="line">
            <a:avLst/>
          </a:prstGeom>
          <a:gradFill>
            <a:gsLst>
              <a:gs pos="1000">
                <a:srgbClr val="7FC83F">
                  <a:alpha val="5000"/>
                </a:srgbClr>
              </a:gs>
              <a:gs pos="18000">
                <a:srgbClr val="489CD1">
                  <a:alpha val="5000"/>
                </a:srgbClr>
              </a:gs>
              <a:gs pos="36000">
                <a:srgbClr val="9B2486">
                  <a:alpha val="5000"/>
                </a:srgbClr>
              </a:gs>
              <a:gs pos="52000">
                <a:srgbClr val="D33634">
                  <a:alpha val="5000"/>
                </a:srgbClr>
              </a:gs>
              <a:gs pos="68000">
                <a:srgbClr val="E93668">
                  <a:alpha val="5000"/>
                </a:srgbClr>
              </a:gs>
              <a:gs pos="83000">
                <a:srgbClr val="E46C33">
                  <a:alpha val="5000"/>
                </a:srgbClr>
              </a:gs>
              <a:gs pos="95000">
                <a:srgbClr val="F5C248">
                  <a:alpha val="5000"/>
                </a:srgbClr>
              </a:gs>
            </a:gsLst>
          </a:gradFill>
          <a:ln w="25400">
            <a:solidFill>
              <a:srgbClr val="0000FF"/>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l-PL">
              <a:gradFill>
                <a:gsLst>
                  <a:gs pos="1000">
                    <a:srgbClr val="7FC83F"/>
                  </a:gs>
                  <a:gs pos="18000">
                    <a:srgbClr val="489CD1"/>
                  </a:gs>
                  <a:gs pos="36000">
                    <a:srgbClr val="9B2486"/>
                  </a:gs>
                  <a:gs pos="52000">
                    <a:srgbClr val="D33634"/>
                  </a:gs>
                  <a:gs pos="68000">
                    <a:srgbClr val="E93668"/>
                  </a:gs>
                  <a:gs pos="83000">
                    <a:srgbClr val="E46C33"/>
                  </a:gs>
                  <a:gs pos="95000">
                    <a:srgbClr val="F5C248"/>
                  </a:gs>
                </a:gsLst>
              </a:gradFill>
            </a:endParaRPr>
          </a:p>
        </p:txBody>
      </p:sp>
      <p:sp>
        <p:nvSpPr>
          <p:cNvPr id="194" name="TextBox 193">
            <a:extLst>
              <a:ext uri="{FF2B5EF4-FFF2-40B4-BE49-F238E27FC236}">
                <a16:creationId xmlns:a16="http://schemas.microsoft.com/office/drawing/2014/main" id="{4C09F4DE-CEEF-4361-8060-15E3F5DEFB5B}"/>
              </a:ext>
            </a:extLst>
          </p:cNvPr>
          <p:cNvSpPr txBox="1"/>
          <p:nvPr/>
        </p:nvSpPr>
        <p:spPr>
          <a:xfrm>
            <a:off x="5939230" y="2494034"/>
            <a:ext cx="1358368" cy="215444"/>
          </a:xfrm>
          <a:prstGeom prst="rect">
            <a:avLst/>
          </a:prstGeom>
          <a:noFill/>
        </p:spPr>
        <p:txBody>
          <a:bodyPr wrap="square" rtlCol="0">
            <a:spAutoFit/>
          </a:bodyPr>
          <a:lstStyle/>
          <a:p>
            <a:r>
              <a:rPr lang="en-US" sz="800" dirty="0">
                <a:latin typeface="xkcd" pitchFamily="50" charset="0"/>
              </a:rPr>
              <a:t>Core T (million K)</a:t>
            </a:r>
          </a:p>
        </p:txBody>
      </p:sp>
      <mc:AlternateContent xmlns:mc="http://schemas.openxmlformats.org/markup-compatibility/2006" xmlns:a14="http://schemas.microsoft.com/office/drawing/2010/main">
        <mc:Choice Requires="a14">
          <p:sp>
            <p:nvSpPr>
              <p:cNvPr id="195" name="TextBox 194">
                <a:extLst>
                  <a:ext uri="{FF2B5EF4-FFF2-40B4-BE49-F238E27FC236}">
                    <a16:creationId xmlns:a16="http://schemas.microsoft.com/office/drawing/2014/main" id="{45BB8B9B-16A4-4070-901A-94C7998D45D9}"/>
                  </a:ext>
                </a:extLst>
              </p:cNvPr>
              <p:cNvSpPr txBox="1"/>
              <p:nvPr/>
            </p:nvSpPr>
            <p:spPr>
              <a:xfrm>
                <a:off x="5462110" y="1622770"/>
                <a:ext cx="2886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𝜖</m:t>
                      </m:r>
                    </m:oMath>
                  </m:oMathPara>
                </a14:m>
                <a:endParaRPr lang="en-US" dirty="0">
                  <a:latin typeface="xkcd" pitchFamily="50" charset="0"/>
                </a:endParaRPr>
              </a:p>
            </p:txBody>
          </p:sp>
        </mc:Choice>
        <mc:Fallback xmlns="">
          <p:sp>
            <p:nvSpPr>
              <p:cNvPr id="195" name="TextBox 194">
                <a:extLst>
                  <a:ext uri="{FF2B5EF4-FFF2-40B4-BE49-F238E27FC236}">
                    <a16:creationId xmlns:a16="http://schemas.microsoft.com/office/drawing/2014/main" id="{45BB8B9B-16A4-4070-901A-94C7998D45D9}"/>
                  </a:ext>
                </a:extLst>
              </p:cNvPr>
              <p:cNvSpPr txBox="1">
                <a:spLocks noRot="1" noChangeAspect="1" noMove="1" noResize="1" noEditPoints="1" noAdjustHandles="1" noChangeArrowheads="1" noChangeShapeType="1" noTextEdit="1"/>
              </p:cNvSpPr>
              <p:nvPr/>
            </p:nvSpPr>
            <p:spPr>
              <a:xfrm>
                <a:off x="5462110" y="1622770"/>
                <a:ext cx="288684" cy="369332"/>
              </a:xfrm>
              <a:prstGeom prst="rect">
                <a:avLst/>
              </a:prstGeom>
              <a:blipFill>
                <a:blip r:embed="rId46"/>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7">
            <p14:nvContentPartPr>
              <p14:cNvPr id="196" name="Ink 195">
                <a:extLst>
                  <a:ext uri="{FF2B5EF4-FFF2-40B4-BE49-F238E27FC236}">
                    <a16:creationId xmlns:a16="http://schemas.microsoft.com/office/drawing/2014/main" id="{A3ACCB61-5DCA-4354-AEDC-6352AD4624F4}"/>
                  </a:ext>
                </a:extLst>
              </p14:cNvPr>
              <p14:cNvContentPartPr/>
              <p14:nvPr/>
            </p14:nvContentPartPr>
            <p14:xfrm>
              <a:off x="6196365" y="2590594"/>
              <a:ext cx="360" cy="720"/>
            </p14:xfrm>
          </p:contentPart>
        </mc:Choice>
        <mc:Fallback xmlns="">
          <p:pic>
            <p:nvPicPr>
              <p:cNvPr id="196" name="Ink 195">
                <a:extLst>
                  <a:ext uri="{FF2B5EF4-FFF2-40B4-BE49-F238E27FC236}">
                    <a16:creationId xmlns:a16="http://schemas.microsoft.com/office/drawing/2014/main" id="{A3ACCB61-5DCA-4354-AEDC-6352AD4624F4}"/>
                  </a:ext>
                </a:extLst>
              </p:cNvPr>
              <p:cNvPicPr/>
              <p:nvPr/>
            </p:nvPicPr>
            <p:blipFill>
              <a:blip r:embed="rId48"/>
              <a:stretch>
                <a:fillRect/>
              </a:stretch>
            </p:blipFill>
            <p:spPr>
              <a:xfrm>
                <a:off x="6192045" y="2586274"/>
                <a:ext cx="9000" cy="93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08" name="Ink 207">
                <a:extLst>
                  <a:ext uri="{FF2B5EF4-FFF2-40B4-BE49-F238E27FC236}">
                    <a16:creationId xmlns:a16="http://schemas.microsoft.com/office/drawing/2014/main" id="{CB33D389-7738-4531-9872-CAB94959681C}"/>
                  </a:ext>
                </a:extLst>
              </p14:cNvPr>
              <p14:cNvContentPartPr/>
              <p14:nvPr/>
            </p14:nvContentPartPr>
            <p14:xfrm>
              <a:off x="6463472" y="1638978"/>
              <a:ext cx="56160" cy="78480"/>
            </p14:xfrm>
          </p:contentPart>
        </mc:Choice>
        <mc:Fallback xmlns="">
          <p:pic>
            <p:nvPicPr>
              <p:cNvPr id="208" name="Ink 207">
                <a:extLst>
                  <a:ext uri="{FF2B5EF4-FFF2-40B4-BE49-F238E27FC236}">
                    <a16:creationId xmlns:a16="http://schemas.microsoft.com/office/drawing/2014/main" id="{CB33D389-7738-4531-9872-CAB94959681C}"/>
                  </a:ext>
                </a:extLst>
              </p:cNvPr>
              <p:cNvPicPr/>
              <p:nvPr/>
            </p:nvPicPr>
            <p:blipFill>
              <a:blip r:embed="rId50"/>
              <a:stretch>
                <a:fillRect/>
              </a:stretch>
            </p:blipFill>
            <p:spPr>
              <a:xfrm>
                <a:off x="6459152" y="1634638"/>
                <a:ext cx="64800" cy="871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11" name="Ink 210">
                <a:extLst>
                  <a:ext uri="{FF2B5EF4-FFF2-40B4-BE49-F238E27FC236}">
                    <a16:creationId xmlns:a16="http://schemas.microsoft.com/office/drawing/2014/main" id="{539F0FDE-D75B-46DF-8991-A8EC65364148}"/>
                  </a:ext>
                </a:extLst>
              </p14:cNvPr>
              <p14:cNvContentPartPr/>
              <p14:nvPr/>
            </p14:nvContentPartPr>
            <p14:xfrm>
              <a:off x="5630943" y="2020782"/>
              <a:ext cx="41040" cy="59040"/>
            </p14:xfrm>
          </p:contentPart>
        </mc:Choice>
        <mc:Fallback xmlns="">
          <p:pic>
            <p:nvPicPr>
              <p:cNvPr id="211" name="Ink 210">
                <a:extLst>
                  <a:ext uri="{FF2B5EF4-FFF2-40B4-BE49-F238E27FC236}">
                    <a16:creationId xmlns:a16="http://schemas.microsoft.com/office/drawing/2014/main" id="{539F0FDE-D75B-46DF-8991-A8EC65364148}"/>
                  </a:ext>
                </a:extLst>
              </p:cNvPr>
              <p:cNvPicPr/>
              <p:nvPr/>
            </p:nvPicPr>
            <p:blipFill>
              <a:blip r:embed="rId52"/>
              <a:stretch>
                <a:fillRect/>
              </a:stretch>
            </p:blipFill>
            <p:spPr>
              <a:xfrm>
                <a:off x="5626623" y="2016462"/>
                <a:ext cx="49680" cy="67680"/>
              </a:xfrm>
              <a:prstGeom prst="rect">
                <a:avLst/>
              </a:prstGeom>
            </p:spPr>
          </p:pic>
        </mc:Fallback>
      </mc:AlternateContent>
      <p:sp>
        <p:nvSpPr>
          <p:cNvPr id="245" name="Rectangle 244">
            <a:extLst>
              <a:ext uri="{FF2B5EF4-FFF2-40B4-BE49-F238E27FC236}">
                <a16:creationId xmlns:a16="http://schemas.microsoft.com/office/drawing/2014/main" id="{AAB2BA4C-88C1-4617-8721-57299CF0ED5E}"/>
              </a:ext>
            </a:extLst>
          </p:cNvPr>
          <p:cNvSpPr/>
          <p:nvPr/>
        </p:nvSpPr>
        <p:spPr>
          <a:xfrm>
            <a:off x="3842591" y="2691858"/>
            <a:ext cx="3452646" cy="342001"/>
          </a:xfrm>
          <a:prstGeom prst="rect">
            <a:avLst/>
          </a:prstGeom>
          <a:solidFill>
            <a:srgbClr val="042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4" name="Picture 11" descr="mseq-properties">
            <a:extLst>
              <a:ext uri="{FF2B5EF4-FFF2-40B4-BE49-F238E27FC236}">
                <a16:creationId xmlns:a16="http://schemas.microsoft.com/office/drawing/2014/main" id="{9D866EB9-7612-4CDF-BE3D-7A52C2BB840C}"/>
              </a:ext>
            </a:extLst>
          </p:cNvPr>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7306880" y="60050"/>
            <a:ext cx="2659845" cy="2304276"/>
          </a:xfrm>
          <a:prstGeom prst="rect">
            <a:avLst/>
          </a:prstGeom>
          <a:noFill/>
          <a:extLst>
            <a:ext uri="{909E8E84-426E-40DD-AFC4-6F175D3DCCD1}">
              <a14:hiddenFill xmlns:a14="http://schemas.microsoft.com/office/drawing/2010/main">
                <a:solidFill>
                  <a:srgbClr val="FFFFFF"/>
                </a:solidFill>
              </a14:hiddenFill>
            </a:ext>
          </a:extLst>
        </p:spPr>
      </p:pic>
      <p:sp>
        <p:nvSpPr>
          <p:cNvPr id="218" name="TextBox 217">
            <a:extLst>
              <a:ext uri="{FF2B5EF4-FFF2-40B4-BE49-F238E27FC236}">
                <a16:creationId xmlns:a16="http://schemas.microsoft.com/office/drawing/2014/main" id="{743B7C22-2CE1-4E79-8672-1391A71C2FF4}"/>
              </a:ext>
            </a:extLst>
          </p:cNvPr>
          <p:cNvSpPr txBox="1"/>
          <p:nvPr/>
        </p:nvSpPr>
        <p:spPr>
          <a:xfrm>
            <a:off x="3854746" y="2645475"/>
            <a:ext cx="3331891" cy="369332"/>
          </a:xfrm>
          <a:prstGeom prst="rect">
            <a:avLst/>
          </a:prstGeom>
          <a:noFill/>
        </p:spPr>
        <p:txBody>
          <a:bodyPr wrap="square" rtlCol="0">
            <a:spAutoFit/>
          </a:bodyPr>
          <a:lstStyle/>
          <a:p>
            <a:r>
              <a:rPr lang="en-US" dirty="0">
                <a:solidFill>
                  <a:schemeClr val="bg1"/>
                </a:solidFill>
                <a:latin typeface="xkcd" pitchFamily="50" charset="0"/>
              </a:rPr>
              <a:t>Evolution</a:t>
            </a:r>
          </a:p>
        </p:txBody>
      </p:sp>
      <p:sp>
        <p:nvSpPr>
          <p:cNvPr id="254" name="TextBox 253">
            <a:extLst>
              <a:ext uri="{FF2B5EF4-FFF2-40B4-BE49-F238E27FC236}">
                <a16:creationId xmlns:a16="http://schemas.microsoft.com/office/drawing/2014/main" id="{3637CE2F-7DBC-4F1A-A7AE-404FBD4AFAF4}"/>
              </a:ext>
            </a:extLst>
          </p:cNvPr>
          <p:cNvSpPr txBox="1"/>
          <p:nvPr/>
        </p:nvSpPr>
        <p:spPr>
          <a:xfrm>
            <a:off x="5024917" y="4704015"/>
            <a:ext cx="2019570" cy="369332"/>
          </a:xfrm>
          <a:prstGeom prst="rect">
            <a:avLst/>
          </a:prstGeom>
          <a:noFill/>
        </p:spPr>
        <p:txBody>
          <a:bodyPr wrap="square" rtlCol="0">
            <a:spAutoFit/>
          </a:bodyPr>
          <a:lstStyle/>
          <a:p>
            <a:pPr algn="ctr"/>
            <a:r>
              <a:rPr lang="en-US" dirty="0">
                <a:solidFill>
                  <a:schemeClr val="bg1"/>
                </a:solidFill>
                <a:latin typeface="xkcd" pitchFamily="50" charset="0"/>
              </a:rPr>
              <a:t>Eddington Limit</a:t>
            </a:r>
          </a:p>
        </p:txBody>
      </p:sp>
      <mc:AlternateContent xmlns:mc="http://schemas.openxmlformats.org/markup-compatibility/2006" xmlns:a14="http://schemas.microsoft.com/office/drawing/2010/main">
        <mc:Choice Requires="a14">
          <p:sp>
            <p:nvSpPr>
              <p:cNvPr id="219" name="TextBox 218">
                <a:extLst>
                  <a:ext uri="{FF2B5EF4-FFF2-40B4-BE49-F238E27FC236}">
                    <a16:creationId xmlns:a16="http://schemas.microsoft.com/office/drawing/2014/main" id="{1DD53A01-FA14-4B62-801D-802A2BAF80D6}"/>
                  </a:ext>
                </a:extLst>
              </p:cNvPr>
              <p:cNvSpPr txBox="1"/>
              <p:nvPr/>
            </p:nvSpPr>
            <p:spPr>
              <a:xfrm>
                <a:off x="5109439" y="5042048"/>
                <a:ext cx="1857550" cy="49571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𝑓</m:t>
                          </m:r>
                        </m:e>
                        <m:sub>
                          <m:r>
                            <a:rPr lang="en-US" sz="1400" b="0" i="1" smtClean="0">
                              <a:latin typeface="Cambria Math" panose="02040503050406030204" pitchFamily="18" charset="0"/>
                            </a:rPr>
                            <m:t>𝑟𝑎𝑑</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𝜅</m:t>
                          </m:r>
                          <m:r>
                            <a:rPr lang="en-US" sz="1400" b="0" i="1" smtClean="0">
                              <a:latin typeface="Cambria Math" panose="02040503050406030204" pitchFamily="18" charset="0"/>
                            </a:rPr>
                            <m:t>𝐿</m:t>
                          </m:r>
                        </m:num>
                        <m:den>
                          <m:r>
                            <a:rPr lang="en-US" sz="1400" b="0" i="1" smtClean="0">
                              <a:latin typeface="Cambria Math" panose="02040503050406030204" pitchFamily="18" charset="0"/>
                            </a:rPr>
                            <m:t>4</m:t>
                          </m:r>
                          <m:r>
                            <a:rPr lang="en-US" sz="1400" b="0" i="1" smtClean="0">
                              <a:latin typeface="Cambria Math" panose="02040503050406030204" pitchFamily="18" charset="0"/>
                            </a:rPr>
                            <m:t>𝜋</m:t>
                          </m:r>
                          <m:r>
                            <a:rPr lang="en-US" sz="1400" b="0" i="1" smtClean="0">
                              <a:latin typeface="Cambria Math" panose="02040503050406030204" pitchFamily="18" charset="0"/>
                            </a:rPr>
                            <m:t>𝑐</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𝑟</m:t>
                              </m:r>
                            </m:e>
                            <m:sup>
                              <m:r>
                                <a:rPr lang="en-US" sz="1400" b="0" i="1" smtClean="0">
                                  <a:latin typeface="Cambria Math" panose="02040503050406030204" pitchFamily="18" charset="0"/>
                                </a:rPr>
                                <m:t>2</m:t>
                              </m:r>
                            </m:sup>
                          </m:sSup>
                        </m:den>
                      </m:f>
                    </m:oMath>
                  </m:oMathPara>
                </a14:m>
                <a:endParaRPr lang="en-US" sz="1200" dirty="0"/>
              </a:p>
            </p:txBody>
          </p:sp>
        </mc:Choice>
        <mc:Fallback xmlns="">
          <p:sp>
            <p:nvSpPr>
              <p:cNvPr id="219" name="TextBox 218">
                <a:extLst>
                  <a:ext uri="{FF2B5EF4-FFF2-40B4-BE49-F238E27FC236}">
                    <a16:creationId xmlns:a16="http://schemas.microsoft.com/office/drawing/2014/main" id="{1DD53A01-FA14-4B62-801D-802A2BAF80D6}"/>
                  </a:ext>
                </a:extLst>
              </p:cNvPr>
              <p:cNvSpPr txBox="1">
                <a:spLocks noRot="1" noChangeAspect="1" noMove="1" noResize="1" noEditPoints="1" noAdjustHandles="1" noChangeArrowheads="1" noChangeShapeType="1" noTextEdit="1"/>
              </p:cNvSpPr>
              <p:nvPr/>
            </p:nvSpPr>
            <p:spPr>
              <a:xfrm>
                <a:off x="5109439" y="5042048"/>
                <a:ext cx="1857550" cy="495713"/>
              </a:xfrm>
              <a:prstGeom prst="rect">
                <a:avLst/>
              </a:prstGeom>
              <a:blipFill>
                <a:blip r:embed="rId54"/>
                <a:stretch>
                  <a:fillRect b="-24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6" name="TextBox 255">
                <a:extLst>
                  <a:ext uri="{FF2B5EF4-FFF2-40B4-BE49-F238E27FC236}">
                    <a16:creationId xmlns:a16="http://schemas.microsoft.com/office/drawing/2014/main" id="{3B60CEBB-33C5-4FA9-AE09-34DF77CEFEAA}"/>
                  </a:ext>
                </a:extLst>
              </p:cNvPr>
              <p:cNvSpPr txBox="1"/>
              <p:nvPr/>
            </p:nvSpPr>
            <p:spPr>
              <a:xfrm>
                <a:off x="5118302" y="5509011"/>
                <a:ext cx="1852777" cy="495649"/>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𝑓</m:t>
                          </m:r>
                        </m:e>
                        <m:sub>
                          <m:r>
                            <a:rPr lang="en-US" sz="1400" b="0" i="1" smtClean="0">
                              <a:latin typeface="Cambria Math" panose="02040503050406030204" pitchFamily="18" charset="0"/>
                            </a:rPr>
                            <m:t>𝑔𝑟𝑎𝑣</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𝐺𝑀</m:t>
                          </m:r>
                        </m:num>
                        <m:den>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𝑟</m:t>
                              </m:r>
                            </m:e>
                            <m:sup>
                              <m:r>
                                <a:rPr lang="en-US" sz="1400" b="0" i="1" smtClean="0">
                                  <a:latin typeface="Cambria Math" panose="02040503050406030204" pitchFamily="18" charset="0"/>
                                </a:rPr>
                                <m:t>2</m:t>
                              </m:r>
                            </m:sup>
                          </m:sSup>
                        </m:den>
                      </m:f>
                    </m:oMath>
                  </m:oMathPara>
                </a14:m>
                <a:endParaRPr lang="en-US" sz="1200" dirty="0"/>
              </a:p>
            </p:txBody>
          </p:sp>
        </mc:Choice>
        <mc:Fallback xmlns="">
          <p:sp>
            <p:nvSpPr>
              <p:cNvPr id="256" name="TextBox 255">
                <a:extLst>
                  <a:ext uri="{FF2B5EF4-FFF2-40B4-BE49-F238E27FC236}">
                    <a16:creationId xmlns:a16="http://schemas.microsoft.com/office/drawing/2014/main" id="{3B60CEBB-33C5-4FA9-AE09-34DF77CEFEAA}"/>
                  </a:ext>
                </a:extLst>
              </p:cNvPr>
              <p:cNvSpPr txBox="1">
                <a:spLocks noRot="1" noChangeAspect="1" noMove="1" noResize="1" noEditPoints="1" noAdjustHandles="1" noChangeArrowheads="1" noChangeShapeType="1" noTextEdit="1"/>
              </p:cNvSpPr>
              <p:nvPr/>
            </p:nvSpPr>
            <p:spPr>
              <a:xfrm>
                <a:off x="5118302" y="5509011"/>
                <a:ext cx="1852777" cy="495649"/>
              </a:xfrm>
              <a:prstGeom prst="rect">
                <a:avLst/>
              </a:prstGeom>
              <a:blipFill>
                <a:blip r:embed="rId5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7" name="TextBox 256">
                <a:extLst>
                  <a:ext uri="{FF2B5EF4-FFF2-40B4-BE49-F238E27FC236}">
                    <a16:creationId xmlns:a16="http://schemas.microsoft.com/office/drawing/2014/main" id="{88A8D372-843D-4705-B03B-110CDF37FCC2}"/>
                  </a:ext>
                </a:extLst>
              </p:cNvPr>
              <p:cNvSpPr txBox="1"/>
              <p:nvPr/>
            </p:nvSpPr>
            <p:spPr>
              <a:xfrm>
                <a:off x="5118301" y="5922797"/>
                <a:ext cx="1846350" cy="325282"/>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𝑓</m:t>
                          </m:r>
                        </m:e>
                        <m:sub>
                          <m:r>
                            <a:rPr lang="en-US" sz="1400" b="0" i="1" smtClean="0">
                              <a:latin typeface="Cambria Math" panose="02040503050406030204" pitchFamily="18" charset="0"/>
                            </a:rPr>
                            <m:t>𝑟𝑎𝑑</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𝑔𝑟𝑎𝑣</m:t>
                          </m:r>
                        </m:sub>
                      </m:sSub>
                    </m:oMath>
                  </m:oMathPara>
                </a14:m>
                <a:endParaRPr lang="en-US" sz="1200" dirty="0"/>
              </a:p>
            </p:txBody>
          </p:sp>
        </mc:Choice>
        <mc:Fallback xmlns="">
          <p:sp>
            <p:nvSpPr>
              <p:cNvPr id="257" name="TextBox 256">
                <a:extLst>
                  <a:ext uri="{FF2B5EF4-FFF2-40B4-BE49-F238E27FC236}">
                    <a16:creationId xmlns:a16="http://schemas.microsoft.com/office/drawing/2014/main" id="{88A8D372-843D-4705-B03B-110CDF37FCC2}"/>
                  </a:ext>
                </a:extLst>
              </p:cNvPr>
              <p:cNvSpPr txBox="1">
                <a:spLocks noRot="1" noChangeAspect="1" noMove="1" noResize="1" noEditPoints="1" noAdjustHandles="1" noChangeArrowheads="1" noChangeShapeType="1" noTextEdit="1"/>
              </p:cNvSpPr>
              <p:nvPr/>
            </p:nvSpPr>
            <p:spPr>
              <a:xfrm>
                <a:off x="5118301" y="5922797"/>
                <a:ext cx="1846350" cy="325282"/>
              </a:xfrm>
              <a:prstGeom prst="rect">
                <a:avLst/>
              </a:prstGeom>
              <a:blipFill>
                <a:blip r:embed="rId56"/>
                <a:stretch>
                  <a:fillRect b="-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9" name="TextBox 258">
                <a:extLst>
                  <a:ext uri="{FF2B5EF4-FFF2-40B4-BE49-F238E27FC236}">
                    <a16:creationId xmlns:a16="http://schemas.microsoft.com/office/drawing/2014/main" id="{105CCA5C-109B-42EB-9647-757A18908B90}"/>
                  </a:ext>
                </a:extLst>
              </p:cNvPr>
              <p:cNvSpPr txBox="1"/>
              <p:nvPr/>
            </p:nvSpPr>
            <p:spPr>
              <a:xfrm>
                <a:off x="5111527" y="6298569"/>
                <a:ext cx="1846350" cy="398314"/>
              </a:xfrm>
              <a:prstGeom prst="rect">
                <a:avLst/>
              </a:prstGeom>
              <a:noFill/>
            </p:spPr>
            <p:txBody>
              <a:bodyPr wrap="square" rtlCol="0">
                <a:spAutoFit/>
              </a:bodyPr>
              <a:lstStyle/>
              <a:p>
                <a:pPr algn="ctr"/>
                <a14:m>
                  <m:oMath xmlns:m="http://schemas.openxmlformats.org/officeDocument/2006/math">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𝜅</m:t>
                        </m:r>
                        <m:r>
                          <a:rPr lang="en-US" sz="1400" b="0" i="1" smtClean="0">
                            <a:latin typeface="Cambria Math" panose="02040503050406030204" pitchFamily="18" charset="0"/>
                            <a:ea typeface="Cambria Math" panose="02040503050406030204" pitchFamily="18" charset="0"/>
                          </a:rPr>
                          <m:t>𝐿</m:t>
                        </m:r>
                      </m:num>
                      <m:den>
                        <m:r>
                          <a:rPr lang="en-US" sz="1400" b="0" i="1" smtClean="0">
                            <a:latin typeface="Cambria Math" panose="02040503050406030204" pitchFamily="18" charset="0"/>
                            <a:ea typeface="Cambria Math" panose="02040503050406030204" pitchFamily="18" charset="0"/>
                          </a:rPr>
                          <m:t>4</m:t>
                        </m:r>
                        <m:r>
                          <a:rPr lang="en-US" sz="1400" b="0" i="1" smtClean="0">
                            <a:latin typeface="Cambria Math" panose="02040503050406030204" pitchFamily="18" charset="0"/>
                            <a:ea typeface="Cambria Math" panose="02040503050406030204" pitchFamily="18" charset="0"/>
                          </a:rPr>
                          <m:t>𝜋</m:t>
                        </m:r>
                        <m:r>
                          <a:rPr lang="en-US" sz="1400" b="0" i="1" smtClean="0">
                            <a:latin typeface="Cambria Math" panose="02040503050406030204" pitchFamily="18" charset="0"/>
                            <a:ea typeface="Cambria Math" panose="02040503050406030204" pitchFamily="18" charset="0"/>
                          </a:rPr>
                          <m:t>𝑐</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𝑟</m:t>
                            </m:r>
                          </m:e>
                          <m:sup>
                            <m:r>
                              <a:rPr lang="en-US" sz="1400" b="0" i="1" smtClean="0">
                                <a:latin typeface="Cambria Math" panose="02040503050406030204" pitchFamily="18" charset="0"/>
                                <a:ea typeface="Cambria Math" panose="02040503050406030204" pitchFamily="18" charset="0"/>
                              </a:rPr>
                              <m:t>2</m:t>
                            </m:r>
                          </m:sup>
                        </m:sSup>
                      </m:den>
                    </m:f>
                  </m:oMath>
                </a14:m>
                <a:r>
                  <a:rPr lang="en-US" sz="1400" dirty="0">
                    <a:latin typeface="Cambria Math" panose="02040503050406030204" pitchFamily="18" charset="0"/>
                    <a:ea typeface="Cambria Math" panose="02040503050406030204" pitchFamily="18" charset="0"/>
                  </a:rPr>
                  <a:t> = </a:t>
                </a:r>
                <a14:m>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𝐺𝑀</m:t>
                        </m:r>
                      </m:num>
                      <m:den>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𝑟</m:t>
                            </m:r>
                          </m:e>
                          <m:sup>
                            <m:r>
                              <a:rPr lang="en-US" sz="1400" i="1">
                                <a:latin typeface="Cambria Math" panose="02040503050406030204" pitchFamily="18" charset="0"/>
                                <a:ea typeface="Cambria Math" panose="02040503050406030204" pitchFamily="18" charset="0"/>
                              </a:rPr>
                              <m:t>2</m:t>
                            </m:r>
                          </m:sup>
                        </m:sSup>
                      </m:den>
                    </m:f>
                  </m:oMath>
                </a14:m>
                <a:endParaRPr lang="en-US" sz="1100" dirty="0">
                  <a:latin typeface="Cambria Math" panose="02040503050406030204" pitchFamily="18" charset="0"/>
                  <a:ea typeface="Cambria Math" panose="02040503050406030204" pitchFamily="18" charset="0"/>
                </a:endParaRPr>
              </a:p>
            </p:txBody>
          </p:sp>
        </mc:Choice>
        <mc:Fallback xmlns="">
          <p:sp>
            <p:nvSpPr>
              <p:cNvPr id="259" name="TextBox 258">
                <a:extLst>
                  <a:ext uri="{FF2B5EF4-FFF2-40B4-BE49-F238E27FC236}">
                    <a16:creationId xmlns:a16="http://schemas.microsoft.com/office/drawing/2014/main" id="{105CCA5C-109B-42EB-9647-757A18908B90}"/>
                  </a:ext>
                </a:extLst>
              </p:cNvPr>
              <p:cNvSpPr txBox="1">
                <a:spLocks noRot="1" noChangeAspect="1" noMove="1" noResize="1" noEditPoints="1" noAdjustHandles="1" noChangeArrowheads="1" noChangeShapeType="1" noTextEdit="1"/>
              </p:cNvSpPr>
              <p:nvPr/>
            </p:nvSpPr>
            <p:spPr>
              <a:xfrm>
                <a:off x="5111527" y="6298569"/>
                <a:ext cx="1846350" cy="398314"/>
              </a:xfrm>
              <a:prstGeom prst="rect">
                <a:avLst/>
              </a:prstGeom>
              <a:blipFill>
                <a:blip r:embed="rId57"/>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0" name="TextBox 259">
                <a:extLst>
                  <a:ext uri="{FF2B5EF4-FFF2-40B4-BE49-F238E27FC236}">
                    <a16:creationId xmlns:a16="http://schemas.microsoft.com/office/drawing/2014/main" id="{116EFBCC-AA40-4D98-A7CF-094DAFBAC7E0}"/>
                  </a:ext>
                </a:extLst>
              </p:cNvPr>
              <p:cNvSpPr txBox="1"/>
              <p:nvPr/>
            </p:nvSpPr>
            <p:spPr>
              <a:xfrm>
                <a:off x="5118302" y="6749155"/>
                <a:ext cx="1861784" cy="443326"/>
              </a:xfrm>
              <a:prstGeom prst="rect">
                <a:avLst/>
              </a:prstGeom>
              <a:noFill/>
            </p:spPr>
            <p:txBody>
              <a:bodyPr wrap="square" rtlCol="0">
                <a:spAutoFit/>
              </a:bodyPr>
              <a:lstStyle/>
              <a:p>
                <a:pPr algn="ctr"/>
                <a14:m>
                  <m:oMath xmlns:m="http://schemas.openxmlformats.org/officeDocument/2006/math">
                    <m:r>
                      <a:rPr lang="en-US" sz="1600" b="0" i="1" smtClean="0">
                        <a:latin typeface="Cambria Math" panose="02040503050406030204" pitchFamily="18" charset="0"/>
                        <a:ea typeface="Cambria Math" panose="02040503050406030204" pitchFamily="18" charset="0"/>
                      </a:rPr>
                      <m:t>𝐿</m:t>
                    </m:r>
                  </m:oMath>
                </a14:m>
                <a:r>
                  <a:rPr lang="en-US" sz="1600" dirty="0">
                    <a:latin typeface="Cambria Math" panose="02040503050406030204" pitchFamily="18" charset="0"/>
                    <a:ea typeface="Cambria Math" panose="02040503050406030204" pitchFamily="18" charset="0"/>
                  </a:rPr>
                  <a:t>= </a:t>
                </a:r>
                <a14:m>
                  <m:oMath xmlns:m="http://schemas.openxmlformats.org/officeDocument/2006/math">
                    <m:f>
                      <m:fPr>
                        <m:ctrlPr>
                          <a:rPr lang="en-US" sz="1600" i="1">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4 </m:t>
                        </m:r>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𝑐𝐺𝑀</m:t>
                        </m:r>
                      </m:num>
                      <m:den>
                        <m:r>
                          <a:rPr lang="en-US" sz="1600" b="0" i="1" smtClean="0">
                            <a:latin typeface="Cambria Math" panose="02040503050406030204" pitchFamily="18" charset="0"/>
                            <a:ea typeface="Cambria Math" panose="02040503050406030204" pitchFamily="18" charset="0"/>
                          </a:rPr>
                          <m:t>𝜅</m:t>
                        </m:r>
                      </m:den>
                    </m:f>
                  </m:oMath>
                </a14:m>
                <a:endParaRPr lang="en-US" sz="1600" dirty="0">
                  <a:latin typeface="Cambria Math" panose="02040503050406030204" pitchFamily="18" charset="0"/>
                  <a:ea typeface="Cambria Math" panose="02040503050406030204" pitchFamily="18" charset="0"/>
                </a:endParaRPr>
              </a:p>
            </p:txBody>
          </p:sp>
        </mc:Choice>
        <mc:Fallback xmlns="">
          <p:sp>
            <p:nvSpPr>
              <p:cNvPr id="260" name="TextBox 259">
                <a:extLst>
                  <a:ext uri="{FF2B5EF4-FFF2-40B4-BE49-F238E27FC236}">
                    <a16:creationId xmlns:a16="http://schemas.microsoft.com/office/drawing/2014/main" id="{116EFBCC-AA40-4D98-A7CF-094DAFBAC7E0}"/>
                  </a:ext>
                </a:extLst>
              </p:cNvPr>
              <p:cNvSpPr txBox="1">
                <a:spLocks noRot="1" noChangeAspect="1" noMove="1" noResize="1" noEditPoints="1" noAdjustHandles="1" noChangeArrowheads="1" noChangeShapeType="1" noTextEdit="1"/>
              </p:cNvSpPr>
              <p:nvPr/>
            </p:nvSpPr>
            <p:spPr>
              <a:xfrm>
                <a:off x="5118302" y="6749155"/>
                <a:ext cx="1861784" cy="443326"/>
              </a:xfrm>
              <a:prstGeom prst="rect">
                <a:avLst/>
              </a:prstGeom>
              <a:blipFill>
                <a:blip r:embed="rId58"/>
                <a:stretch>
                  <a:fillRect b="-2740"/>
                </a:stretch>
              </a:blipFill>
            </p:spPr>
            <p:txBody>
              <a:bodyPr/>
              <a:lstStyle/>
              <a:p>
                <a:r>
                  <a:rPr lang="en-US">
                    <a:noFill/>
                  </a:rPr>
                  <a:t> </a:t>
                </a:r>
              </a:p>
            </p:txBody>
          </p:sp>
        </mc:Fallback>
      </mc:AlternateContent>
      <p:sp>
        <p:nvSpPr>
          <p:cNvPr id="221" name="Rectangle 220">
            <a:extLst>
              <a:ext uri="{FF2B5EF4-FFF2-40B4-BE49-F238E27FC236}">
                <a16:creationId xmlns:a16="http://schemas.microsoft.com/office/drawing/2014/main" id="{239161D2-B2DB-4257-8DB1-E9EAA5173054}"/>
              </a:ext>
            </a:extLst>
          </p:cNvPr>
          <p:cNvSpPr/>
          <p:nvPr/>
        </p:nvSpPr>
        <p:spPr>
          <a:xfrm>
            <a:off x="5596626" y="6746202"/>
            <a:ext cx="923085" cy="4740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D88E79F2-45E3-4C86-98EC-76A3B7AC1007}"/>
              </a:ext>
            </a:extLst>
          </p:cNvPr>
          <p:cNvSpPr/>
          <p:nvPr/>
        </p:nvSpPr>
        <p:spPr>
          <a:xfrm>
            <a:off x="7293522" y="2427326"/>
            <a:ext cx="2772395" cy="342001"/>
          </a:xfrm>
          <a:prstGeom prst="rect">
            <a:avLst/>
          </a:prstGeom>
          <a:solidFill>
            <a:srgbClr val="4C9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xkcd" pitchFamily="50" charset="0"/>
              </a:rPr>
              <a:t>Spectra </a:t>
            </a:r>
            <a:r>
              <a:rPr lang="en-US" sz="1100" dirty="0">
                <a:solidFill>
                  <a:schemeClr val="tx1"/>
                </a:solidFill>
                <a:latin typeface="xkcd" pitchFamily="50" charset="0"/>
              </a:rPr>
              <a:t>(Balmer Absorption)</a:t>
            </a:r>
            <a:endParaRPr lang="en-US" dirty="0">
              <a:solidFill>
                <a:schemeClr val="tx1"/>
              </a:solidFill>
              <a:latin typeface="xkcd" pitchFamily="50" charset="0"/>
            </a:endParaRPr>
          </a:p>
        </p:txBody>
      </p:sp>
      <p:sp>
        <p:nvSpPr>
          <p:cNvPr id="289" name="Rectangle 288">
            <a:extLst>
              <a:ext uri="{FF2B5EF4-FFF2-40B4-BE49-F238E27FC236}">
                <a16:creationId xmlns:a16="http://schemas.microsoft.com/office/drawing/2014/main" id="{9551FA1B-E066-4C17-B19B-8AEE8C9C565B}"/>
              </a:ext>
            </a:extLst>
          </p:cNvPr>
          <p:cNvSpPr/>
          <p:nvPr/>
        </p:nvSpPr>
        <p:spPr>
          <a:xfrm>
            <a:off x="7288093" y="2770482"/>
            <a:ext cx="2777823" cy="1982555"/>
          </a:xfrm>
          <a:prstGeom prst="rect">
            <a:avLst/>
          </a:prstGeom>
          <a:solidFill>
            <a:srgbClr val="D58A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52A41715-A6DE-470C-925E-017966FDC584}"/>
              </a:ext>
            </a:extLst>
          </p:cNvPr>
          <p:cNvSpPr/>
          <p:nvPr/>
        </p:nvSpPr>
        <p:spPr>
          <a:xfrm>
            <a:off x="6958357" y="4720197"/>
            <a:ext cx="3100043" cy="342001"/>
          </a:xfrm>
          <a:prstGeom prst="rect">
            <a:avLst/>
          </a:prstGeom>
          <a:solidFill>
            <a:srgbClr val="AA2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latin typeface="xkcd" pitchFamily="50" charset="0"/>
              </a:rPr>
              <a:t>Time Scales &amp; Virial Theorem</a:t>
            </a:r>
          </a:p>
        </p:txBody>
      </p:sp>
      <p:sp>
        <p:nvSpPr>
          <p:cNvPr id="295" name="Rectangle 294">
            <a:extLst>
              <a:ext uri="{FF2B5EF4-FFF2-40B4-BE49-F238E27FC236}">
                <a16:creationId xmlns:a16="http://schemas.microsoft.com/office/drawing/2014/main" id="{548AA99A-0B7E-4ADB-831D-E08E11FDB501}"/>
              </a:ext>
            </a:extLst>
          </p:cNvPr>
          <p:cNvSpPr/>
          <p:nvPr/>
        </p:nvSpPr>
        <p:spPr>
          <a:xfrm>
            <a:off x="6964652" y="5057198"/>
            <a:ext cx="3093748" cy="2747922"/>
          </a:xfrm>
          <a:prstGeom prst="rect">
            <a:avLst/>
          </a:prstGeom>
          <a:solidFill>
            <a:srgbClr val="21FC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graphicFrame>
            <p:nvGraphicFramePr>
              <p:cNvPr id="240" name="Table 240">
                <a:extLst>
                  <a:ext uri="{FF2B5EF4-FFF2-40B4-BE49-F238E27FC236}">
                    <a16:creationId xmlns:a16="http://schemas.microsoft.com/office/drawing/2014/main" id="{C04D2923-E3BD-47C6-B238-0753F75D2DED}"/>
                  </a:ext>
                </a:extLst>
              </p:cNvPr>
              <p:cNvGraphicFramePr>
                <a:graphicFrameLocks noGrp="1"/>
              </p:cNvGraphicFramePr>
              <p:nvPr>
                <p:extLst>
                  <p:ext uri="{D42A27DB-BD31-4B8C-83A1-F6EECF244321}">
                    <p14:modId xmlns:p14="http://schemas.microsoft.com/office/powerpoint/2010/main" val="3696361816"/>
                  </p:ext>
                </p:extLst>
              </p:nvPr>
            </p:nvGraphicFramePr>
            <p:xfrm>
              <a:off x="7337425" y="2822373"/>
              <a:ext cx="1199953" cy="1693517"/>
            </p:xfrm>
            <a:graphic>
              <a:graphicData uri="http://schemas.openxmlformats.org/drawingml/2006/table">
                <a:tbl>
                  <a:tblPr bandRow="1">
                    <a:tableStyleId>{327F97BB-C833-4FB7-BDE5-3F7075034690}</a:tableStyleId>
                  </a:tblPr>
                  <a:tblGrid>
                    <a:gridCol w="468313">
                      <a:extLst>
                        <a:ext uri="{9D8B030D-6E8A-4147-A177-3AD203B41FA5}">
                          <a16:colId xmlns:a16="http://schemas.microsoft.com/office/drawing/2014/main" val="340432526"/>
                        </a:ext>
                      </a:extLst>
                    </a:gridCol>
                    <a:gridCol w="301093">
                      <a:extLst>
                        <a:ext uri="{9D8B030D-6E8A-4147-A177-3AD203B41FA5}">
                          <a16:colId xmlns:a16="http://schemas.microsoft.com/office/drawing/2014/main" val="428843608"/>
                        </a:ext>
                      </a:extLst>
                    </a:gridCol>
                    <a:gridCol w="430547">
                      <a:extLst>
                        <a:ext uri="{9D8B030D-6E8A-4147-A177-3AD203B41FA5}">
                          <a16:colId xmlns:a16="http://schemas.microsoft.com/office/drawing/2014/main" val="2411765273"/>
                        </a:ext>
                      </a:extLst>
                    </a:gridCol>
                  </a:tblGrid>
                  <a:tr h="201198">
                    <a:tc>
                      <a:txBody>
                        <a:bodyPr/>
                        <a:lstStyle/>
                        <a:p>
                          <a:r>
                            <a:rPr lang="en-US" sz="900" dirty="0"/>
                            <a:t>2-3</a:t>
                          </a:r>
                        </a:p>
                      </a:txBody>
                      <a:tcPr/>
                    </a:tc>
                    <a:tc>
                      <a:txBody>
                        <a:bodyPr/>
                        <a:lstStyle/>
                        <a:p>
                          <a:pPr/>
                          <a14:m>
                            <m:oMathPara xmlns:m="http://schemas.openxmlformats.org/officeDocument/2006/math">
                              <m:oMathParaPr>
                                <m:jc m:val="centerGroup"/>
                              </m:oMathParaPr>
                              <m:oMath xmlns:m="http://schemas.openxmlformats.org/officeDocument/2006/math">
                                <m:r>
                                  <a:rPr lang="en-US" sz="900" smtClean="0">
                                    <a:latin typeface="Cambria Math" panose="02040503050406030204" pitchFamily="18" charset="0"/>
                                  </a:rPr>
                                  <m:t>𝐻</m:t>
                                </m:r>
                                <m:r>
                                  <a:rPr lang="en-US" sz="900" smtClean="0">
                                    <a:latin typeface="Cambria Math" panose="02040503050406030204" pitchFamily="18" charset="0"/>
                                  </a:rPr>
                                  <m:t>𝛼</m:t>
                                </m:r>
                              </m:oMath>
                            </m:oMathPara>
                          </a14:m>
                          <a:endParaRPr lang="en-US" sz="900" dirty="0"/>
                        </a:p>
                      </a:txBody>
                      <a:tcPr/>
                    </a:tc>
                    <a:tc>
                      <a:txBody>
                        <a:bodyPr/>
                        <a:lstStyle/>
                        <a:p>
                          <a:r>
                            <a:rPr lang="en-US" sz="900" dirty="0"/>
                            <a:t>6563</a:t>
                          </a:r>
                        </a:p>
                      </a:txBody>
                      <a:tcPr/>
                    </a:tc>
                    <a:extLst>
                      <a:ext uri="{0D108BD9-81ED-4DB2-BD59-A6C34878D82A}">
                        <a16:rowId xmlns:a16="http://schemas.microsoft.com/office/drawing/2014/main" val="2454439588"/>
                      </a:ext>
                    </a:extLst>
                  </a:tr>
                  <a:tr h="201198">
                    <a:tc>
                      <a:txBody>
                        <a:bodyPr/>
                        <a:lstStyle/>
                        <a:p>
                          <a:r>
                            <a:rPr lang="en-US" sz="900" dirty="0"/>
                            <a:t>2-4</a:t>
                          </a:r>
                        </a:p>
                      </a:txBody>
                      <a:tcPr/>
                    </a:tc>
                    <a:tc>
                      <a:txBody>
                        <a:bodyPr/>
                        <a:lstStyle/>
                        <a:p>
                          <a:pPr/>
                          <a14:m>
                            <m:oMathPara xmlns:m="http://schemas.openxmlformats.org/officeDocument/2006/math">
                              <m:oMathParaPr>
                                <m:jc m:val="centerGroup"/>
                              </m:oMathParaPr>
                              <m:oMath xmlns:m="http://schemas.openxmlformats.org/officeDocument/2006/math">
                                <m:r>
                                  <a:rPr lang="en-US" sz="900" smtClean="0">
                                    <a:latin typeface="Cambria Math" panose="02040503050406030204" pitchFamily="18" charset="0"/>
                                  </a:rPr>
                                  <m:t>𝐻</m:t>
                                </m:r>
                                <m:r>
                                  <a:rPr lang="en-US" sz="900" smtClean="0">
                                    <a:latin typeface="Cambria Math" panose="02040503050406030204" pitchFamily="18" charset="0"/>
                                  </a:rPr>
                                  <m:t>𝛽</m:t>
                                </m:r>
                              </m:oMath>
                            </m:oMathPara>
                          </a14:m>
                          <a:endParaRPr lang="en-US" sz="900" dirty="0"/>
                        </a:p>
                      </a:txBody>
                      <a:tcPr/>
                    </a:tc>
                    <a:tc>
                      <a:txBody>
                        <a:bodyPr/>
                        <a:lstStyle/>
                        <a:p>
                          <a:r>
                            <a:rPr lang="en-US" sz="900" dirty="0"/>
                            <a:t>4861</a:t>
                          </a:r>
                        </a:p>
                      </a:txBody>
                      <a:tcPr/>
                    </a:tc>
                    <a:extLst>
                      <a:ext uri="{0D108BD9-81ED-4DB2-BD59-A6C34878D82A}">
                        <a16:rowId xmlns:a16="http://schemas.microsoft.com/office/drawing/2014/main" val="856171137"/>
                      </a:ext>
                    </a:extLst>
                  </a:tr>
                  <a:tr h="201198">
                    <a:tc>
                      <a:txBody>
                        <a:bodyPr/>
                        <a:lstStyle/>
                        <a:p>
                          <a:r>
                            <a:rPr lang="en-US" sz="900" dirty="0"/>
                            <a:t>2-5</a:t>
                          </a:r>
                        </a:p>
                      </a:txBody>
                      <a:tcPr/>
                    </a:tc>
                    <a:tc>
                      <a:txBody>
                        <a:bodyPr/>
                        <a:lstStyle/>
                        <a:p>
                          <a:pPr/>
                          <a14:m>
                            <m:oMathPara xmlns:m="http://schemas.openxmlformats.org/officeDocument/2006/math">
                              <m:oMathParaPr>
                                <m:jc m:val="centerGroup"/>
                              </m:oMathParaPr>
                              <m:oMath xmlns:m="http://schemas.openxmlformats.org/officeDocument/2006/math">
                                <m:r>
                                  <a:rPr lang="en-US" sz="900" smtClean="0">
                                    <a:latin typeface="Cambria Math" panose="02040503050406030204" pitchFamily="18" charset="0"/>
                                  </a:rPr>
                                  <m:t>𝐻</m:t>
                                </m:r>
                                <m:r>
                                  <a:rPr lang="en-US" sz="900" smtClean="0">
                                    <a:latin typeface="Cambria Math" panose="02040503050406030204" pitchFamily="18" charset="0"/>
                                  </a:rPr>
                                  <m:t>𝛾</m:t>
                                </m:r>
                              </m:oMath>
                            </m:oMathPara>
                          </a14:m>
                          <a:endParaRPr lang="en-US" sz="900" dirty="0"/>
                        </a:p>
                      </a:txBody>
                      <a:tcPr/>
                    </a:tc>
                    <a:tc>
                      <a:txBody>
                        <a:bodyPr/>
                        <a:lstStyle/>
                        <a:p>
                          <a:r>
                            <a:rPr lang="en-US" sz="900" dirty="0"/>
                            <a:t>4341</a:t>
                          </a:r>
                        </a:p>
                      </a:txBody>
                      <a:tcPr/>
                    </a:tc>
                    <a:extLst>
                      <a:ext uri="{0D108BD9-81ED-4DB2-BD59-A6C34878D82A}">
                        <a16:rowId xmlns:a16="http://schemas.microsoft.com/office/drawing/2014/main" val="3773377073"/>
                      </a:ext>
                    </a:extLst>
                  </a:tr>
                  <a:tr h="201198">
                    <a:tc>
                      <a:txBody>
                        <a:bodyPr/>
                        <a:lstStyle/>
                        <a:p>
                          <a:r>
                            <a:rPr lang="en-US" sz="900" dirty="0"/>
                            <a:t>2-6</a:t>
                          </a:r>
                        </a:p>
                      </a:txBody>
                      <a:tcPr/>
                    </a:tc>
                    <a:tc>
                      <a:txBody>
                        <a:bodyPr/>
                        <a:lstStyle/>
                        <a:p>
                          <a:pPr/>
                          <a14:m>
                            <m:oMathPara xmlns:m="http://schemas.openxmlformats.org/officeDocument/2006/math">
                              <m:oMathParaPr>
                                <m:jc m:val="centerGroup"/>
                              </m:oMathParaPr>
                              <m:oMath xmlns:m="http://schemas.openxmlformats.org/officeDocument/2006/math">
                                <m:r>
                                  <a:rPr lang="en-US" sz="900" smtClean="0">
                                    <a:latin typeface="Cambria Math" panose="02040503050406030204" pitchFamily="18" charset="0"/>
                                  </a:rPr>
                                  <m:t>𝐻</m:t>
                                </m:r>
                                <m:r>
                                  <a:rPr lang="en-US" sz="900" smtClean="0">
                                    <a:latin typeface="Cambria Math" panose="02040503050406030204" pitchFamily="18" charset="0"/>
                                  </a:rPr>
                                  <m:t>𝛿</m:t>
                                </m:r>
                              </m:oMath>
                            </m:oMathPara>
                          </a14:m>
                          <a:endParaRPr lang="en-US" sz="900" dirty="0"/>
                        </a:p>
                      </a:txBody>
                      <a:tcPr/>
                    </a:tc>
                    <a:tc>
                      <a:txBody>
                        <a:bodyPr/>
                        <a:lstStyle/>
                        <a:p>
                          <a:r>
                            <a:rPr lang="en-US" sz="900" dirty="0"/>
                            <a:t>4102</a:t>
                          </a:r>
                        </a:p>
                      </a:txBody>
                      <a:tcPr/>
                    </a:tc>
                    <a:extLst>
                      <a:ext uri="{0D108BD9-81ED-4DB2-BD59-A6C34878D82A}">
                        <a16:rowId xmlns:a16="http://schemas.microsoft.com/office/drawing/2014/main" val="2006356786"/>
                      </a:ext>
                    </a:extLst>
                  </a:tr>
                  <a:tr h="201198">
                    <a:tc>
                      <a:txBody>
                        <a:bodyPr/>
                        <a:lstStyle/>
                        <a:p>
                          <a:r>
                            <a:rPr lang="en-US" sz="900" dirty="0"/>
                            <a:t>Break</a:t>
                          </a:r>
                        </a:p>
                      </a:txBody>
                      <a:tcPr/>
                    </a:tc>
                    <a:tc>
                      <a:txBody>
                        <a:bodyPr/>
                        <a:lstStyle/>
                        <a:p>
                          <a:endParaRPr lang="en-US" sz="900" dirty="0"/>
                        </a:p>
                      </a:txBody>
                      <a:tcPr/>
                    </a:tc>
                    <a:tc>
                      <a:txBody>
                        <a:bodyPr/>
                        <a:lstStyle/>
                        <a:p>
                          <a:r>
                            <a:rPr lang="en-US" sz="900" dirty="0"/>
                            <a:t>3646</a:t>
                          </a:r>
                        </a:p>
                      </a:txBody>
                      <a:tcPr/>
                    </a:tc>
                    <a:extLst>
                      <a:ext uri="{0D108BD9-81ED-4DB2-BD59-A6C34878D82A}">
                        <a16:rowId xmlns:a16="http://schemas.microsoft.com/office/drawing/2014/main" val="720402918"/>
                      </a:ext>
                    </a:extLst>
                  </a:tr>
                  <a:tr h="201198">
                    <a:tc>
                      <a:txBody>
                        <a:bodyPr/>
                        <a:lstStyle/>
                        <a:p>
                          <a:r>
                            <a:rPr lang="en-US" sz="900" dirty="0"/>
                            <a:t>CA II</a:t>
                          </a:r>
                        </a:p>
                      </a:txBody>
                      <a:tcPr/>
                    </a:tc>
                    <a:tc>
                      <a:txBody>
                        <a:bodyPr/>
                        <a:lstStyle/>
                        <a:p>
                          <a:r>
                            <a:rPr lang="en-US" sz="900" dirty="0"/>
                            <a:t>H</a:t>
                          </a:r>
                        </a:p>
                      </a:txBody>
                      <a:tcPr/>
                    </a:tc>
                    <a:tc>
                      <a:txBody>
                        <a:bodyPr/>
                        <a:lstStyle/>
                        <a:p>
                          <a:r>
                            <a:rPr lang="en-US" sz="900" dirty="0"/>
                            <a:t>3968</a:t>
                          </a:r>
                        </a:p>
                      </a:txBody>
                      <a:tcPr/>
                    </a:tc>
                    <a:extLst>
                      <a:ext uri="{0D108BD9-81ED-4DB2-BD59-A6C34878D82A}">
                        <a16:rowId xmlns:a16="http://schemas.microsoft.com/office/drawing/2014/main" val="108529275"/>
                      </a:ext>
                    </a:extLst>
                  </a:tr>
                  <a:tr h="321917">
                    <a:tc>
                      <a:txBody>
                        <a:bodyPr/>
                        <a:lstStyle/>
                        <a:p>
                          <a:r>
                            <a:rPr lang="en-US" sz="900" dirty="0"/>
                            <a:t>CA II</a:t>
                          </a:r>
                        </a:p>
                      </a:txBody>
                      <a:tcPr/>
                    </a:tc>
                    <a:tc>
                      <a:txBody>
                        <a:bodyPr/>
                        <a:lstStyle/>
                        <a:p>
                          <a:r>
                            <a:rPr lang="en-US" sz="900" dirty="0"/>
                            <a:t>K</a:t>
                          </a:r>
                        </a:p>
                      </a:txBody>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900" dirty="0"/>
                            <a:t>3933</a:t>
                          </a:r>
                        </a:p>
                      </a:txBody>
                      <a:tcPr/>
                    </a:tc>
                    <a:extLst>
                      <a:ext uri="{0D108BD9-81ED-4DB2-BD59-A6C34878D82A}">
                        <a16:rowId xmlns:a16="http://schemas.microsoft.com/office/drawing/2014/main" val="3000638178"/>
                      </a:ext>
                    </a:extLst>
                  </a:tr>
                </a:tbl>
              </a:graphicData>
            </a:graphic>
          </p:graphicFrame>
        </mc:Choice>
        <mc:Fallback>
          <p:graphicFrame>
            <p:nvGraphicFramePr>
              <p:cNvPr id="240" name="Table 240">
                <a:extLst>
                  <a:ext uri="{FF2B5EF4-FFF2-40B4-BE49-F238E27FC236}">
                    <a16:creationId xmlns:a16="http://schemas.microsoft.com/office/drawing/2014/main" id="{C04D2923-E3BD-47C6-B238-0753F75D2DED}"/>
                  </a:ext>
                </a:extLst>
              </p:cNvPr>
              <p:cNvGraphicFramePr>
                <a:graphicFrameLocks noGrp="1"/>
              </p:cNvGraphicFramePr>
              <p:nvPr>
                <p:extLst>
                  <p:ext uri="{D42A27DB-BD31-4B8C-83A1-F6EECF244321}">
                    <p14:modId xmlns:p14="http://schemas.microsoft.com/office/powerpoint/2010/main" val="3696361816"/>
                  </p:ext>
                </p:extLst>
              </p:nvPr>
            </p:nvGraphicFramePr>
            <p:xfrm>
              <a:off x="7337425" y="2822373"/>
              <a:ext cx="1199953" cy="1693517"/>
            </p:xfrm>
            <a:graphic>
              <a:graphicData uri="http://schemas.openxmlformats.org/drawingml/2006/table">
                <a:tbl>
                  <a:tblPr bandRow="1">
                    <a:tableStyleId>{327F97BB-C833-4FB7-BDE5-3F7075034690}</a:tableStyleId>
                  </a:tblPr>
                  <a:tblGrid>
                    <a:gridCol w="468313">
                      <a:extLst>
                        <a:ext uri="{9D8B030D-6E8A-4147-A177-3AD203B41FA5}">
                          <a16:colId xmlns:a16="http://schemas.microsoft.com/office/drawing/2014/main" val="340432526"/>
                        </a:ext>
                      </a:extLst>
                    </a:gridCol>
                    <a:gridCol w="301093">
                      <a:extLst>
                        <a:ext uri="{9D8B030D-6E8A-4147-A177-3AD203B41FA5}">
                          <a16:colId xmlns:a16="http://schemas.microsoft.com/office/drawing/2014/main" val="428843608"/>
                        </a:ext>
                      </a:extLst>
                    </a:gridCol>
                    <a:gridCol w="430547">
                      <a:extLst>
                        <a:ext uri="{9D8B030D-6E8A-4147-A177-3AD203B41FA5}">
                          <a16:colId xmlns:a16="http://schemas.microsoft.com/office/drawing/2014/main" val="2411765273"/>
                        </a:ext>
                      </a:extLst>
                    </a:gridCol>
                  </a:tblGrid>
                  <a:tr h="228600">
                    <a:tc>
                      <a:txBody>
                        <a:bodyPr/>
                        <a:lstStyle/>
                        <a:p>
                          <a:r>
                            <a:rPr lang="en-US" sz="900" dirty="0"/>
                            <a:t>2-3</a:t>
                          </a:r>
                        </a:p>
                      </a:txBody>
                      <a:tcPr/>
                    </a:tc>
                    <a:tc>
                      <a:txBody>
                        <a:bodyPr/>
                        <a:lstStyle/>
                        <a:p>
                          <a:endParaRPr lang="en-US"/>
                        </a:p>
                      </a:txBody>
                      <a:tcPr>
                        <a:blipFill>
                          <a:blip r:embed="rId59"/>
                          <a:stretch>
                            <a:fillRect l="-174000" t="-15789" r="-162000" b="-671053"/>
                          </a:stretch>
                        </a:blipFill>
                      </a:tcPr>
                    </a:tc>
                    <a:tc>
                      <a:txBody>
                        <a:bodyPr/>
                        <a:lstStyle/>
                        <a:p>
                          <a:r>
                            <a:rPr lang="en-US" sz="900" dirty="0"/>
                            <a:t>6563</a:t>
                          </a:r>
                        </a:p>
                      </a:txBody>
                      <a:tcPr/>
                    </a:tc>
                    <a:extLst>
                      <a:ext uri="{0D108BD9-81ED-4DB2-BD59-A6C34878D82A}">
                        <a16:rowId xmlns:a16="http://schemas.microsoft.com/office/drawing/2014/main" val="2454439588"/>
                      </a:ext>
                    </a:extLst>
                  </a:tr>
                  <a:tr h="228600">
                    <a:tc>
                      <a:txBody>
                        <a:bodyPr/>
                        <a:lstStyle/>
                        <a:p>
                          <a:r>
                            <a:rPr lang="en-US" sz="900" dirty="0"/>
                            <a:t>2-4</a:t>
                          </a:r>
                        </a:p>
                      </a:txBody>
                      <a:tcPr/>
                    </a:tc>
                    <a:tc>
                      <a:txBody>
                        <a:bodyPr/>
                        <a:lstStyle/>
                        <a:p>
                          <a:endParaRPr lang="en-US"/>
                        </a:p>
                      </a:txBody>
                      <a:tcPr>
                        <a:blipFill>
                          <a:blip r:embed="rId59"/>
                          <a:stretch>
                            <a:fillRect l="-174000" t="-118919" r="-162000" b="-589189"/>
                          </a:stretch>
                        </a:blipFill>
                      </a:tcPr>
                    </a:tc>
                    <a:tc>
                      <a:txBody>
                        <a:bodyPr/>
                        <a:lstStyle/>
                        <a:p>
                          <a:r>
                            <a:rPr lang="en-US" sz="900" dirty="0"/>
                            <a:t>4861</a:t>
                          </a:r>
                        </a:p>
                      </a:txBody>
                      <a:tcPr/>
                    </a:tc>
                    <a:extLst>
                      <a:ext uri="{0D108BD9-81ED-4DB2-BD59-A6C34878D82A}">
                        <a16:rowId xmlns:a16="http://schemas.microsoft.com/office/drawing/2014/main" val="856171137"/>
                      </a:ext>
                    </a:extLst>
                  </a:tr>
                  <a:tr h="228600">
                    <a:tc>
                      <a:txBody>
                        <a:bodyPr/>
                        <a:lstStyle/>
                        <a:p>
                          <a:r>
                            <a:rPr lang="en-US" sz="900" dirty="0"/>
                            <a:t>2-5</a:t>
                          </a:r>
                        </a:p>
                      </a:txBody>
                      <a:tcPr/>
                    </a:tc>
                    <a:tc>
                      <a:txBody>
                        <a:bodyPr/>
                        <a:lstStyle/>
                        <a:p>
                          <a:endParaRPr lang="en-US"/>
                        </a:p>
                      </a:txBody>
                      <a:tcPr>
                        <a:blipFill>
                          <a:blip r:embed="rId59"/>
                          <a:stretch>
                            <a:fillRect l="-174000" t="-213158" r="-162000" b="-473684"/>
                          </a:stretch>
                        </a:blipFill>
                      </a:tcPr>
                    </a:tc>
                    <a:tc>
                      <a:txBody>
                        <a:bodyPr/>
                        <a:lstStyle/>
                        <a:p>
                          <a:r>
                            <a:rPr lang="en-US" sz="900" dirty="0"/>
                            <a:t>4341</a:t>
                          </a:r>
                        </a:p>
                      </a:txBody>
                      <a:tcPr/>
                    </a:tc>
                    <a:extLst>
                      <a:ext uri="{0D108BD9-81ED-4DB2-BD59-A6C34878D82A}">
                        <a16:rowId xmlns:a16="http://schemas.microsoft.com/office/drawing/2014/main" val="3773377073"/>
                      </a:ext>
                    </a:extLst>
                  </a:tr>
                  <a:tr h="228600">
                    <a:tc>
                      <a:txBody>
                        <a:bodyPr/>
                        <a:lstStyle/>
                        <a:p>
                          <a:r>
                            <a:rPr lang="en-US" sz="900" dirty="0"/>
                            <a:t>2-6</a:t>
                          </a:r>
                        </a:p>
                      </a:txBody>
                      <a:tcPr/>
                    </a:tc>
                    <a:tc>
                      <a:txBody>
                        <a:bodyPr/>
                        <a:lstStyle/>
                        <a:p>
                          <a:endParaRPr lang="en-US"/>
                        </a:p>
                      </a:txBody>
                      <a:tcPr>
                        <a:blipFill>
                          <a:blip r:embed="rId59"/>
                          <a:stretch>
                            <a:fillRect l="-174000" t="-313158" r="-162000" b="-373684"/>
                          </a:stretch>
                        </a:blipFill>
                      </a:tcPr>
                    </a:tc>
                    <a:tc>
                      <a:txBody>
                        <a:bodyPr/>
                        <a:lstStyle/>
                        <a:p>
                          <a:r>
                            <a:rPr lang="en-US" sz="900" dirty="0"/>
                            <a:t>4102</a:t>
                          </a:r>
                        </a:p>
                      </a:txBody>
                      <a:tcPr/>
                    </a:tc>
                    <a:extLst>
                      <a:ext uri="{0D108BD9-81ED-4DB2-BD59-A6C34878D82A}">
                        <a16:rowId xmlns:a16="http://schemas.microsoft.com/office/drawing/2014/main" val="2006356786"/>
                      </a:ext>
                    </a:extLst>
                  </a:tr>
                  <a:tr h="228600">
                    <a:tc>
                      <a:txBody>
                        <a:bodyPr/>
                        <a:lstStyle/>
                        <a:p>
                          <a:r>
                            <a:rPr lang="en-US" sz="900" dirty="0"/>
                            <a:t>Break</a:t>
                          </a:r>
                        </a:p>
                      </a:txBody>
                      <a:tcPr/>
                    </a:tc>
                    <a:tc>
                      <a:txBody>
                        <a:bodyPr/>
                        <a:lstStyle/>
                        <a:p>
                          <a:endParaRPr lang="en-US" sz="900" dirty="0"/>
                        </a:p>
                      </a:txBody>
                      <a:tcPr/>
                    </a:tc>
                    <a:tc>
                      <a:txBody>
                        <a:bodyPr/>
                        <a:lstStyle/>
                        <a:p>
                          <a:r>
                            <a:rPr lang="en-US" sz="900" dirty="0"/>
                            <a:t>3646</a:t>
                          </a:r>
                        </a:p>
                      </a:txBody>
                      <a:tcPr/>
                    </a:tc>
                    <a:extLst>
                      <a:ext uri="{0D108BD9-81ED-4DB2-BD59-A6C34878D82A}">
                        <a16:rowId xmlns:a16="http://schemas.microsoft.com/office/drawing/2014/main" val="720402918"/>
                      </a:ext>
                    </a:extLst>
                  </a:tr>
                  <a:tr h="228600">
                    <a:tc>
                      <a:txBody>
                        <a:bodyPr/>
                        <a:lstStyle/>
                        <a:p>
                          <a:r>
                            <a:rPr lang="en-US" sz="900" dirty="0"/>
                            <a:t>CA II</a:t>
                          </a:r>
                        </a:p>
                      </a:txBody>
                      <a:tcPr/>
                    </a:tc>
                    <a:tc>
                      <a:txBody>
                        <a:bodyPr/>
                        <a:lstStyle/>
                        <a:p>
                          <a:r>
                            <a:rPr lang="en-US" sz="900" dirty="0"/>
                            <a:t>H</a:t>
                          </a:r>
                        </a:p>
                      </a:txBody>
                      <a:tcPr/>
                    </a:tc>
                    <a:tc>
                      <a:txBody>
                        <a:bodyPr/>
                        <a:lstStyle/>
                        <a:p>
                          <a:r>
                            <a:rPr lang="en-US" sz="900" dirty="0"/>
                            <a:t>3968</a:t>
                          </a:r>
                        </a:p>
                      </a:txBody>
                      <a:tcPr/>
                    </a:tc>
                    <a:extLst>
                      <a:ext uri="{0D108BD9-81ED-4DB2-BD59-A6C34878D82A}">
                        <a16:rowId xmlns:a16="http://schemas.microsoft.com/office/drawing/2014/main" val="108529275"/>
                      </a:ext>
                    </a:extLst>
                  </a:tr>
                  <a:tr h="321917">
                    <a:tc>
                      <a:txBody>
                        <a:bodyPr/>
                        <a:lstStyle/>
                        <a:p>
                          <a:r>
                            <a:rPr lang="en-US" sz="900" dirty="0"/>
                            <a:t>CA II</a:t>
                          </a:r>
                        </a:p>
                      </a:txBody>
                      <a:tcPr/>
                    </a:tc>
                    <a:tc>
                      <a:txBody>
                        <a:bodyPr/>
                        <a:lstStyle/>
                        <a:p>
                          <a:r>
                            <a:rPr lang="en-US" sz="900" dirty="0"/>
                            <a:t>K</a:t>
                          </a:r>
                        </a:p>
                      </a:txBody>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900" dirty="0"/>
                            <a:t>3933</a:t>
                          </a:r>
                        </a:p>
                      </a:txBody>
                      <a:tcPr/>
                    </a:tc>
                    <a:extLst>
                      <a:ext uri="{0D108BD9-81ED-4DB2-BD59-A6C34878D82A}">
                        <a16:rowId xmlns:a16="http://schemas.microsoft.com/office/drawing/2014/main" val="3000638178"/>
                      </a:ext>
                    </a:extLst>
                  </a:tr>
                </a:tbl>
              </a:graphicData>
            </a:graphic>
          </p:graphicFrame>
        </mc:Fallback>
      </mc:AlternateContent>
      <p:cxnSp>
        <p:nvCxnSpPr>
          <p:cNvPr id="244" name="Straight Connector 243">
            <a:extLst>
              <a:ext uri="{FF2B5EF4-FFF2-40B4-BE49-F238E27FC236}">
                <a16:creationId xmlns:a16="http://schemas.microsoft.com/office/drawing/2014/main" id="{D63E9214-A6D0-4621-8082-F955C59C57F0}"/>
              </a:ext>
            </a:extLst>
          </p:cNvPr>
          <p:cNvCxnSpPr>
            <a:cxnSpLocks/>
            <a:stCxn id="289" idx="0"/>
          </p:cNvCxnSpPr>
          <p:nvPr/>
        </p:nvCxnSpPr>
        <p:spPr>
          <a:xfrm>
            <a:off x="8677005" y="2770482"/>
            <a:ext cx="0" cy="899745"/>
          </a:xfrm>
          <a:prstGeom prst="line">
            <a:avLst/>
          </a:prstGeom>
        </p:spPr>
        <p:style>
          <a:lnRef idx="3">
            <a:schemeClr val="dk1"/>
          </a:lnRef>
          <a:fillRef idx="0">
            <a:schemeClr val="dk1"/>
          </a:fillRef>
          <a:effectRef idx="2">
            <a:schemeClr val="dk1"/>
          </a:effectRef>
          <a:fontRef idx="minor">
            <a:schemeClr val="tx1"/>
          </a:fontRef>
        </p:style>
      </p:cxnSp>
      <p:cxnSp>
        <p:nvCxnSpPr>
          <p:cNvPr id="299" name="Straight Connector 298">
            <a:extLst>
              <a:ext uri="{FF2B5EF4-FFF2-40B4-BE49-F238E27FC236}">
                <a16:creationId xmlns:a16="http://schemas.microsoft.com/office/drawing/2014/main" id="{B536F9EF-4A66-4D83-AF28-12F18E0A3C38}"/>
              </a:ext>
            </a:extLst>
          </p:cNvPr>
          <p:cNvCxnSpPr>
            <a:cxnSpLocks/>
          </p:cNvCxnSpPr>
          <p:nvPr/>
        </p:nvCxnSpPr>
        <p:spPr>
          <a:xfrm flipH="1">
            <a:off x="8677005" y="3671383"/>
            <a:ext cx="1123950" cy="0"/>
          </a:xfrm>
          <a:prstGeom prst="line">
            <a:avLst/>
          </a:prstGeom>
        </p:spPr>
        <p:style>
          <a:lnRef idx="3">
            <a:schemeClr val="dk1"/>
          </a:lnRef>
          <a:fillRef idx="0">
            <a:schemeClr val="dk1"/>
          </a:fillRef>
          <a:effectRef idx="2">
            <a:schemeClr val="dk1"/>
          </a:effectRef>
          <a:fontRef idx="minor">
            <a:schemeClr val="tx1"/>
          </a:fontRef>
        </p:style>
      </p:cxnSp>
      <p:sp>
        <p:nvSpPr>
          <p:cNvPr id="249" name="TextBox 248">
            <a:extLst>
              <a:ext uri="{FF2B5EF4-FFF2-40B4-BE49-F238E27FC236}">
                <a16:creationId xmlns:a16="http://schemas.microsoft.com/office/drawing/2014/main" id="{D145FEEB-D935-4A8B-8081-9FA1ADF94A8B}"/>
              </a:ext>
            </a:extLst>
          </p:cNvPr>
          <p:cNvSpPr txBox="1"/>
          <p:nvPr/>
        </p:nvSpPr>
        <p:spPr>
          <a:xfrm>
            <a:off x="8517999" y="3028261"/>
            <a:ext cx="914400" cy="261610"/>
          </a:xfrm>
          <a:prstGeom prst="rect">
            <a:avLst/>
          </a:prstGeom>
          <a:noFill/>
        </p:spPr>
        <p:txBody>
          <a:bodyPr wrap="square" rtlCol="0">
            <a:spAutoFit/>
          </a:bodyPr>
          <a:lstStyle/>
          <a:p>
            <a:r>
              <a:rPr lang="en-US" sz="1100" dirty="0">
                <a:latin typeface="xkcd" pitchFamily="50" charset="0"/>
              </a:rPr>
              <a:t>I</a:t>
            </a:r>
          </a:p>
        </p:txBody>
      </p:sp>
      <mc:AlternateContent xmlns:mc="http://schemas.openxmlformats.org/markup-compatibility/2006" xmlns:a14="http://schemas.microsoft.com/office/drawing/2010/main">
        <mc:Choice Requires="a14">
          <p:sp>
            <p:nvSpPr>
              <p:cNvPr id="303" name="TextBox 302">
                <a:extLst>
                  <a:ext uri="{FF2B5EF4-FFF2-40B4-BE49-F238E27FC236}">
                    <a16:creationId xmlns:a16="http://schemas.microsoft.com/office/drawing/2014/main" id="{2B11E018-F24D-4BDD-98F9-AAB88915CFFD}"/>
                  </a:ext>
                </a:extLst>
              </p:cNvPr>
              <p:cNvSpPr txBox="1"/>
              <p:nvPr/>
            </p:nvSpPr>
            <p:spPr>
              <a:xfrm>
                <a:off x="9845971" y="3611435"/>
                <a:ext cx="201156"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b="0" i="1" dirty="0" smtClean="0">
                          <a:latin typeface="Cambria Math" panose="02040503050406030204" pitchFamily="18" charset="0"/>
                        </a:rPr>
                        <m:t>𝜆</m:t>
                      </m:r>
                    </m:oMath>
                  </m:oMathPara>
                </a14:m>
                <a:endParaRPr lang="en-US" sz="1100" dirty="0">
                  <a:latin typeface="xkcd" pitchFamily="50" charset="0"/>
                </a:endParaRPr>
              </a:p>
            </p:txBody>
          </p:sp>
        </mc:Choice>
        <mc:Fallback xmlns="">
          <p:sp>
            <p:nvSpPr>
              <p:cNvPr id="303" name="TextBox 302">
                <a:extLst>
                  <a:ext uri="{FF2B5EF4-FFF2-40B4-BE49-F238E27FC236}">
                    <a16:creationId xmlns:a16="http://schemas.microsoft.com/office/drawing/2014/main" id="{2B11E018-F24D-4BDD-98F9-AAB88915CFFD}"/>
                  </a:ext>
                </a:extLst>
              </p:cNvPr>
              <p:cNvSpPr txBox="1">
                <a:spLocks noRot="1" noChangeAspect="1" noMove="1" noResize="1" noEditPoints="1" noAdjustHandles="1" noChangeArrowheads="1" noChangeShapeType="1" noTextEdit="1"/>
              </p:cNvSpPr>
              <p:nvPr/>
            </p:nvSpPr>
            <p:spPr>
              <a:xfrm>
                <a:off x="9845971" y="3611435"/>
                <a:ext cx="201156" cy="261610"/>
              </a:xfrm>
              <a:prstGeom prst="rect">
                <a:avLst/>
              </a:prstGeom>
              <a:blipFill>
                <a:blip r:embed="rId68"/>
                <a:stretch>
                  <a:fillRect r="-9091"/>
                </a:stretch>
              </a:blipFill>
            </p:spPr>
            <p:txBody>
              <a:bodyPr/>
              <a:lstStyle/>
              <a:p>
                <a:r>
                  <a:rPr lang="en-US">
                    <a:noFill/>
                  </a:rPr>
                  <a:t> </a:t>
                </a:r>
              </a:p>
            </p:txBody>
          </p:sp>
        </mc:Fallback>
      </mc:AlternateContent>
      <mc:AlternateContent xmlns:mc="http://schemas.openxmlformats.org/markup-compatibility/2006" xmlns:p14="http://schemas.microsoft.com/office/powerpoint/2010/main" xmlns:aink="http://schemas.microsoft.com/office/drawing/2016/ink">
        <mc:Choice Requires="p14 aink">
          <p:contentPart p14:bwMode="auto" r:id="rId69">
            <p14:nvContentPartPr>
              <p14:cNvPr id="282" name="Ink 281">
                <a:extLst>
                  <a:ext uri="{FF2B5EF4-FFF2-40B4-BE49-F238E27FC236}">
                    <a16:creationId xmlns:a16="http://schemas.microsoft.com/office/drawing/2014/main" id="{ECFEF15E-4A96-4585-AC81-129ED89042D5}"/>
                  </a:ext>
                </a:extLst>
              </p14:cNvPr>
              <p14:cNvContentPartPr/>
              <p14:nvPr/>
            </p14:nvContentPartPr>
            <p14:xfrm>
              <a:off x="8728556" y="3449071"/>
              <a:ext cx="1039320" cy="114120"/>
            </p14:xfrm>
          </p:contentPart>
        </mc:Choice>
        <mc:Fallback xmlns="">
          <p:pic>
            <p:nvPicPr>
              <p:cNvPr id="282" name="Ink 281">
                <a:extLst>
                  <a:ext uri="{FF2B5EF4-FFF2-40B4-BE49-F238E27FC236}">
                    <a16:creationId xmlns:a16="http://schemas.microsoft.com/office/drawing/2014/main" id="{ECFEF15E-4A96-4585-AC81-129ED89042D5}"/>
                  </a:ext>
                </a:extLst>
              </p:cNvPr>
              <p:cNvPicPr/>
              <p:nvPr/>
            </p:nvPicPr>
            <p:blipFill>
              <a:blip r:embed="rId70"/>
              <a:stretch>
                <a:fillRect/>
              </a:stretch>
            </p:blipFill>
            <p:spPr>
              <a:xfrm>
                <a:off x="8710916" y="3431071"/>
                <a:ext cx="1074960" cy="149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1">
            <p14:nvContentPartPr>
              <p14:cNvPr id="291" name="Ink 290">
                <a:extLst>
                  <a:ext uri="{FF2B5EF4-FFF2-40B4-BE49-F238E27FC236}">
                    <a16:creationId xmlns:a16="http://schemas.microsoft.com/office/drawing/2014/main" id="{3CB3E0CE-B5DE-4957-809A-81671ACA93E2}"/>
                  </a:ext>
                </a:extLst>
              </p14:cNvPr>
              <p14:cNvContentPartPr/>
              <p14:nvPr/>
            </p14:nvContentPartPr>
            <p14:xfrm>
              <a:off x="8696108" y="2947718"/>
              <a:ext cx="1061280" cy="428400"/>
            </p14:xfrm>
          </p:contentPart>
        </mc:Choice>
        <mc:Fallback xmlns="">
          <p:pic>
            <p:nvPicPr>
              <p:cNvPr id="291" name="Ink 290">
                <a:extLst>
                  <a:ext uri="{FF2B5EF4-FFF2-40B4-BE49-F238E27FC236}">
                    <a16:creationId xmlns:a16="http://schemas.microsoft.com/office/drawing/2014/main" id="{3CB3E0CE-B5DE-4957-809A-81671ACA93E2}"/>
                  </a:ext>
                </a:extLst>
              </p:cNvPr>
              <p:cNvPicPr/>
              <p:nvPr/>
            </p:nvPicPr>
            <p:blipFill>
              <a:blip r:embed="rId72"/>
              <a:stretch>
                <a:fillRect/>
              </a:stretch>
            </p:blipFill>
            <p:spPr>
              <a:xfrm>
                <a:off x="8678468" y="2929718"/>
                <a:ext cx="1096920" cy="464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3">
            <p14:nvContentPartPr>
              <p14:cNvPr id="296" name="Ink 295">
                <a:extLst>
                  <a:ext uri="{FF2B5EF4-FFF2-40B4-BE49-F238E27FC236}">
                    <a16:creationId xmlns:a16="http://schemas.microsoft.com/office/drawing/2014/main" id="{2145A50B-2C03-4AC0-AED7-008985F26CF0}"/>
                  </a:ext>
                </a:extLst>
              </p14:cNvPr>
              <p14:cNvContentPartPr/>
              <p14:nvPr/>
            </p14:nvContentPartPr>
            <p14:xfrm>
              <a:off x="8694308" y="2783288"/>
              <a:ext cx="1062360" cy="158400"/>
            </p14:xfrm>
          </p:contentPart>
        </mc:Choice>
        <mc:Fallback xmlns="">
          <p:pic>
            <p:nvPicPr>
              <p:cNvPr id="296" name="Ink 295">
                <a:extLst>
                  <a:ext uri="{FF2B5EF4-FFF2-40B4-BE49-F238E27FC236}">
                    <a16:creationId xmlns:a16="http://schemas.microsoft.com/office/drawing/2014/main" id="{2145A50B-2C03-4AC0-AED7-008985F26CF0}"/>
                  </a:ext>
                </a:extLst>
              </p:cNvPr>
              <p:cNvPicPr/>
              <p:nvPr/>
            </p:nvPicPr>
            <p:blipFill>
              <a:blip r:embed="rId74"/>
              <a:stretch>
                <a:fillRect/>
              </a:stretch>
            </p:blipFill>
            <p:spPr>
              <a:xfrm>
                <a:off x="8676668" y="2765608"/>
                <a:ext cx="1098000" cy="194121"/>
              </a:xfrm>
              <a:prstGeom prst="rect">
                <a:avLst/>
              </a:prstGeom>
            </p:spPr>
          </p:pic>
        </mc:Fallback>
      </mc:AlternateContent>
      <p:cxnSp>
        <p:nvCxnSpPr>
          <p:cNvPr id="298" name="Straight Connector 297">
            <a:extLst>
              <a:ext uri="{FF2B5EF4-FFF2-40B4-BE49-F238E27FC236}">
                <a16:creationId xmlns:a16="http://schemas.microsoft.com/office/drawing/2014/main" id="{D81E4F9A-EFD6-4C90-B571-EAB7BD74A3B2}"/>
              </a:ext>
            </a:extLst>
          </p:cNvPr>
          <p:cNvCxnSpPr/>
          <p:nvPr/>
        </p:nvCxnSpPr>
        <p:spPr>
          <a:xfrm>
            <a:off x="8735678" y="2869580"/>
            <a:ext cx="0" cy="840581"/>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p14="http://schemas.microsoft.com/office/powerpoint/2010/main">
        <mc:Choice Requires="p14">
          <p:contentPart p14:bwMode="auto" r:id="rId75">
            <p14:nvContentPartPr>
              <p14:cNvPr id="2178" name="Ink 2177">
                <a:extLst>
                  <a:ext uri="{FF2B5EF4-FFF2-40B4-BE49-F238E27FC236}">
                    <a16:creationId xmlns:a16="http://schemas.microsoft.com/office/drawing/2014/main" id="{B5BF4F77-6DF8-45CF-B6A8-9C43923AD4BC}"/>
                  </a:ext>
                </a:extLst>
              </p14:cNvPr>
              <p14:cNvContentPartPr/>
              <p14:nvPr/>
            </p14:nvContentPartPr>
            <p14:xfrm>
              <a:off x="8778861" y="3502301"/>
              <a:ext cx="110160" cy="138600"/>
            </p14:xfrm>
          </p:contentPart>
        </mc:Choice>
        <mc:Fallback xmlns="">
          <p:pic>
            <p:nvPicPr>
              <p:cNvPr id="2178" name="Ink 2177">
                <a:extLst>
                  <a:ext uri="{FF2B5EF4-FFF2-40B4-BE49-F238E27FC236}">
                    <a16:creationId xmlns:a16="http://schemas.microsoft.com/office/drawing/2014/main" id="{B5BF4F77-6DF8-45CF-B6A8-9C43923AD4BC}"/>
                  </a:ext>
                </a:extLst>
              </p:cNvPr>
              <p:cNvPicPr/>
              <p:nvPr/>
            </p:nvPicPr>
            <p:blipFill>
              <a:blip r:embed="rId76"/>
              <a:stretch>
                <a:fillRect/>
              </a:stretch>
            </p:blipFill>
            <p:spPr>
              <a:xfrm>
                <a:off x="8769861" y="3493661"/>
                <a:ext cx="12780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202" name="Ink 2201">
                <a:extLst>
                  <a:ext uri="{FF2B5EF4-FFF2-40B4-BE49-F238E27FC236}">
                    <a16:creationId xmlns:a16="http://schemas.microsoft.com/office/drawing/2014/main" id="{12476C03-C8DD-473D-8B93-2A7F93FB1EEF}"/>
                  </a:ext>
                </a:extLst>
              </p14:cNvPr>
              <p14:cNvContentPartPr/>
              <p14:nvPr/>
            </p14:nvContentPartPr>
            <p14:xfrm>
              <a:off x="8813108" y="2958968"/>
              <a:ext cx="254880" cy="286920"/>
            </p14:xfrm>
          </p:contentPart>
        </mc:Choice>
        <mc:Fallback xmlns="">
          <p:pic>
            <p:nvPicPr>
              <p:cNvPr id="2202" name="Ink 2201">
                <a:extLst>
                  <a:ext uri="{FF2B5EF4-FFF2-40B4-BE49-F238E27FC236}">
                    <a16:creationId xmlns:a16="http://schemas.microsoft.com/office/drawing/2014/main" id="{12476C03-C8DD-473D-8B93-2A7F93FB1EEF}"/>
                  </a:ext>
                </a:extLst>
              </p:cNvPr>
              <p:cNvPicPr/>
              <p:nvPr/>
            </p:nvPicPr>
            <p:blipFill>
              <a:blip r:embed="rId78"/>
              <a:stretch>
                <a:fillRect/>
              </a:stretch>
            </p:blipFill>
            <p:spPr>
              <a:xfrm>
                <a:off x="8804468" y="2949979"/>
                <a:ext cx="272520" cy="304538"/>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203" name="Ink 2202">
                <a:extLst>
                  <a:ext uri="{FF2B5EF4-FFF2-40B4-BE49-F238E27FC236}">
                    <a16:creationId xmlns:a16="http://schemas.microsoft.com/office/drawing/2014/main" id="{71827B4A-A7E3-4740-A886-4E1895914BCC}"/>
                  </a:ext>
                </a:extLst>
              </p14:cNvPr>
              <p14:cNvContentPartPr/>
              <p14:nvPr/>
            </p14:nvContentPartPr>
            <p14:xfrm>
              <a:off x="9194708" y="3217448"/>
              <a:ext cx="71640" cy="147240"/>
            </p14:xfrm>
          </p:contentPart>
        </mc:Choice>
        <mc:Fallback xmlns="">
          <p:pic>
            <p:nvPicPr>
              <p:cNvPr id="2203" name="Ink 2202">
                <a:extLst>
                  <a:ext uri="{FF2B5EF4-FFF2-40B4-BE49-F238E27FC236}">
                    <a16:creationId xmlns:a16="http://schemas.microsoft.com/office/drawing/2014/main" id="{71827B4A-A7E3-4740-A886-4E1895914BCC}"/>
                  </a:ext>
                </a:extLst>
              </p:cNvPr>
              <p:cNvPicPr/>
              <p:nvPr/>
            </p:nvPicPr>
            <p:blipFill>
              <a:blip r:embed="rId80"/>
              <a:stretch>
                <a:fillRect/>
              </a:stretch>
            </p:blipFill>
            <p:spPr>
              <a:xfrm>
                <a:off x="9186068" y="3208808"/>
                <a:ext cx="8928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204" name="Ink 2203">
                <a:extLst>
                  <a:ext uri="{FF2B5EF4-FFF2-40B4-BE49-F238E27FC236}">
                    <a16:creationId xmlns:a16="http://schemas.microsoft.com/office/drawing/2014/main" id="{95ACB521-AC00-412B-90C6-68A3A6EAC325}"/>
                  </a:ext>
                </a:extLst>
              </p14:cNvPr>
              <p14:cNvContentPartPr/>
              <p14:nvPr/>
            </p14:nvContentPartPr>
            <p14:xfrm>
              <a:off x="9530228" y="3338768"/>
              <a:ext cx="63360" cy="87840"/>
            </p14:xfrm>
          </p:contentPart>
        </mc:Choice>
        <mc:Fallback xmlns="">
          <p:pic>
            <p:nvPicPr>
              <p:cNvPr id="2204" name="Ink 2203">
                <a:extLst>
                  <a:ext uri="{FF2B5EF4-FFF2-40B4-BE49-F238E27FC236}">
                    <a16:creationId xmlns:a16="http://schemas.microsoft.com/office/drawing/2014/main" id="{95ACB521-AC00-412B-90C6-68A3A6EAC325}"/>
                  </a:ext>
                </a:extLst>
              </p:cNvPr>
              <p:cNvPicPr/>
              <p:nvPr/>
            </p:nvPicPr>
            <p:blipFill>
              <a:blip r:embed="rId82"/>
              <a:stretch>
                <a:fillRect/>
              </a:stretch>
            </p:blipFill>
            <p:spPr>
              <a:xfrm>
                <a:off x="9521588" y="3330128"/>
                <a:ext cx="81000" cy="105480"/>
              </a:xfrm>
              <a:prstGeom prst="rect">
                <a:avLst/>
              </a:prstGeom>
            </p:spPr>
          </p:pic>
        </mc:Fallback>
      </mc:AlternateContent>
      <p:cxnSp>
        <p:nvCxnSpPr>
          <p:cNvPr id="381" name="Straight Connector 380">
            <a:extLst>
              <a:ext uri="{FF2B5EF4-FFF2-40B4-BE49-F238E27FC236}">
                <a16:creationId xmlns:a16="http://schemas.microsoft.com/office/drawing/2014/main" id="{4CC45639-2565-42E7-9D2B-BBE5DD52F9A4}"/>
              </a:ext>
            </a:extLst>
          </p:cNvPr>
          <p:cNvCxnSpPr>
            <a:cxnSpLocks/>
          </p:cNvCxnSpPr>
          <p:nvPr/>
        </p:nvCxnSpPr>
        <p:spPr>
          <a:xfrm>
            <a:off x="9567923" y="2873018"/>
            <a:ext cx="0" cy="817397"/>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p14="http://schemas.microsoft.com/office/powerpoint/2010/main">
        <mc:Choice Requires="p14">
          <p:contentPart p14:bwMode="auto" r:id="rId83">
            <p14:nvContentPartPr>
              <p14:cNvPr id="2225" name="Ink 2224">
                <a:extLst>
                  <a:ext uri="{FF2B5EF4-FFF2-40B4-BE49-F238E27FC236}">
                    <a16:creationId xmlns:a16="http://schemas.microsoft.com/office/drawing/2014/main" id="{56BD4D2E-551D-424A-B83A-565198572E39}"/>
                  </a:ext>
                </a:extLst>
              </p14:cNvPr>
              <p14:cNvContentPartPr/>
              <p14:nvPr/>
            </p14:nvContentPartPr>
            <p14:xfrm>
              <a:off x="8831108" y="2798768"/>
              <a:ext cx="119160" cy="78480"/>
            </p14:xfrm>
          </p:contentPart>
        </mc:Choice>
        <mc:Fallback xmlns="">
          <p:pic>
            <p:nvPicPr>
              <p:cNvPr id="2225" name="Ink 2224">
                <a:extLst>
                  <a:ext uri="{FF2B5EF4-FFF2-40B4-BE49-F238E27FC236}">
                    <a16:creationId xmlns:a16="http://schemas.microsoft.com/office/drawing/2014/main" id="{56BD4D2E-551D-424A-B83A-565198572E39}"/>
                  </a:ext>
                </a:extLst>
              </p:cNvPr>
              <p:cNvPicPr/>
              <p:nvPr/>
            </p:nvPicPr>
            <p:blipFill>
              <a:blip r:embed="rId84"/>
              <a:stretch>
                <a:fillRect/>
              </a:stretch>
            </p:blipFill>
            <p:spPr>
              <a:xfrm>
                <a:off x="8822468" y="2789809"/>
                <a:ext cx="136800" cy="9603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2228" name="Ink 2227">
                <a:extLst>
                  <a:ext uri="{FF2B5EF4-FFF2-40B4-BE49-F238E27FC236}">
                    <a16:creationId xmlns:a16="http://schemas.microsoft.com/office/drawing/2014/main" id="{9000EB32-AF1C-4B57-8270-CF56DD63EED1}"/>
                  </a:ext>
                </a:extLst>
              </p14:cNvPr>
              <p14:cNvContentPartPr/>
              <p14:nvPr/>
            </p14:nvContentPartPr>
            <p14:xfrm>
              <a:off x="9012908" y="2876168"/>
              <a:ext cx="46080" cy="33840"/>
            </p14:xfrm>
          </p:contentPart>
        </mc:Choice>
        <mc:Fallback xmlns="">
          <p:pic>
            <p:nvPicPr>
              <p:cNvPr id="2228" name="Ink 2227">
                <a:extLst>
                  <a:ext uri="{FF2B5EF4-FFF2-40B4-BE49-F238E27FC236}">
                    <a16:creationId xmlns:a16="http://schemas.microsoft.com/office/drawing/2014/main" id="{9000EB32-AF1C-4B57-8270-CF56DD63EED1}"/>
                  </a:ext>
                </a:extLst>
              </p:cNvPr>
              <p:cNvPicPr/>
              <p:nvPr/>
            </p:nvPicPr>
            <p:blipFill>
              <a:blip r:embed="rId86"/>
              <a:stretch>
                <a:fillRect/>
              </a:stretch>
            </p:blipFill>
            <p:spPr>
              <a:xfrm>
                <a:off x="9004268" y="2867168"/>
                <a:ext cx="6372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2252" name="Ink 2251">
                <a:extLst>
                  <a:ext uri="{FF2B5EF4-FFF2-40B4-BE49-F238E27FC236}">
                    <a16:creationId xmlns:a16="http://schemas.microsoft.com/office/drawing/2014/main" id="{78FBEAFC-2386-4237-9BD4-0870BB9A49D9}"/>
                  </a:ext>
                </a:extLst>
              </p14:cNvPr>
              <p14:cNvContentPartPr/>
              <p14:nvPr/>
            </p14:nvContentPartPr>
            <p14:xfrm>
              <a:off x="9203708" y="2915408"/>
              <a:ext cx="71280" cy="47160"/>
            </p14:xfrm>
          </p:contentPart>
        </mc:Choice>
        <mc:Fallback xmlns="">
          <p:pic>
            <p:nvPicPr>
              <p:cNvPr id="2252" name="Ink 2251">
                <a:extLst>
                  <a:ext uri="{FF2B5EF4-FFF2-40B4-BE49-F238E27FC236}">
                    <a16:creationId xmlns:a16="http://schemas.microsoft.com/office/drawing/2014/main" id="{78FBEAFC-2386-4237-9BD4-0870BB9A49D9}"/>
                  </a:ext>
                </a:extLst>
              </p:cNvPr>
              <p:cNvPicPr/>
              <p:nvPr/>
            </p:nvPicPr>
            <p:blipFill>
              <a:blip r:embed="rId88"/>
              <a:stretch>
                <a:fillRect/>
              </a:stretch>
            </p:blipFill>
            <p:spPr>
              <a:xfrm>
                <a:off x="9199388" y="2911088"/>
                <a:ext cx="7992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2253" name="Ink 2252">
                <a:extLst>
                  <a:ext uri="{FF2B5EF4-FFF2-40B4-BE49-F238E27FC236}">
                    <a16:creationId xmlns:a16="http://schemas.microsoft.com/office/drawing/2014/main" id="{95AD4315-A7BC-4B07-B668-2981A41ED173}"/>
                  </a:ext>
                </a:extLst>
              </p14:cNvPr>
              <p14:cNvContentPartPr/>
              <p14:nvPr/>
            </p14:nvContentPartPr>
            <p14:xfrm>
              <a:off x="9544628" y="2939168"/>
              <a:ext cx="64440" cy="31680"/>
            </p14:xfrm>
          </p:contentPart>
        </mc:Choice>
        <mc:Fallback xmlns="">
          <p:pic>
            <p:nvPicPr>
              <p:cNvPr id="2253" name="Ink 2252">
                <a:extLst>
                  <a:ext uri="{FF2B5EF4-FFF2-40B4-BE49-F238E27FC236}">
                    <a16:creationId xmlns:a16="http://schemas.microsoft.com/office/drawing/2014/main" id="{95AD4315-A7BC-4B07-B668-2981A41ED173}"/>
                  </a:ext>
                </a:extLst>
              </p:cNvPr>
              <p:cNvPicPr/>
              <p:nvPr/>
            </p:nvPicPr>
            <p:blipFill>
              <a:blip r:embed="rId90"/>
              <a:stretch>
                <a:fillRect/>
              </a:stretch>
            </p:blipFill>
            <p:spPr>
              <a:xfrm>
                <a:off x="9540308" y="2934848"/>
                <a:ext cx="73080" cy="40320"/>
              </a:xfrm>
              <a:prstGeom prst="rect">
                <a:avLst/>
              </a:prstGeom>
            </p:spPr>
          </p:pic>
        </mc:Fallback>
      </mc:AlternateContent>
      <p:sp>
        <p:nvSpPr>
          <p:cNvPr id="2254" name="TextBox 2253">
            <a:extLst>
              <a:ext uri="{FF2B5EF4-FFF2-40B4-BE49-F238E27FC236}">
                <a16:creationId xmlns:a16="http://schemas.microsoft.com/office/drawing/2014/main" id="{FCB7F6B9-920D-4D7F-928A-48CE04C45246}"/>
              </a:ext>
            </a:extLst>
          </p:cNvPr>
          <p:cNvSpPr txBox="1"/>
          <p:nvPr/>
        </p:nvSpPr>
        <p:spPr>
          <a:xfrm>
            <a:off x="8776849" y="3479268"/>
            <a:ext cx="448378" cy="184666"/>
          </a:xfrm>
          <a:prstGeom prst="rect">
            <a:avLst/>
          </a:prstGeom>
          <a:noFill/>
        </p:spPr>
        <p:txBody>
          <a:bodyPr wrap="square" rtlCol="0">
            <a:spAutoFit/>
          </a:bodyPr>
          <a:lstStyle/>
          <a:p>
            <a:r>
              <a:rPr lang="en-US" sz="600" dirty="0">
                <a:latin typeface="xkcd" pitchFamily="50" charset="0"/>
              </a:rPr>
              <a:t>CaII</a:t>
            </a:r>
          </a:p>
        </p:txBody>
      </p:sp>
      <p:sp>
        <p:nvSpPr>
          <p:cNvPr id="463" name="TextBox 462">
            <a:extLst>
              <a:ext uri="{FF2B5EF4-FFF2-40B4-BE49-F238E27FC236}">
                <a16:creationId xmlns:a16="http://schemas.microsoft.com/office/drawing/2014/main" id="{FEC9EBE6-E2EC-4BBA-A362-649FECF5531D}"/>
              </a:ext>
            </a:extLst>
          </p:cNvPr>
          <p:cNvSpPr txBox="1"/>
          <p:nvPr/>
        </p:nvSpPr>
        <p:spPr>
          <a:xfrm>
            <a:off x="9057464" y="2956188"/>
            <a:ext cx="497688" cy="276999"/>
          </a:xfrm>
          <a:prstGeom prst="rect">
            <a:avLst/>
          </a:prstGeom>
          <a:noFill/>
        </p:spPr>
        <p:txBody>
          <a:bodyPr wrap="square" rtlCol="0">
            <a:spAutoFit/>
          </a:bodyPr>
          <a:lstStyle/>
          <a:p>
            <a:r>
              <a:rPr lang="en-US" sz="400" dirty="0">
                <a:latin typeface="xkcd" pitchFamily="50" charset="0"/>
              </a:rPr>
              <a:t>Strong Balmer Lines</a:t>
            </a:r>
          </a:p>
        </p:txBody>
      </p:sp>
      <p:sp>
        <p:nvSpPr>
          <p:cNvPr id="464" name="TextBox 463">
            <a:extLst>
              <a:ext uri="{FF2B5EF4-FFF2-40B4-BE49-F238E27FC236}">
                <a16:creationId xmlns:a16="http://schemas.microsoft.com/office/drawing/2014/main" id="{4F60387B-56BD-49EE-AB8E-628046386A6E}"/>
              </a:ext>
            </a:extLst>
          </p:cNvPr>
          <p:cNvSpPr txBox="1"/>
          <p:nvPr/>
        </p:nvSpPr>
        <p:spPr>
          <a:xfrm>
            <a:off x="9722360" y="2773769"/>
            <a:ext cx="448378" cy="184666"/>
          </a:xfrm>
          <a:prstGeom prst="rect">
            <a:avLst/>
          </a:prstGeom>
          <a:noFill/>
        </p:spPr>
        <p:txBody>
          <a:bodyPr wrap="square" rtlCol="0">
            <a:spAutoFit/>
          </a:bodyPr>
          <a:lstStyle/>
          <a:p>
            <a:r>
              <a:rPr lang="en-US" sz="600" dirty="0">
                <a:latin typeface="xkcd" pitchFamily="50" charset="0"/>
              </a:rPr>
              <a:t>O</a:t>
            </a:r>
          </a:p>
        </p:txBody>
      </p:sp>
      <p:sp>
        <p:nvSpPr>
          <p:cNvPr id="465" name="TextBox 464">
            <a:extLst>
              <a:ext uri="{FF2B5EF4-FFF2-40B4-BE49-F238E27FC236}">
                <a16:creationId xmlns:a16="http://schemas.microsoft.com/office/drawing/2014/main" id="{4F318F0C-6FAB-4D35-878F-869C1BF2A510}"/>
              </a:ext>
            </a:extLst>
          </p:cNvPr>
          <p:cNvSpPr txBox="1"/>
          <p:nvPr/>
        </p:nvSpPr>
        <p:spPr>
          <a:xfrm>
            <a:off x="9722360" y="3163719"/>
            <a:ext cx="448378" cy="184666"/>
          </a:xfrm>
          <a:prstGeom prst="rect">
            <a:avLst/>
          </a:prstGeom>
          <a:noFill/>
        </p:spPr>
        <p:txBody>
          <a:bodyPr wrap="square" rtlCol="0">
            <a:spAutoFit/>
          </a:bodyPr>
          <a:lstStyle/>
          <a:p>
            <a:r>
              <a:rPr lang="en-US" sz="600" dirty="0">
                <a:latin typeface="xkcd" pitchFamily="50" charset="0"/>
              </a:rPr>
              <a:t>A</a:t>
            </a:r>
          </a:p>
        </p:txBody>
      </p:sp>
      <p:sp>
        <p:nvSpPr>
          <p:cNvPr id="466" name="TextBox 465">
            <a:extLst>
              <a:ext uri="{FF2B5EF4-FFF2-40B4-BE49-F238E27FC236}">
                <a16:creationId xmlns:a16="http://schemas.microsoft.com/office/drawing/2014/main" id="{D6AE3461-F32C-4C09-A054-5EC3C32C649B}"/>
              </a:ext>
            </a:extLst>
          </p:cNvPr>
          <p:cNvSpPr txBox="1"/>
          <p:nvPr/>
        </p:nvSpPr>
        <p:spPr>
          <a:xfrm>
            <a:off x="9712095" y="3435702"/>
            <a:ext cx="448378" cy="184666"/>
          </a:xfrm>
          <a:prstGeom prst="rect">
            <a:avLst/>
          </a:prstGeom>
          <a:noFill/>
        </p:spPr>
        <p:txBody>
          <a:bodyPr wrap="square" rtlCol="0">
            <a:spAutoFit/>
          </a:bodyPr>
          <a:lstStyle/>
          <a:p>
            <a:r>
              <a:rPr lang="en-US" sz="600" dirty="0">
                <a:latin typeface="xkcd" pitchFamily="50" charset="0"/>
              </a:rPr>
              <a:t>G</a:t>
            </a:r>
          </a:p>
        </p:txBody>
      </p:sp>
      <p:cxnSp>
        <p:nvCxnSpPr>
          <p:cNvPr id="467" name="Straight Connector 466">
            <a:extLst>
              <a:ext uri="{FF2B5EF4-FFF2-40B4-BE49-F238E27FC236}">
                <a16:creationId xmlns:a16="http://schemas.microsoft.com/office/drawing/2014/main" id="{C348D0E9-C2BE-426F-909E-BFF33B69856A}"/>
              </a:ext>
            </a:extLst>
          </p:cNvPr>
          <p:cNvCxnSpPr>
            <a:cxnSpLocks/>
          </p:cNvCxnSpPr>
          <p:nvPr/>
        </p:nvCxnSpPr>
        <p:spPr>
          <a:xfrm>
            <a:off x="8688639" y="3850228"/>
            <a:ext cx="0" cy="590865"/>
          </a:xfrm>
          <a:prstGeom prst="line">
            <a:avLst/>
          </a:prstGeom>
        </p:spPr>
        <p:style>
          <a:lnRef idx="3">
            <a:schemeClr val="dk1"/>
          </a:lnRef>
          <a:fillRef idx="0">
            <a:schemeClr val="dk1"/>
          </a:fillRef>
          <a:effectRef idx="2">
            <a:schemeClr val="dk1"/>
          </a:effectRef>
          <a:fontRef idx="minor">
            <a:schemeClr val="tx1"/>
          </a:fontRef>
        </p:style>
      </p:cxnSp>
      <p:cxnSp>
        <p:nvCxnSpPr>
          <p:cNvPr id="469" name="Straight Connector 468">
            <a:extLst>
              <a:ext uri="{FF2B5EF4-FFF2-40B4-BE49-F238E27FC236}">
                <a16:creationId xmlns:a16="http://schemas.microsoft.com/office/drawing/2014/main" id="{D091E547-1D1E-4613-8551-A0E67DE60651}"/>
              </a:ext>
            </a:extLst>
          </p:cNvPr>
          <p:cNvCxnSpPr>
            <a:cxnSpLocks/>
          </p:cNvCxnSpPr>
          <p:nvPr/>
        </p:nvCxnSpPr>
        <p:spPr>
          <a:xfrm flipH="1">
            <a:off x="8683879" y="4433626"/>
            <a:ext cx="1123950" cy="0"/>
          </a:xfrm>
          <a:prstGeom prst="line">
            <a:avLst/>
          </a:prstGeom>
        </p:spPr>
        <p:style>
          <a:lnRef idx="3">
            <a:schemeClr val="dk1"/>
          </a:lnRef>
          <a:fillRef idx="0">
            <a:schemeClr val="dk1"/>
          </a:fillRef>
          <a:effectRef idx="2">
            <a:schemeClr val="dk1"/>
          </a:effectRef>
          <a:fontRef idx="minor">
            <a:schemeClr val="tx1"/>
          </a:fontRef>
        </p:style>
      </p:cxnSp>
      <p:sp>
        <p:nvSpPr>
          <p:cNvPr id="470" name="TextBox 469">
            <a:extLst>
              <a:ext uri="{FF2B5EF4-FFF2-40B4-BE49-F238E27FC236}">
                <a16:creationId xmlns:a16="http://schemas.microsoft.com/office/drawing/2014/main" id="{9E954FDD-7991-4292-9A10-D63047F1D3CF}"/>
              </a:ext>
            </a:extLst>
          </p:cNvPr>
          <p:cNvSpPr txBox="1"/>
          <p:nvPr/>
        </p:nvSpPr>
        <p:spPr>
          <a:xfrm>
            <a:off x="8471919" y="3632152"/>
            <a:ext cx="448378" cy="184666"/>
          </a:xfrm>
          <a:prstGeom prst="rect">
            <a:avLst/>
          </a:prstGeom>
          <a:noFill/>
        </p:spPr>
        <p:txBody>
          <a:bodyPr wrap="square" rtlCol="0">
            <a:spAutoFit/>
          </a:bodyPr>
          <a:lstStyle/>
          <a:p>
            <a:r>
              <a:rPr lang="en-US" sz="600" dirty="0">
                <a:latin typeface="xkcd" pitchFamily="50" charset="0"/>
              </a:rPr>
              <a:t>3646</a:t>
            </a:r>
          </a:p>
        </p:txBody>
      </p:sp>
      <p:sp>
        <p:nvSpPr>
          <p:cNvPr id="471" name="TextBox 470">
            <a:extLst>
              <a:ext uri="{FF2B5EF4-FFF2-40B4-BE49-F238E27FC236}">
                <a16:creationId xmlns:a16="http://schemas.microsoft.com/office/drawing/2014/main" id="{B8E3976B-47B2-4C2A-8768-8670D8BE3082}"/>
              </a:ext>
            </a:extLst>
          </p:cNvPr>
          <p:cNvSpPr txBox="1"/>
          <p:nvPr/>
        </p:nvSpPr>
        <p:spPr>
          <a:xfrm>
            <a:off x="9470520" y="3638425"/>
            <a:ext cx="448378" cy="184666"/>
          </a:xfrm>
          <a:prstGeom prst="rect">
            <a:avLst/>
          </a:prstGeom>
          <a:noFill/>
        </p:spPr>
        <p:txBody>
          <a:bodyPr wrap="square" rtlCol="0">
            <a:spAutoFit/>
          </a:bodyPr>
          <a:lstStyle/>
          <a:p>
            <a:r>
              <a:rPr lang="en-US" sz="600" dirty="0">
                <a:latin typeface="xkcd" pitchFamily="50" charset="0"/>
              </a:rPr>
              <a:t>6563</a:t>
            </a:r>
          </a:p>
        </p:txBody>
      </p:sp>
      <mc:AlternateContent xmlns:mc="http://schemas.openxmlformats.org/markup-compatibility/2006" xmlns:p14="http://schemas.microsoft.com/office/powerpoint/2010/main" xmlns:aink="http://schemas.microsoft.com/office/drawing/2016/ink">
        <mc:Choice Requires="p14 aink">
          <p:contentPart p14:bwMode="auto" r:id="rId91">
            <p14:nvContentPartPr>
              <p14:cNvPr id="483" name="Ink 482">
                <a:extLst>
                  <a:ext uri="{FF2B5EF4-FFF2-40B4-BE49-F238E27FC236}">
                    <a16:creationId xmlns:a16="http://schemas.microsoft.com/office/drawing/2014/main" id="{041F2E39-4F7E-4090-BB66-AEF36B25B55D}"/>
                  </a:ext>
                </a:extLst>
              </p14:cNvPr>
              <p14:cNvContentPartPr/>
              <p14:nvPr/>
            </p14:nvContentPartPr>
            <p14:xfrm>
              <a:off x="8796577" y="3922671"/>
              <a:ext cx="1033303" cy="447480"/>
            </p14:xfrm>
          </p:contentPart>
        </mc:Choice>
        <mc:Fallback xmlns="">
          <p:pic>
            <p:nvPicPr>
              <p:cNvPr id="483" name="Ink 482">
                <a:extLst>
                  <a:ext uri="{FF2B5EF4-FFF2-40B4-BE49-F238E27FC236}">
                    <a16:creationId xmlns:a16="http://schemas.microsoft.com/office/drawing/2014/main" id="{041F2E39-4F7E-4090-BB66-AEF36B25B55D}"/>
                  </a:ext>
                </a:extLst>
              </p:cNvPr>
              <p:cNvPicPr/>
              <p:nvPr/>
            </p:nvPicPr>
            <p:blipFill>
              <a:blip r:embed="rId92"/>
              <a:stretch>
                <a:fillRect/>
              </a:stretch>
            </p:blipFill>
            <p:spPr>
              <a:xfrm>
                <a:off x="8778575" y="3904671"/>
                <a:ext cx="1068947" cy="483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3">
            <p14:nvContentPartPr>
              <p14:cNvPr id="485" name="Ink 484">
                <a:extLst>
                  <a:ext uri="{FF2B5EF4-FFF2-40B4-BE49-F238E27FC236}">
                    <a16:creationId xmlns:a16="http://schemas.microsoft.com/office/drawing/2014/main" id="{907559FA-D5FD-4A0F-8069-4B2B6C5BCEC5}"/>
                  </a:ext>
                </a:extLst>
              </p14:cNvPr>
              <p14:cNvContentPartPr/>
              <p14:nvPr/>
            </p14:nvContentPartPr>
            <p14:xfrm>
              <a:off x="8805923" y="3809164"/>
              <a:ext cx="1050840" cy="406080"/>
            </p14:xfrm>
          </p:contentPart>
        </mc:Choice>
        <mc:Fallback xmlns="">
          <p:pic>
            <p:nvPicPr>
              <p:cNvPr id="485" name="Ink 484">
                <a:extLst>
                  <a:ext uri="{FF2B5EF4-FFF2-40B4-BE49-F238E27FC236}">
                    <a16:creationId xmlns:a16="http://schemas.microsoft.com/office/drawing/2014/main" id="{907559FA-D5FD-4A0F-8069-4B2B6C5BCEC5}"/>
                  </a:ext>
                </a:extLst>
              </p:cNvPr>
              <p:cNvPicPr/>
              <p:nvPr/>
            </p:nvPicPr>
            <p:blipFill>
              <a:blip r:embed="rId94"/>
              <a:stretch>
                <a:fillRect/>
              </a:stretch>
            </p:blipFill>
            <p:spPr>
              <a:xfrm>
                <a:off x="8787923" y="3791524"/>
                <a:ext cx="1086480" cy="441720"/>
              </a:xfrm>
              <a:prstGeom prst="rect">
                <a:avLst/>
              </a:prstGeom>
            </p:spPr>
          </p:pic>
        </mc:Fallback>
      </mc:AlternateContent>
      <p:sp>
        <p:nvSpPr>
          <p:cNvPr id="520" name="TextBox 519">
            <a:extLst>
              <a:ext uri="{FF2B5EF4-FFF2-40B4-BE49-F238E27FC236}">
                <a16:creationId xmlns:a16="http://schemas.microsoft.com/office/drawing/2014/main" id="{CF99438D-85B9-4BA1-9D91-F55FDDCF0112}"/>
              </a:ext>
            </a:extLst>
          </p:cNvPr>
          <p:cNvSpPr txBox="1"/>
          <p:nvPr/>
        </p:nvSpPr>
        <p:spPr>
          <a:xfrm>
            <a:off x="8471919" y="4376990"/>
            <a:ext cx="448378" cy="184666"/>
          </a:xfrm>
          <a:prstGeom prst="rect">
            <a:avLst/>
          </a:prstGeom>
          <a:noFill/>
        </p:spPr>
        <p:txBody>
          <a:bodyPr wrap="square" rtlCol="0">
            <a:spAutoFit/>
          </a:bodyPr>
          <a:lstStyle/>
          <a:p>
            <a:r>
              <a:rPr lang="en-US" sz="600" dirty="0">
                <a:latin typeface="xkcd" pitchFamily="50" charset="0"/>
              </a:rPr>
              <a:t>4000</a:t>
            </a:r>
          </a:p>
        </p:txBody>
      </p:sp>
      <p:sp>
        <p:nvSpPr>
          <p:cNvPr id="521" name="TextBox 520">
            <a:extLst>
              <a:ext uri="{FF2B5EF4-FFF2-40B4-BE49-F238E27FC236}">
                <a16:creationId xmlns:a16="http://schemas.microsoft.com/office/drawing/2014/main" id="{7A7DAE7F-4F60-4DB3-950C-B6E7D2435D5B}"/>
              </a:ext>
            </a:extLst>
          </p:cNvPr>
          <p:cNvSpPr txBox="1"/>
          <p:nvPr/>
        </p:nvSpPr>
        <p:spPr>
          <a:xfrm>
            <a:off x="9722360" y="4376990"/>
            <a:ext cx="448378" cy="184666"/>
          </a:xfrm>
          <a:prstGeom prst="rect">
            <a:avLst/>
          </a:prstGeom>
          <a:noFill/>
        </p:spPr>
        <p:txBody>
          <a:bodyPr wrap="square" rtlCol="0">
            <a:spAutoFit/>
          </a:bodyPr>
          <a:lstStyle/>
          <a:p>
            <a:r>
              <a:rPr lang="en-US" sz="600" dirty="0">
                <a:latin typeface="xkcd" pitchFamily="50" charset="0"/>
              </a:rPr>
              <a:t>9000</a:t>
            </a:r>
          </a:p>
        </p:txBody>
      </p:sp>
      <p:sp>
        <p:nvSpPr>
          <p:cNvPr id="522" name="TextBox 521">
            <a:extLst>
              <a:ext uri="{FF2B5EF4-FFF2-40B4-BE49-F238E27FC236}">
                <a16:creationId xmlns:a16="http://schemas.microsoft.com/office/drawing/2014/main" id="{3CC10775-D489-4A1E-923C-4F9B328A983E}"/>
              </a:ext>
            </a:extLst>
          </p:cNvPr>
          <p:cNvSpPr txBox="1"/>
          <p:nvPr/>
        </p:nvSpPr>
        <p:spPr>
          <a:xfrm>
            <a:off x="8665295" y="3796610"/>
            <a:ext cx="684756" cy="246221"/>
          </a:xfrm>
          <a:prstGeom prst="rect">
            <a:avLst/>
          </a:prstGeom>
          <a:noFill/>
        </p:spPr>
        <p:txBody>
          <a:bodyPr wrap="square" rtlCol="0">
            <a:spAutoFit/>
          </a:bodyPr>
          <a:lstStyle/>
          <a:p>
            <a:r>
              <a:rPr lang="en-US" sz="500" dirty="0">
                <a:latin typeface="xkcd" pitchFamily="50" charset="0"/>
              </a:rPr>
              <a:t>Flat in optical</a:t>
            </a:r>
          </a:p>
          <a:p>
            <a:r>
              <a:rPr lang="en-US" sz="500" dirty="0">
                <a:latin typeface="xkcd" pitchFamily="50" charset="0"/>
              </a:rPr>
              <a:t>Bright in IR</a:t>
            </a:r>
          </a:p>
        </p:txBody>
      </p:sp>
      <p:sp>
        <p:nvSpPr>
          <p:cNvPr id="523" name="TextBox 522">
            <a:extLst>
              <a:ext uri="{FF2B5EF4-FFF2-40B4-BE49-F238E27FC236}">
                <a16:creationId xmlns:a16="http://schemas.microsoft.com/office/drawing/2014/main" id="{9BE2F07C-F499-4E0C-B727-8249AC4803EA}"/>
              </a:ext>
            </a:extLst>
          </p:cNvPr>
          <p:cNvSpPr txBox="1"/>
          <p:nvPr/>
        </p:nvSpPr>
        <p:spPr>
          <a:xfrm>
            <a:off x="9703448" y="3678036"/>
            <a:ext cx="448378" cy="184666"/>
          </a:xfrm>
          <a:prstGeom prst="rect">
            <a:avLst/>
          </a:prstGeom>
          <a:noFill/>
        </p:spPr>
        <p:txBody>
          <a:bodyPr wrap="square" rtlCol="0">
            <a:spAutoFit/>
          </a:bodyPr>
          <a:lstStyle/>
          <a:p>
            <a:r>
              <a:rPr lang="en-US" sz="600" dirty="0">
                <a:latin typeface="xkcd" pitchFamily="50" charset="0"/>
              </a:rPr>
              <a:t>M</a:t>
            </a:r>
          </a:p>
        </p:txBody>
      </p:sp>
      <p:sp>
        <p:nvSpPr>
          <p:cNvPr id="524" name="TextBox 523">
            <a:extLst>
              <a:ext uri="{FF2B5EF4-FFF2-40B4-BE49-F238E27FC236}">
                <a16:creationId xmlns:a16="http://schemas.microsoft.com/office/drawing/2014/main" id="{83177CDA-5A56-48AB-B307-9296CA6B02D3}"/>
              </a:ext>
            </a:extLst>
          </p:cNvPr>
          <p:cNvSpPr txBox="1"/>
          <p:nvPr/>
        </p:nvSpPr>
        <p:spPr>
          <a:xfrm>
            <a:off x="9704440" y="3975359"/>
            <a:ext cx="448378" cy="184666"/>
          </a:xfrm>
          <a:prstGeom prst="rect">
            <a:avLst/>
          </a:prstGeom>
          <a:noFill/>
        </p:spPr>
        <p:txBody>
          <a:bodyPr wrap="square" rtlCol="0">
            <a:spAutoFit/>
          </a:bodyPr>
          <a:lstStyle/>
          <a:p>
            <a:r>
              <a:rPr lang="en-US" sz="600" dirty="0">
                <a:latin typeface="xkcd" pitchFamily="50" charset="0"/>
              </a:rPr>
              <a:t>T</a:t>
            </a:r>
          </a:p>
        </p:txBody>
      </p:sp>
      <p:sp>
        <p:nvSpPr>
          <p:cNvPr id="486" name="Rectangle 485">
            <a:extLst>
              <a:ext uri="{FF2B5EF4-FFF2-40B4-BE49-F238E27FC236}">
                <a16:creationId xmlns:a16="http://schemas.microsoft.com/office/drawing/2014/main" id="{AC1A95A2-E1D5-44D1-8A30-5B6098DD420F}"/>
              </a:ext>
            </a:extLst>
          </p:cNvPr>
          <p:cNvSpPr/>
          <p:nvPr/>
        </p:nvSpPr>
        <p:spPr>
          <a:xfrm>
            <a:off x="1794553" y="6035440"/>
            <a:ext cx="193614" cy="1505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5" name="Picture 524" descr="A picture containing lamp, light&#10;&#10;Description automatically generated">
            <a:extLst>
              <a:ext uri="{FF2B5EF4-FFF2-40B4-BE49-F238E27FC236}">
                <a16:creationId xmlns:a16="http://schemas.microsoft.com/office/drawing/2014/main" id="{605E5811-0CFA-4A1D-8ABC-187DFF2B3532}"/>
              </a:ext>
            </a:extLst>
          </p:cNvPr>
          <p:cNvPicPr>
            <a:picLocks noChangeAspect="1"/>
          </p:cNvPicPr>
          <p:nvPr/>
        </p:nvPicPr>
        <p:blipFill>
          <a:blip r:embed="rId95">
            <a:extLst>
              <a:ext uri="{28A0092B-C50C-407E-A947-70E740481C1C}">
                <a14:useLocalDpi xmlns:a14="http://schemas.microsoft.com/office/drawing/2010/main" val="0"/>
              </a:ext>
            </a:extLst>
          </a:blip>
          <a:stretch>
            <a:fillRect/>
          </a:stretch>
        </p:blipFill>
        <p:spPr>
          <a:xfrm>
            <a:off x="1747542" y="5786840"/>
            <a:ext cx="391582" cy="391582"/>
          </a:xfrm>
          <a:prstGeom prst="rect">
            <a:avLst/>
          </a:prstGeom>
        </p:spPr>
      </p:pic>
      <p:sp>
        <p:nvSpPr>
          <p:cNvPr id="7" name="Rectangle 6">
            <a:extLst>
              <a:ext uri="{FF2B5EF4-FFF2-40B4-BE49-F238E27FC236}">
                <a16:creationId xmlns:a16="http://schemas.microsoft.com/office/drawing/2014/main" id="{362D3595-2C70-42F4-8A22-BC5E6B49BA12}"/>
              </a:ext>
            </a:extLst>
          </p:cNvPr>
          <p:cNvSpPr/>
          <p:nvPr/>
        </p:nvSpPr>
        <p:spPr>
          <a:xfrm>
            <a:off x="-7738" y="2425"/>
            <a:ext cx="3873905" cy="455572"/>
          </a:xfrm>
          <a:prstGeom prst="rect">
            <a:avLst/>
          </a:prstGeom>
          <a:solidFill>
            <a:srgbClr val="F6EA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xkcd" pitchFamily="50" charset="0"/>
              </a:rPr>
              <a:t>Stellar Structure Equations</a:t>
            </a:r>
          </a:p>
        </p:txBody>
      </p:sp>
      <p:sp>
        <p:nvSpPr>
          <p:cNvPr id="129" name="Rectangle 128">
            <a:extLst>
              <a:ext uri="{FF2B5EF4-FFF2-40B4-BE49-F238E27FC236}">
                <a16:creationId xmlns:a16="http://schemas.microsoft.com/office/drawing/2014/main" id="{25B0D7C2-4153-42E9-AA6B-5BD2813F36E0}"/>
              </a:ext>
            </a:extLst>
          </p:cNvPr>
          <p:cNvSpPr/>
          <p:nvPr/>
        </p:nvSpPr>
        <p:spPr>
          <a:xfrm>
            <a:off x="-9447" y="447952"/>
            <a:ext cx="3863970" cy="2466827"/>
          </a:xfrm>
          <a:prstGeom prst="rect">
            <a:avLst/>
          </a:prstGeom>
          <a:solidFill>
            <a:srgbClr val="EF46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8F2A72A-48C8-4C39-B126-72E2541FFE1C}"/>
                  </a:ext>
                </a:extLst>
              </p:cNvPr>
              <p:cNvSpPr txBox="1"/>
              <p:nvPr/>
            </p:nvSpPr>
            <p:spPr>
              <a:xfrm>
                <a:off x="23757" y="513546"/>
                <a:ext cx="3698795" cy="50135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𝑑𝑃</m:t>
                          </m:r>
                        </m:num>
                        <m:den>
                          <m:r>
                            <a:rPr lang="en-US" sz="1400" b="0" i="1" smtClean="0">
                              <a:latin typeface="Cambria Math" panose="02040503050406030204" pitchFamily="18" charset="0"/>
                            </a:rPr>
                            <m:t>𝑑𝑟</m:t>
                          </m:r>
                        </m:den>
                      </m:f>
                      <m:r>
                        <a:rPr lang="en-US" sz="1400" b="0" i="1" smtClean="0">
                          <a:latin typeface="Cambria Math" panose="02040503050406030204" pitchFamily="18" charset="0"/>
                        </a:rPr>
                        <m:t>=−</m:t>
                      </m:r>
                      <m:r>
                        <a:rPr lang="en-US" sz="1400" b="0" i="1" smtClean="0">
                          <a:latin typeface="Cambria Math" panose="02040503050406030204" pitchFamily="18" charset="0"/>
                        </a:rPr>
                        <m:t>𝐺</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𝑀</m:t>
                              </m:r>
                            </m:e>
                            <m:sub>
                              <m:r>
                                <a:rPr lang="en-US" sz="1400" b="0" i="1" smtClean="0">
                                  <a:latin typeface="Cambria Math" panose="02040503050406030204" pitchFamily="18" charset="0"/>
                                </a:rPr>
                                <m:t>𝑟</m:t>
                              </m:r>
                            </m:sub>
                          </m:sSub>
                          <m:r>
                            <a:rPr lang="en-US" sz="1400" b="0" i="1" smtClean="0">
                              <a:latin typeface="Cambria Math" panose="02040503050406030204" pitchFamily="18" charset="0"/>
                            </a:rPr>
                            <m:t>𝜌</m:t>
                          </m:r>
                        </m:num>
                        <m:den>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𝑟</m:t>
                              </m:r>
                            </m:e>
                            <m:sup>
                              <m:r>
                                <a:rPr lang="en-US" sz="1400" b="0" i="1" smtClean="0">
                                  <a:latin typeface="Cambria Math" panose="02040503050406030204" pitchFamily="18" charset="0"/>
                                </a:rPr>
                                <m:t>2</m:t>
                              </m:r>
                            </m:sup>
                          </m:sSup>
                        </m:den>
                      </m:f>
                      <m:r>
                        <a:rPr lang="en-US" sz="1400" b="0" i="1" smtClean="0">
                          <a:latin typeface="Cambria Math" panose="02040503050406030204" pitchFamily="18" charset="0"/>
                        </a:rPr>
                        <m:t>→  </m:t>
                      </m:r>
                      <m:r>
                        <a:rPr lang="en-US" sz="1400" b="0" i="1" smtClean="0">
                          <a:latin typeface="Cambria Math" panose="02040503050406030204" pitchFamily="18" charset="0"/>
                        </a:rPr>
                        <m:t>𝑃</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𝑀</m:t>
                          </m:r>
                          <m:r>
                            <a:rPr lang="en-US" sz="1400" b="0" i="1" smtClean="0">
                              <a:latin typeface="Cambria Math" panose="02040503050406030204" pitchFamily="18" charset="0"/>
                            </a:rPr>
                            <m:t>𝜌</m:t>
                          </m:r>
                        </m:num>
                        <m:den>
                          <m:r>
                            <a:rPr lang="en-US" sz="1400" b="0" i="1" smtClean="0">
                              <a:latin typeface="Cambria Math" panose="02040503050406030204" pitchFamily="18" charset="0"/>
                            </a:rPr>
                            <m:t>𝑅</m:t>
                          </m:r>
                        </m:den>
                      </m:f>
                    </m:oMath>
                  </m:oMathPara>
                </a14:m>
                <a:endParaRPr lang="en-US" sz="2000" dirty="0"/>
              </a:p>
            </p:txBody>
          </p:sp>
        </mc:Choice>
        <mc:Fallback xmlns="">
          <p:sp>
            <p:nvSpPr>
              <p:cNvPr id="8" name="TextBox 7">
                <a:extLst>
                  <a:ext uri="{FF2B5EF4-FFF2-40B4-BE49-F238E27FC236}">
                    <a16:creationId xmlns:a16="http://schemas.microsoft.com/office/drawing/2014/main" id="{A8F2A72A-48C8-4C39-B126-72E2541FFE1C}"/>
                  </a:ext>
                </a:extLst>
              </p:cNvPr>
              <p:cNvSpPr txBox="1">
                <a:spLocks noRot="1" noChangeAspect="1" noMove="1" noResize="1" noEditPoints="1" noAdjustHandles="1" noChangeArrowheads="1" noChangeShapeType="1" noTextEdit="1"/>
              </p:cNvSpPr>
              <p:nvPr/>
            </p:nvSpPr>
            <p:spPr>
              <a:xfrm>
                <a:off x="23757" y="513546"/>
                <a:ext cx="3698795" cy="501356"/>
              </a:xfrm>
              <a:prstGeom prst="rect">
                <a:avLst/>
              </a:prstGeom>
              <a:blipFill>
                <a:blip r:embed="rId96"/>
                <a:stretch>
                  <a:fillRect b="-2439"/>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160D1982-AB21-483B-9EC9-C6E2F5CEEF33}"/>
              </a:ext>
            </a:extLst>
          </p:cNvPr>
          <p:cNvSpPr txBox="1"/>
          <p:nvPr/>
        </p:nvSpPr>
        <p:spPr>
          <a:xfrm>
            <a:off x="2385492" y="438577"/>
            <a:ext cx="1358064" cy="523220"/>
          </a:xfrm>
          <a:prstGeom prst="rect">
            <a:avLst/>
          </a:prstGeom>
          <a:noFill/>
        </p:spPr>
        <p:txBody>
          <a:bodyPr wrap="none" rtlCol="0">
            <a:spAutoFit/>
          </a:bodyPr>
          <a:lstStyle/>
          <a:p>
            <a:r>
              <a:rPr lang="en-US" sz="1400" dirty="0">
                <a:latin typeface="xkcd" pitchFamily="50" charset="0"/>
              </a:rPr>
              <a:t>Hydrostatic </a:t>
            </a:r>
          </a:p>
          <a:p>
            <a:r>
              <a:rPr lang="en-US" sz="1400" dirty="0">
                <a:latin typeface="xkcd" pitchFamily="50" charset="0"/>
              </a:rPr>
              <a:t>Equilibrium</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12A2259-A913-4B35-8835-D46EBCE30F8E}"/>
                  </a:ext>
                </a:extLst>
              </p:cNvPr>
              <p:cNvSpPr txBox="1"/>
              <p:nvPr/>
            </p:nvSpPr>
            <p:spPr>
              <a:xfrm>
                <a:off x="-1" y="979361"/>
                <a:ext cx="3879359" cy="50135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𝑑𝑀</m:t>
                          </m:r>
                        </m:num>
                        <m:den>
                          <m:r>
                            <a:rPr lang="en-US" sz="1400" b="0" i="1" smtClean="0">
                              <a:latin typeface="Cambria Math" panose="02040503050406030204" pitchFamily="18" charset="0"/>
                            </a:rPr>
                            <m:t>𝑑𝑟</m:t>
                          </m:r>
                        </m:den>
                      </m:f>
                      <m:r>
                        <a:rPr lang="en-US" sz="1400" b="0" i="1" smtClean="0">
                          <a:latin typeface="Cambria Math" panose="02040503050406030204" pitchFamily="18" charset="0"/>
                        </a:rPr>
                        <m:t>=4</m:t>
                      </m:r>
                      <m:r>
                        <a:rPr lang="en-US" sz="1400" b="0" i="1" smtClean="0">
                          <a:latin typeface="Cambria Math" panose="02040503050406030204" pitchFamily="18" charset="0"/>
                        </a:rPr>
                        <m:t>𝜋</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𝑟</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𝜌</m:t>
                      </m:r>
                      <m:r>
                        <a:rPr lang="en-US" sz="1400" b="0" i="1" smtClean="0">
                          <a:latin typeface="Cambria Math" panose="02040503050406030204" pitchFamily="18" charset="0"/>
                        </a:rPr>
                        <m:t>  →  </m:t>
                      </m:r>
                      <m:r>
                        <a:rPr lang="en-US" sz="1400" b="0" i="1" smtClean="0">
                          <a:latin typeface="Cambria Math" panose="02040503050406030204" pitchFamily="18" charset="0"/>
                        </a:rPr>
                        <m:t>𝑀</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𝑅</m:t>
                          </m:r>
                        </m:e>
                        <m:sup>
                          <m:r>
                            <a:rPr lang="en-US" sz="1400" b="0" i="1" smtClean="0">
                              <a:latin typeface="Cambria Math" panose="02040503050406030204" pitchFamily="18" charset="0"/>
                            </a:rPr>
                            <m:t>3</m:t>
                          </m:r>
                        </m:sup>
                      </m:sSup>
                      <m:r>
                        <a:rPr lang="en-US" sz="1400" b="0" i="1" smtClean="0">
                          <a:latin typeface="Cambria Math" panose="02040503050406030204" pitchFamily="18" charset="0"/>
                        </a:rPr>
                        <m:t>𝜌</m:t>
                      </m:r>
                    </m:oMath>
                  </m:oMathPara>
                </a14:m>
                <a:endParaRPr lang="en-US" sz="1400" dirty="0"/>
              </a:p>
            </p:txBody>
          </p:sp>
        </mc:Choice>
        <mc:Fallback xmlns="">
          <p:sp>
            <p:nvSpPr>
              <p:cNvPr id="23" name="TextBox 22">
                <a:extLst>
                  <a:ext uri="{FF2B5EF4-FFF2-40B4-BE49-F238E27FC236}">
                    <a16:creationId xmlns:a16="http://schemas.microsoft.com/office/drawing/2014/main" id="{512A2259-A913-4B35-8835-D46EBCE30F8E}"/>
                  </a:ext>
                </a:extLst>
              </p:cNvPr>
              <p:cNvSpPr txBox="1">
                <a:spLocks noRot="1" noChangeAspect="1" noMove="1" noResize="1" noEditPoints="1" noAdjustHandles="1" noChangeArrowheads="1" noChangeShapeType="1" noTextEdit="1"/>
              </p:cNvSpPr>
              <p:nvPr/>
            </p:nvSpPr>
            <p:spPr>
              <a:xfrm>
                <a:off x="-1" y="979361"/>
                <a:ext cx="3879359" cy="501356"/>
              </a:xfrm>
              <a:prstGeom prst="rect">
                <a:avLst/>
              </a:prstGeom>
              <a:blipFill>
                <a:blip r:embed="rId97"/>
                <a:stretch>
                  <a:fillRect b="-2439"/>
                </a:stretch>
              </a:blipFill>
            </p:spPr>
            <p:txBody>
              <a:bodyPr/>
              <a:lstStyle/>
              <a:p>
                <a:r>
                  <a:rPr lang="en-US">
                    <a:noFill/>
                  </a:rPr>
                  <a:t> </a:t>
                </a:r>
              </a:p>
            </p:txBody>
          </p:sp>
        </mc:Fallback>
      </mc:AlternateContent>
      <p:sp>
        <p:nvSpPr>
          <p:cNvPr id="133" name="TextBox 132">
            <a:extLst>
              <a:ext uri="{FF2B5EF4-FFF2-40B4-BE49-F238E27FC236}">
                <a16:creationId xmlns:a16="http://schemas.microsoft.com/office/drawing/2014/main" id="{285A73CF-9EF8-46C2-B555-29CD6257476D}"/>
              </a:ext>
            </a:extLst>
          </p:cNvPr>
          <p:cNvSpPr txBox="1"/>
          <p:nvPr/>
        </p:nvSpPr>
        <p:spPr>
          <a:xfrm>
            <a:off x="2387051" y="912810"/>
            <a:ext cx="1401346" cy="523220"/>
          </a:xfrm>
          <a:prstGeom prst="rect">
            <a:avLst/>
          </a:prstGeom>
          <a:noFill/>
        </p:spPr>
        <p:txBody>
          <a:bodyPr wrap="none" rtlCol="0">
            <a:spAutoFit/>
          </a:bodyPr>
          <a:lstStyle/>
          <a:p>
            <a:r>
              <a:rPr lang="en-US" sz="1400" dirty="0">
                <a:latin typeface="xkcd" pitchFamily="50" charset="0"/>
              </a:rPr>
              <a:t>Mass </a:t>
            </a:r>
          </a:p>
          <a:p>
            <a:r>
              <a:rPr lang="en-US" sz="1400" dirty="0">
                <a:latin typeface="xkcd" pitchFamily="50" charset="0"/>
              </a:rPr>
              <a:t>Conservation</a:t>
            </a:r>
          </a:p>
        </p:txBody>
      </p:sp>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0B2F1E7E-7F2F-4BBF-9FC7-D7A36BC76D35}"/>
                  </a:ext>
                </a:extLst>
              </p:cNvPr>
              <p:cNvSpPr txBox="1"/>
              <p:nvPr/>
            </p:nvSpPr>
            <p:spPr>
              <a:xfrm>
                <a:off x="-1" y="1454594"/>
                <a:ext cx="3879359" cy="50135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𝑑𝐿</m:t>
                          </m:r>
                        </m:num>
                        <m:den>
                          <m:r>
                            <a:rPr lang="en-US" sz="1400" b="0" i="1" smtClean="0">
                              <a:latin typeface="Cambria Math" panose="02040503050406030204" pitchFamily="18" charset="0"/>
                            </a:rPr>
                            <m:t>𝑑𝑟</m:t>
                          </m:r>
                        </m:den>
                      </m:f>
                      <m:r>
                        <a:rPr lang="en-US" sz="1400" b="0" i="1" smtClean="0">
                          <a:latin typeface="Cambria Math" panose="02040503050406030204" pitchFamily="18" charset="0"/>
                        </a:rPr>
                        <m:t>=4</m:t>
                      </m:r>
                      <m:r>
                        <a:rPr lang="en-US" sz="1400" b="0" i="1" smtClean="0">
                          <a:latin typeface="Cambria Math" panose="02040503050406030204" pitchFamily="18" charset="0"/>
                        </a:rPr>
                        <m:t>𝜋</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𝑟</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𝜌</m:t>
                      </m:r>
                      <m:r>
                        <a:rPr lang="en-US" sz="1400" b="0" i="1" smtClean="0">
                          <a:latin typeface="Cambria Math" panose="02040503050406030204" pitchFamily="18" charset="0"/>
                        </a:rPr>
                        <m:t> </m:t>
                      </m:r>
                      <m:r>
                        <a:rPr lang="en-US" sz="1400" b="0" i="1" smtClean="0">
                          <a:latin typeface="Cambria Math" panose="02040503050406030204" pitchFamily="18" charset="0"/>
                        </a:rPr>
                        <m:t>𝜖</m:t>
                      </m:r>
                      <m:r>
                        <a:rPr lang="en-US" sz="1400" b="0" i="1" smtClean="0">
                          <a:latin typeface="Cambria Math" panose="02040503050406030204" pitchFamily="18" charset="0"/>
                        </a:rPr>
                        <m:t>→  </m:t>
                      </m:r>
                      <m:r>
                        <a:rPr lang="en-US" sz="1400" b="0" i="1" smtClean="0">
                          <a:latin typeface="Cambria Math" panose="02040503050406030204" pitchFamily="18" charset="0"/>
                        </a:rPr>
                        <m:t>𝐿</m:t>
                      </m:r>
                      <m:r>
                        <a:rPr lang="en-US" sz="1400" b="0" i="1" smtClean="0">
                          <a:latin typeface="Cambria Math" panose="02040503050406030204" pitchFamily="18" charset="0"/>
                        </a:rPr>
                        <m:t>∝</m:t>
                      </m:r>
                      <m:r>
                        <a:rPr lang="en-US" sz="1400" b="0" i="1" smtClean="0">
                          <a:latin typeface="Cambria Math" panose="02040503050406030204" pitchFamily="18" charset="0"/>
                        </a:rPr>
                        <m:t>𝑀</m:t>
                      </m:r>
                      <m:r>
                        <a:rPr lang="en-US" sz="1400" b="0" i="1" smtClean="0">
                          <a:latin typeface="Cambria Math" panose="02040503050406030204" pitchFamily="18" charset="0"/>
                        </a:rPr>
                        <m:t>𝜖</m:t>
                      </m:r>
                    </m:oMath>
                  </m:oMathPara>
                </a14:m>
                <a:endParaRPr lang="en-US" sz="1400" dirty="0"/>
              </a:p>
            </p:txBody>
          </p:sp>
        </mc:Choice>
        <mc:Fallback xmlns="">
          <p:sp>
            <p:nvSpPr>
              <p:cNvPr id="134" name="TextBox 133">
                <a:extLst>
                  <a:ext uri="{FF2B5EF4-FFF2-40B4-BE49-F238E27FC236}">
                    <a16:creationId xmlns:a16="http://schemas.microsoft.com/office/drawing/2014/main" id="{0B2F1E7E-7F2F-4BBF-9FC7-D7A36BC76D35}"/>
                  </a:ext>
                </a:extLst>
              </p:cNvPr>
              <p:cNvSpPr txBox="1">
                <a:spLocks noRot="1" noChangeAspect="1" noMove="1" noResize="1" noEditPoints="1" noAdjustHandles="1" noChangeArrowheads="1" noChangeShapeType="1" noTextEdit="1"/>
              </p:cNvSpPr>
              <p:nvPr/>
            </p:nvSpPr>
            <p:spPr>
              <a:xfrm>
                <a:off x="-1" y="1454594"/>
                <a:ext cx="3879359" cy="501356"/>
              </a:xfrm>
              <a:prstGeom prst="rect">
                <a:avLst/>
              </a:prstGeom>
              <a:blipFill>
                <a:blip r:embed="rId98"/>
                <a:stretch>
                  <a:fillRect b="-2439"/>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BF60E9BE-7644-49B8-8D4C-36E19C12FB48}"/>
              </a:ext>
            </a:extLst>
          </p:cNvPr>
          <p:cNvSpPr txBox="1"/>
          <p:nvPr/>
        </p:nvSpPr>
        <p:spPr>
          <a:xfrm>
            <a:off x="2395249" y="1394334"/>
            <a:ext cx="1341516" cy="523220"/>
          </a:xfrm>
          <a:prstGeom prst="rect">
            <a:avLst/>
          </a:prstGeom>
          <a:noFill/>
        </p:spPr>
        <p:txBody>
          <a:bodyPr wrap="square" rtlCol="0">
            <a:spAutoFit/>
          </a:bodyPr>
          <a:lstStyle/>
          <a:p>
            <a:r>
              <a:rPr lang="en-US" sz="1400" dirty="0">
                <a:latin typeface="xkcd" pitchFamily="50" charset="0"/>
              </a:rPr>
              <a:t>Energy </a:t>
            </a:r>
          </a:p>
          <a:p>
            <a:r>
              <a:rPr lang="en-US" sz="1400" dirty="0">
                <a:latin typeface="xkcd" pitchFamily="50" charset="0"/>
              </a:rPr>
              <a:t>Generation</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8ABC42B-0F22-4766-B8F1-632E34D6546B}"/>
                  </a:ext>
                </a:extLst>
              </p:cNvPr>
              <p:cNvSpPr txBox="1"/>
              <p:nvPr/>
            </p:nvSpPr>
            <p:spPr>
              <a:xfrm>
                <a:off x="-9651" y="1892625"/>
                <a:ext cx="3731835" cy="53059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400" b="0" i="1" smtClean="0">
                              <a:latin typeface="Cambria Math" panose="02040503050406030204" pitchFamily="18" charset="0"/>
                            </a:rPr>
                          </m:ctrlPr>
                        </m:sSub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𝑑𝑇</m:t>
                              </m:r>
                            </m:num>
                            <m:den>
                              <m:r>
                                <a:rPr lang="en-US" sz="1400" b="0" i="1" smtClean="0">
                                  <a:latin typeface="Cambria Math" panose="02040503050406030204" pitchFamily="18" charset="0"/>
                                </a:rPr>
                                <m:t>𝑑𝑟</m:t>
                              </m:r>
                            </m:den>
                          </m:f>
                        </m:e>
                        <m:sub>
                          <m:r>
                            <a:rPr lang="en-US" sz="1400" b="0" i="1" smtClean="0">
                              <a:latin typeface="Cambria Math" panose="02040503050406030204" pitchFamily="18" charset="0"/>
                            </a:rPr>
                            <m:t>𝑟𝑎𝑑</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3</m:t>
                          </m:r>
                        </m:num>
                        <m:den>
                          <m:r>
                            <a:rPr lang="en-US" sz="1400" b="0" i="1" smtClean="0">
                              <a:latin typeface="Cambria Math" panose="02040503050406030204" pitchFamily="18" charset="0"/>
                            </a:rPr>
                            <m:t>4</m:t>
                          </m:r>
                          <m:r>
                            <a:rPr lang="en-US" sz="1400" b="0" i="1" smtClean="0">
                              <a:latin typeface="Cambria Math" panose="02040503050406030204" pitchFamily="18" charset="0"/>
                            </a:rPr>
                            <m:t>𝑎𝑐</m:t>
                          </m:r>
                        </m:den>
                      </m:f>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𝜅𝜌</m:t>
                          </m:r>
                        </m:num>
                        <m:den>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𝑇</m:t>
                              </m:r>
                            </m:e>
                            <m:sup>
                              <m:r>
                                <a:rPr lang="en-US" sz="1400" b="0" i="1" smtClean="0">
                                  <a:latin typeface="Cambria Math" panose="02040503050406030204" pitchFamily="18" charset="0"/>
                                </a:rPr>
                                <m:t>3</m:t>
                              </m:r>
                            </m:sup>
                          </m:sSup>
                        </m:den>
                      </m:f>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𝐿</m:t>
                          </m:r>
                        </m:num>
                        <m:den>
                          <m:r>
                            <a:rPr lang="en-US" sz="1400" b="0" i="1" smtClean="0">
                              <a:latin typeface="Cambria Math" panose="02040503050406030204" pitchFamily="18" charset="0"/>
                            </a:rPr>
                            <m:t>4</m:t>
                          </m:r>
                          <m:r>
                            <a:rPr lang="en-US" sz="1400" b="0" i="1" smtClean="0">
                              <a:latin typeface="Cambria Math" panose="02040503050406030204" pitchFamily="18" charset="0"/>
                            </a:rPr>
                            <m:t>𝜋</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𝑟</m:t>
                              </m:r>
                            </m:e>
                            <m:sup>
                              <m:r>
                                <a:rPr lang="en-US" sz="1400" b="0" i="1" smtClean="0">
                                  <a:latin typeface="Cambria Math" panose="02040503050406030204" pitchFamily="18" charset="0"/>
                                </a:rPr>
                                <m:t>2</m:t>
                              </m:r>
                            </m:sup>
                          </m:sSup>
                        </m:den>
                      </m:f>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𝑇</m:t>
                          </m:r>
                        </m:e>
                        <m:sup>
                          <m:r>
                            <a:rPr lang="en-US" sz="1400" b="0" i="1" smtClean="0">
                              <a:latin typeface="Cambria Math" panose="02040503050406030204" pitchFamily="18" charset="0"/>
                            </a:rPr>
                            <m:t>4</m:t>
                          </m:r>
                        </m:sup>
                      </m:sSup>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𝜌</m:t>
                          </m:r>
                          <m:r>
                            <a:rPr lang="en-US" sz="1400" b="0" i="1" smtClean="0">
                              <a:latin typeface="Cambria Math" panose="02040503050406030204" pitchFamily="18" charset="0"/>
                            </a:rPr>
                            <m:t>𝐿</m:t>
                          </m:r>
                        </m:num>
                        <m:den>
                          <m:r>
                            <a:rPr lang="en-US" sz="1400" b="0" i="1" smtClean="0">
                              <a:latin typeface="Cambria Math" panose="02040503050406030204" pitchFamily="18" charset="0"/>
                            </a:rPr>
                            <m:t>𝑅</m:t>
                          </m:r>
                        </m:den>
                      </m:f>
                    </m:oMath>
                  </m:oMathPara>
                </a14:m>
                <a:endParaRPr lang="en-US" sz="1400" dirty="0"/>
              </a:p>
            </p:txBody>
          </p:sp>
        </mc:Choice>
        <mc:Fallback xmlns="">
          <p:sp>
            <p:nvSpPr>
              <p:cNvPr id="31" name="TextBox 30">
                <a:extLst>
                  <a:ext uri="{FF2B5EF4-FFF2-40B4-BE49-F238E27FC236}">
                    <a16:creationId xmlns:a16="http://schemas.microsoft.com/office/drawing/2014/main" id="{98ABC42B-0F22-4766-B8F1-632E34D6546B}"/>
                  </a:ext>
                </a:extLst>
              </p:cNvPr>
              <p:cNvSpPr txBox="1">
                <a:spLocks noRot="1" noChangeAspect="1" noMove="1" noResize="1" noEditPoints="1" noAdjustHandles="1" noChangeArrowheads="1" noChangeShapeType="1" noTextEdit="1"/>
              </p:cNvSpPr>
              <p:nvPr/>
            </p:nvSpPr>
            <p:spPr>
              <a:xfrm>
                <a:off x="-9651" y="1892625"/>
                <a:ext cx="3731835" cy="530594"/>
              </a:xfrm>
              <a:prstGeom prst="rect">
                <a:avLst/>
              </a:prstGeom>
              <a:blipFill>
                <a:blip r:embed="rId9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72AF78A-7A72-4F40-94D8-888C7B19C1F9}"/>
                  </a:ext>
                </a:extLst>
              </p:cNvPr>
              <p:cNvSpPr txBox="1"/>
              <p:nvPr/>
            </p:nvSpPr>
            <p:spPr>
              <a:xfrm>
                <a:off x="-1" y="2390307"/>
                <a:ext cx="2699893" cy="53508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400" b="0" i="1" smtClean="0">
                              <a:latin typeface="Cambria Math" panose="02040503050406030204" pitchFamily="18" charset="0"/>
                            </a:rPr>
                          </m:ctrlPr>
                        </m:sSub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𝑑𝑇</m:t>
                              </m:r>
                            </m:num>
                            <m:den>
                              <m:r>
                                <a:rPr lang="en-US" sz="1400" b="0" i="1" smtClean="0">
                                  <a:latin typeface="Cambria Math" panose="02040503050406030204" pitchFamily="18" charset="0"/>
                                </a:rPr>
                                <m:t>𝑑𝑟</m:t>
                              </m:r>
                            </m:den>
                          </m:f>
                        </m:e>
                        <m:sub>
                          <m:r>
                            <a:rPr lang="en-US" sz="1400" b="0" i="1" smtClean="0">
                              <a:latin typeface="Cambria Math" panose="02040503050406030204" pitchFamily="18" charset="0"/>
                            </a:rPr>
                            <m:t>𝑎𝑑</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𝛾</m:t>
                          </m:r>
                          <m:r>
                            <a:rPr lang="en-US" sz="1400" b="0" i="1" smtClean="0">
                              <a:latin typeface="Cambria Math" panose="02040503050406030204" pitchFamily="18" charset="0"/>
                            </a:rPr>
                            <m:t>−1</m:t>
                          </m:r>
                        </m:num>
                        <m:den>
                          <m:r>
                            <a:rPr lang="en-US" sz="1400" b="0" i="1" smtClean="0">
                              <a:latin typeface="Cambria Math" panose="02040503050406030204" pitchFamily="18" charset="0"/>
                            </a:rPr>
                            <m:t>𝛾</m:t>
                          </m:r>
                        </m:den>
                      </m:f>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𝑇</m:t>
                          </m:r>
                        </m:num>
                        <m:den>
                          <m:r>
                            <a:rPr lang="en-US" sz="1400" b="0" i="1" smtClean="0">
                              <a:latin typeface="Cambria Math" panose="02040503050406030204" pitchFamily="18" charset="0"/>
                            </a:rPr>
                            <m:t>𝑃</m:t>
                          </m:r>
                        </m:den>
                      </m:f>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𝑑𝑃</m:t>
                          </m:r>
                        </m:num>
                        <m:den>
                          <m:r>
                            <a:rPr lang="en-US" sz="1400" b="0" i="1" smtClean="0">
                              <a:latin typeface="Cambria Math" panose="02040503050406030204" pitchFamily="18" charset="0"/>
                            </a:rPr>
                            <m:t>𝑑𝑟</m:t>
                          </m:r>
                        </m:den>
                      </m:f>
                      <m:r>
                        <a:rPr lang="en-US" sz="1400" b="0" i="1" smtClean="0">
                          <a:latin typeface="Cambria Math" panose="02040503050406030204" pitchFamily="18" charset="0"/>
                        </a:rPr>
                        <m:t> </m:t>
                      </m:r>
                    </m:oMath>
                  </m:oMathPara>
                </a14:m>
                <a:endParaRPr lang="en-US" sz="1400" dirty="0"/>
              </a:p>
            </p:txBody>
          </p:sp>
        </mc:Choice>
        <mc:Fallback xmlns="">
          <p:sp>
            <p:nvSpPr>
              <p:cNvPr id="32" name="TextBox 31">
                <a:extLst>
                  <a:ext uri="{FF2B5EF4-FFF2-40B4-BE49-F238E27FC236}">
                    <a16:creationId xmlns:a16="http://schemas.microsoft.com/office/drawing/2014/main" id="{072AF78A-7A72-4F40-94D8-888C7B19C1F9}"/>
                  </a:ext>
                </a:extLst>
              </p:cNvPr>
              <p:cNvSpPr txBox="1">
                <a:spLocks noRot="1" noChangeAspect="1" noMove="1" noResize="1" noEditPoints="1" noAdjustHandles="1" noChangeArrowheads="1" noChangeShapeType="1" noTextEdit="1"/>
              </p:cNvSpPr>
              <p:nvPr/>
            </p:nvSpPr>
            <p:spPr>
              <a:xfrm>
                <a:off x="-1" y="2390307"/>
                <a:ext cx="2699893" cy="535083"/>
              </a:xfrm>
              <a:prstGeom prst="rect">
                <a:avLst/>
              </a:prstGeom>
              <a:blipFill>
                <a:blip r:embed="rId100"/>
                <a:stretch>
                  <a:fillRect b="-2273"/>
                </a:stretch>
              </a:blipFill>
            </p:spPr>
            <p:txBody>
              <a:bodyPr/>
              <a:lstStyle/>
              <a:p>
                <a:r>
                  <a:rPr lang="en-US">
                    <a:noFill/>
                  </a:rPr>
                  <a:t> </a:t>
                </a:r>
              </a:p>
            </p:txBody>
          </p:sp>
        </mc:Fallback>
      </mc:AlternateContent>
      <p:sp>
        <p:nvSpPr>
          <p:cNvPr id="138" name="TextBox 137">
            <a:extLst>
              <a:ext uri="{FF2B5EF4-FFF2-40B4-BE49-F238E27FC236}">
                <a16:creationId xmlns:a16="http://schemas.microsoft.com/office/drawing/2014/main" id="{B7D3608F-A998-45E8-B08C-30BBDFC01DE3}"/>
              </a:ext>
            </a:extLst>
          </p:cNvPr>
          <p:cNvSpPr txBox="1"/>
          <p:nvPr/>
        </p:nvSpPr>
        <p:spPr>
          <a:xfrm>
            <a:off x="2734390" y="1895725"/>
            <a:ext cx="1341516" cy="523220"/>
          </a:xfrm>
          <a:prstGeom prst="rect">
            <a:avLst/>
          </a:prstGeom>
          <a:noFill/>
        </p:spPr>
        <p:txBody>
          <a:bodyPr wrap="square" rtlCol="0">
            <a:spAutoFit/>
          </a:bodyPr>
          <a:lstStyle/>
          <a:p>
            <a:r>
              <a:rPr lang="en-US" sz="1400" dirty="0">
                <a:latin typeface="xkcd" pitchFamily="50" charset="0"/>
              </a:rPr>
              <a:t>Radiative </a:t>
            </a:r>
          </a:p>
          <a:p>
            <a:r>
              <a:rPr lang="en-US" sz="1400" dirty="0">
                <a:latin typeface="xkcd" pitchFamily="50" charset="0"/>
              </a:rPr>
              <a:t>Transport</a:t>
            </a:r>
          </a:p>
        </p:txBody>
      </p:sp>
      <p:sp>
        <p:nvSpPr>
          <p:cNvPr id="139" name="TextBox 138">
            <a:extLst>
              <a:ext uri="{FF2B5EF4-FFF2-40B4-BE49-F238E27FC236}">
                <a16:creationId xmlns:a16="http://schemas.microsoft.com/office/drawing/2014/main" id="{C49F4975-EB24-417F-A685-C1672FF32A25}"/>
              </a:ext>
            </a:extLst>
          </p:cNvPr>
          <p:cNvSpPr txBox="1"/>
          <p:nvPr/>
        </p:nvSpPr>
        <p:spPr>
          <a:xfrm>
            <a:off x="2754926" y="2380739"/>
            <a:ext cx="1341516" cy="523220"/>
          </a:xfrm>
          <a:prstGeom prst="rect">
            <a:avLst/>
          </a:prstGeom>
          <a:noFill/>
        </p:spPr>
        <p:txBody>
          <a:bodyPr wrap="square" rtlCol="0">
            <a:spAutoFit/>
          </a:bodyPr>
          <a:lstStyle/>
          <a:p>
            <a:r>
              <a:rPr lang="en-US" sz="1400" dirty="0">
                <a:latin typeface="xkcd" pitchFamily="50" charset="0"/>
              </a:rPr>
              <a:t>Convective</a:t>
            </a:r>
          </a:p>
          <a:p>
            <a:r>
              <a:rPr lang="en-US" sz="1400" dirty="0">
                <a:latin typeface="xkcd" pitchFamily="50" charset="0"/>
              </a:rPr>
              <a:t>Transport</a:t>
            </a:r>
          </a:p>
        </p:txBody>
      </p:sp>
      <p:sp>
        <p:nvSpPr>
          <p:cNvPr id="33" name="TextBox 32">
            <a:extLst>
              <a:ext uri="{FF2B5EF4-FFF2-40B4-BE49-F238E27FC236}">
                <a16:creationId xmlns:a16="http://schemas.microsoft.com/office/drawing/2014/main" id="{67D571B8-C5A3-4ADE-80FC-921695D264BD}"/>
              </a:ext>
            </a:extLst>
          </p:cNvPr>
          <p:cNvSpPr txBox="1"/>
          <p:nvPr/>
        </p:nvSpPr>
        <p:spPr>
          <a:xfrm>
            <a:off x="7999179" y="5033300"/>
            <a:ext cx="1801776" cy="261610"/>
          </a:xfrm>
          <a:prstGeom prst="rect">
            <a:avLst/>
          </a:prstGeom>
          <a:noFill/>
        </p:spPr>
        <p:txBody>
          <a:bodyPr wrap="square" rtlCol="0">
            <a:spAutoFit/>
          </a:bodyPr>
          <a:lstStyle/>
          <a:p>
            <a:r>
              <a:rPr lang="en-US" sz="1100" dirty="0">
                <a:latin typeface="xkcd" pitchFamily="50" charset="0"/>
              </a:rPr>
              <a:t>Dynamical / Free Fall </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4ED51485-D035-4E94-9FC8-8605FCD47F17}"/>
                  </a:ext>
                </a:extLst>
              </p:cNvPr>
              <p:cNvSpPr txBox="1"/>
              <p:nvPr/>
            </p:nvSpPr>
            <p:spPr>
              <a:xfrm>
                <a:off x="7017144" y="5037794"/>
                <a:ext cx="1040296" cy="63799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𝜏</m:t>
                          </m:r>
                        </m:e>
                        <m:sub>
                          <m:r>
                            <a:rPr lang="en-US" sz="1200" b="0" i="1" smtClean="0">
                              <a:latin typeface="Cambria Math" panose="02040503050406030204" pitchFamily="18" charset="0"/>
                            </a:rPr>
                            <m:t>𝑓𝑓</m:t>
                          </m:r>
                        </m:sub>
                      </m:sSub>
                      <m:r>
                        <a:rPr lang="en-US" sz="1200" b="0" i="1" smtClean="0">
                          <a:latin typeface="Cambria Math" panose="02040503050406030204" pitchFamily="18" charset="0"/>
                        </a:rPr>
                        <m:t>=</m:t>
                      </m:r>
                      <m:rad>
                        <m:radPr>
                          <m:degHide m:val="on"/>
                          <m:ctrlPr>
                            <a:rPr lang="en-US" sz="1200" b="0" i="1" smtClean="0">
                              <a:latin typeface="Cambria Math" panose="02040503050406030204" pitchFamily="18" charset="0"/>
                            </a:rPr>
                          </m:ctrlPr>
                        </m:radPr>
                        <m:deg/>
                        <m:e>
                          <m:f>
                            <m:fPr>
                              <m:ctrlPr>
                                <a:rPr lang="en-US" sz="1200" b="0" i="1" smtClean="0">
                                  <a:latin typeface="Cambria Math" panose="02040503050406030204" pitchFamily="18" charset="0"/>
                                </a:rPr>
                              </m:ctrlPr>
                            </m:fPr>
                            <m:num>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𝑅</m:t>
                                  </m:r>
                                </m:e>
                                <m:sup>
                                  <m:r>
                                    <a:rPr lang="en-US" sz="1200" b="0" i="1" smtClean="0">
                                      <a:latin typeface="Cambria Math" panose="02040503050406030204" pitchFamily="18" charset="0"/>
                                    </a:rPr>
                                    <m:t>3</m:t>
                                  </m:r>
                                </m:sup>
                              </m:sSup>
                            </m:num>
                            <m:den>
                              <m:r>
                                <a:rPr lang="en-US" sz="1200" b="0" i="1" smtClean="0">
                                  <a:latin typeface="Cambria Math" panose="02040503050406030204" pitchFamily="18" charset="0"/>
                                </a:rPr>
                                <m:t>𝐺𝑀</m:t>
                              </m:r>
                            </m:den>
                          </m:f>
                        </m:e>
                      </m:rad>
                    </m:oMath>
                  </m:oMathPara>
                </a14:m>
                <a:endParaRPr lang="en-US" sz="1200" dirty="0">
                  <a:latin typeface="Centaur" panose="02030504050205020304" pitchFamily="18" charset="0"/>
                </a:endParaRPr>
              </a:p>
            </p:txBody>
          </p:sp>
        </mc:Choice>
        <mc:Fallback xmlns="">
          <p:sp>
            <p:nvSpPr>
              <p:cNvPr id="34" name="TextBox 33">
                <a:extLst>
                  <a:ext uri="{FF2B5EF4-FFF2-40B4-BE49-F238E27FC236}">
                    <a16:creationId xmlns:a16="http://schemas.microsoft.com/office/drawing/2014/main" id="{4ED51485-D035-4E94-9FC8-8605FCD47F17}"/>
                  </a:ext>
                </a:extLst>
              </p:cNvPr>
              <p:cNvSpPr txBox="1">
                <a:spLocks noRot="1" noChangeAspect="1" noMove="1" noResize="1" noEditPoints="1" noAdjustHandles="1" noChangeArrowheads="1" noChangeShapeType="1" noTextEdit="1"/>
              </p:cNvSpPr>
              <p:nvPr/>
            </p:nvSpPr>
            <p:spPr>
              <a:xfrm>
                <a:off x="7017144" y="5037794"/>
                <a:ext cx="1040296" cy="637995"/>
              </a:xfrm>
              <a:prstGeom prst="rect">
                <a:avLst/>
              </a:prstGeom>
              <a:blipFill>
                <a:blip r:embed="rId101"/>
                <a:stretch>
                  <a:fillRect/>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4DEE3674-DED0-4DE6-A305-D270949383F7}"/>
              </a:ext>
            </a:extLst>
          </p:cNvPr>
          <p:cNvSpPr txBox="1"/>
          <p:nvPr/>
        </p:nvSpPr>
        <p:spPr>
          <a:xfrm>
            <a:off x="7986563" y="5240224"/>
            <a:ext cx="1927977" cy="461665"/>
          </a:xfrm>
          <a:prstGeom prst="rect">
            <a:avLst/>
          </a:prstGeom>
          <a:noFill/>
        </p:spPr>
        <p:txBody>
          <a:bodyPr wrap="square" rtlCol="0">
            <a:spAutoFit/>
          </a:bodyPr>
          <a:lstStyle/>
          <a:p>
            <a:r>
              <a:rPr lang="en-US" sz="1200" dirty="0">
                <a:latin typeface="Centaur" panose="02030504050205020304" pitchFamily="18" charset="0"/>
              </a:rPr>
              <a:t>How fast things change once HSE is violated. </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EC09CAB-F47B-4EE2-901B-B48BFBFF18B1}"/>
                  </a:ext>
                </a:extLst>
              </p:cNvPr>
              <p:cNvSpPr txBox="1"/>
              <p:nvPr/>
            </p:nvSpPr>
            <p:spPr>
              <a:xfrm>
                <a:off x="7025883" y="5667201"/>
                <a:ext cx="977696"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𝜏</m:t>
                          </m:r>
                        </m:e>
                        <m:sub>
                          <m:r>
                            <a:rPr lang="en-US" sz="1200" b="0" i="1" smtClean="0">
                              <a:latin typeface="Cambria Math" panose="02040503050406030204" pitchFamily="18" charset="0"/>
                            </a:rPr>
                            <m:t>𝐾𝐻</m:t>
                          </m:r>
                        </m:sub>
                      </m:sSub>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𝐺</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𝑀</m:t>
                              </m:r>
                            </m:e>
                            <m:sup>
                              <m:r>
                                <a:rPr lang="en-US" sz="1200" b="0" i="1" smtClean="0">
                                  <a:latin typeface="Cambria Math" panose="02040503050406030204" pitchFamily="18" charset="0"/>
                                </a:rPr>
                                <m:t>2</m:t>
                              </m:r>
                            </m:sup>
                          </m:sSup>
                        </m:num>
                        <m:den>
                          <m:r>
                            <a:rPr lang="en-US" sz="1200" b="0" i="1" smtClean="0">
                              <a:latin typeface="Cambria Math" panose="02040503050406030204" pitchFamily="18" charset="0"/>
                            </a:rPr>
                            <m:t>2</m:t>
                          </m:r>
                          <m:r>
                            <a:rPr lang="en-US" sz="1200" b="0" i="1" smtClean="0">
                              <a:latin typeface="Cambria Math" panose="02040503050406030204" pitchFamily="18" charset="0"/>
                            </a:rPr>
                            <m:t>𝑅𝐿</m:t>
                          </m:r>
                        </m:den>
                      </m:f>
                    </m:oMath>
                  </m:oMathPara>
                </a14:m>
                <a:endParaRPr lang="en-US" sz="1200" dirty="0"/>
              </a:p>
            </p:txBody>
          </p:sp>
        </mc:Choice>
        <mc:Fallback xmlns="">
          <p:sp>
            <p:nvSpPr>
              <p:cNvPr id="36" name="TextBox 35">
                <a:extLst>
                  <a:ext uri="{FF2B5EF4-FFF2-40B4-BE49-F238E27FC236}">
                    <a16:creationId xmlns:a16="http://schemas.microsoft.com/office/drawing/2014/main" id="{CEC09CAB-F47B-4EE2-901B-B48BFBFF18B1}"/>
                  </a:ext>
                </a:extLst>
              </p:cNvPr>
              <p:cNvSpPr txBox="1">
                <a:spLocks noRot="1" noChangeAspect="1" noMove="1" noResize="1" noEditPoints="1" noAdjustHandles="1" noChangeArrowheads="1" noChangeShapeType="1" noTextEdit="1"/>
              </p:cNvSpPr>
              <p:nvPr/>
            </p:nvSpPr>
            <p:spPr>
              <a:xfrm>
                <a:off x="7025883" y="5667201"/>
                <a:ext cx="977696" cy="461665"/>
              </a:xfrm>
              <a:prstGeom prst="rect">
                <a:avLst/>
              </a:prstGeom>
              <a:blipFill>
                <a:blip r:embed="rId102"/>
                <a:stretch>
                  <a:fillRect b="-1333"/>
                </a:stretch>
              </a:blipFill>
            </p:spPr>
            <p:txBody>
              <a:bodyPr/>
              <a:lstStyle/>
              <a:p>
                <a:r>
                  <a:rPr lang="en-US">
                    <a:noFill/>
                  </a:rPr>
                  <a:t> </a:t>
                </a:r>
              </a:p>
            </p:txBody>
          </p:sp>
        </mc:Fallback>
      </mc:AlternateContent>
      <p:sp>
        <p:nvSpPr>
          <p:cNvPr id="144" name="TextBox 143">
            <a:extLst>
              <a:ext uri="{FF2B5EF4-FFF2-40B4-BE49-F238E27FC236}">
                <a16:creationId xmlns:a16="http://schemas.microsoft.com/office/drawing/2014/main" id="{E22AEB37-8944-4781-A14B-5155E2EF543E}"/>
              </a:ext>
            </a:extLst>
          </p:cNvPr>
          <p:cNvSpPr txBox="1"/>
          <p:nvPr/>
        </p:nvSpPr>
        <p:spPr>
          <a:xfrm>
            <a:off x="7975296" y="5590564"/>
            <a:ext cx="2248691" cy="261610"/>
          </a:xfrm>
          <a:prstGeom prst="rect">
            <a:avLst/>
          </a:prstGeom>
          <a:noFill/>
        </p:spPr>
        <p:txBody>
          <a:bodyPr wrap="square" rtlCol="0">
            <a:spAutoFit/>
          </a:bodyPr>
          <a:lstStyle/>
          <a:p>
            <a:r>
              <a:rPr lang="en-US" sz="1100" dirty="0">
                <a:latin typeface="xkcd" pitchFamily="50" charset="0"/>
              </a:rPr>
              <a:t>Thermal / Kelvin Helmholtz </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4376A1B-6209-4D53-921D-4931D948A0D3}"/>
                  </a:ext>
                </a:extLst>
              </p:cNvPr>
              <p:cNvSpPr txBox="1"/>
              <p:nvPr/>
            </p:nvSpPr>
            <p:spPr>
              <a:xfrm>
                <a:off x="7003348" y="6246572"/>
                <a:ext cx="1022765" cy="4368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𝜏</m:t>
                          </m:r>
                        </m:e>
                        <m:sub>
                          <m:r>
                            <a:rPr lang="en-US" sz="1200" b="0" i="1" smtClean="0">
                              <a:latin typeface="Cambria Math" panose="02040503050406030204" pitchFamily="18" charset="0"/>
                            </a:rPr>
                            <m:t>𝑛𝑢𝑐</m:t>
                          </m:r>
                        </m:sub>
                      </m:sSub>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𝐸</m:t>
                              </m:r>
                            </m:e>
                            <m:sub>
                              <m:r>
                                <a:rPr lang="en-US" sz="1200" b="0" i="1" smtClean="0">
                                  <a:latin typeface="Cambria Math" panose="02040503050406030204" pitchFamily="18" charset="0"/>
                                </a:rPr>
                                <m:t>𝑛𝑢𝑐</m:t>
                              </m:r>
                            </m:sub>
                          </m:sSub>
                        </m:num>
                        <m:den>
                          <m:r>
                            <a:rPr lang="en-US" sz="1200" b="0" i="1" smtClean="0">
                              <a:latin typeface="Cambria Math" panose="02040503050406030204" pitchFamily="18" charset="0"/>
                            </a:rPr>
                            <m:t>𝐿</m:t>
                          </m:r>
                        </m:den>
                      </m:f>
                    </m:oMath>
                  </m:oMathPara>
                </a14:m>
                <a:endParaRPr lang="en-US" sz="1200" dirty="0"/>
              </a:p>
            </p:txBody>
          </p:sp>
        </mc:Choice>
        <mc:Fallback xmlns="">
          <p:sp>
            <p:nvSpPr>
              <p:cNvPr id="37" name="TextBox 36">
                <a:extLst>
                  <a:ext uri="{FF2B5EF4-FFF2-40B4-BE49-F238E27FC236}">
                    <a16:creationId xmlns:a16="http://schemas.microsoft.com/office/drawing/2014/main" id="{94376A1B-6209-4D53-921D-4931D948A0D3}"/>
                  </a:ext>
                </a:extLst>
              </p:cNvPr>
              <p:cNvSpPr txBox="1">
                <a:spLocks noRot="1" noChangeAspect="1" noMove="1" noResize="1" noEditPoints="1" noAdjustHandles="1" noChangeArrowheads="1" noChangeShapeType="1" noTextEdit="1"/>
              </p:cNvSpPr>
              <p:nvPr/>
            </p:nvSpPr>
            <p:spPr>
              <a:xfrm>
                <a:off x="7003348" y="6246572"/>
                <a:ext cx="1022765" cy="436851"/>
              </a:xfrm>
              <a:prstGeom prst="rect">
                <a:avLst/>
              </a:prstGeom>
              <a:blipFill>
                <a:blip r:embed="rId103"/>
                <a:stretch>
                  <a:fillRect b="-1408"/>
                </a:stretch>
              </a:blipFill>
            </p:spPr>
            <p:txBody>
              <a:bodyPr/>
              <a:lstStyle/>
              <a:p>
                <a:r>
                  <a:rPr lang="en-US">
                    <a:noFill/>
                  </a:rPr>
                  <a:t> </a:t>
                </a:r>
              </a:p>
            </p:txBody>
          </p:sp>
        </mc:Fallback>
      </mc:AlternateContent>
      <p:sp>
        <p:nvSpPr>
          <p:cNvPr id="146" name="TextBox 145">
            <a:extLst>
              <a:ext uri="{FF2B5EF4-FFF2-40B4-BE49-F238E27FC236}">
                <a16:creationId xmlns:a16="http://schemas.microsoft.com/office/drawing/2014/main" id="{0A9EF49E-62C8-41BE-AA9E-F244C4590085}"/>
              </a:ext>
            </a:extLst>
          </p:cNvPr>
          <p:cNvSpPr txBox="1"/>
          <p:nvPr/>
        </p:nvSpPr>
        <p:spPr>
          <a:xfrm>
            <a:off x="7988026" y="6115141"/>
            <a:ext cx="1801776" cy="261610"/>
          </a:xfrm>
          <a:prstGeom prst="rect">
            <a:avLst/>
          </a:prstGeom>
          <a:noFill/>
        </p:spPr>
        <p:txBody>
          <a:bodyPr wrap="square" rtlCol="0">
            <a:spAutoFit/>
          </a:bodyPr>
          <a:lstStyle/>
          <a:p>
            <a:r>
              <a:rPr lang="en-US" sz="1100" dirty="0">
                <a:latin typeface="xkcd" pitchFamily="50" charset="0"/>
              </a:rPr>
              <a:t>Nuclear Timescale</a:t>
            </a:r>
          </a:p>
        </p:txBody>
      </p:sp>
      <p:sp>
        <p:nvSpPr>
          <p:cNvPr id="147" name="TextBox 146">
            <a:extLst>
              <a:ext uri="{FF2B5EF4-FFF2-40B4-BE49-F238E27FC236}">
                <a16:creationId xmlns:a16="http://schemas.microsoft.com/office/drawing/2014/main" id="{771F7113-0A4C-4AE1-B0A5-71B14ACC97EE}"/>
              </a:ext>
            </a:extLst>
          </p:cNvPr>
          <p:cNvSpPr txBox="1"/>
          <p:nvPr/>
        </p:nvSpPr>
        <p:spPr>
          <a:xfrm>
            <a:off x="7978813" y="6291300"/>
            <a:ext cx="2069094" cy="461665"/>
          </a:xfrm>
          <a:prstGeom prst="rect">
            <a:avLst/>
          </a:prstGeom>
          <a:noFill/>
        </p:spPr>
        <p:txBody>
          <a:bodyPr wrap="square" rtlCol="0">
            <a:spAutoFit/>
          </a:bodyPr>
          <a:lstStyle/>
          <a:p>
            <a:r>
              <a:rPr lang="en-US" sz="1200" dirty="0">
                <a:latin typeface="Centaur" panose="02030504050205020304" pitchFamily="18" charset="0"/>
              </a:rPr>
              <a:t>How long fuel lasts/How quickly composition changes.</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FC0E799-B417-4D0D-AE3A-7446AE403D9A}"/>
                  </a:ext>
                </a:extLst>
              </p:cNvPr>
              <p:cNvSpPr txBox="1"/>
              <p:nvPr/>
            </p:nvSpPr>
            <p:spPr>
              <a:xfrm>
                <a:off x="7721138" y="6637041"/>
                <a:ext cx="2240298" cy="29161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𝜏</m:t>
                          </m:r>
                        </m:e>
                        <m:sub>
                          <m:r>
                            <a:rPr lang="en-US" sz="1200" b="0" i="1" smtClean="0">
                              <a:latin typeface="Cambria Math" panose="02040503050406030204" pitchFamily="18" charset="0"/>
                            </a:rPr>
                            <m:t>𝑛𝑢𝑐</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𝜏</m:t>
                          </m:r>
                        </m:e>
                        <m:sub>
                          <m:r>
                            <a:rPr lang="en-US" sz="1200" b="0" i="1" smtClean="0">
                              <a:latin typeface="Cambria Math" panose="02040503050406030204" pitchFamily="18" charset="0"/>
                            </a:rPr>
                            <m:t>𝐾𝐻</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𝜏</m:t>
                          </m:r>
                        </m:e>
                        <m:sub>
                          <m:r>
                            <a:rPr lang="en-US" sz="1200" b="0" i="1" smtClean="0">
                              <a:latin typeface="Cambria Math" panose="02040503050406030204" pitchFamily="18" charset="0"/>
                            </a:rPr>
                            <m:t>𝑑𝑦𝑛</m:t>
                          </m:r>
                        </m:sub>
                      </m:sSub>
                    </m:oMath>
                  </m:oMathPara>
                </a14:m>
                <a:endParaRPr lang="en-US" sz="1200" dirty="0"/>
              </a:p>
            </p:txBody>
          </p:sp>
        </mc:Choice>
        <mc:Fallback xmlns="">
          <p:sp>
            <p:nvSpPr>
              <p:cNvPr id="41" name="TextBox 40">
                <a:extLst>
                  <a:ext uri="{FF2B5EF4-FFF2-40B4-BE49-F238E27FC236}">
                    <a16:creationId xmlns:a16="http://schemas.microsoft.com/office/drawing/2014/main" id="{AFC0E799-B417-4D0D-AE3A-7446AE403D9A}"/>
                  </a:ext>
                </a:extLst>
              </p:cNvPr>
              <p:cNvSpPr txBox="1">
                <a:spLocks noRot="1" noChangeAspect="1" noMove="1" noResize="1" noEditPoints="1" noAdjustHandles="1" noChangeArrowheads="1" noChangeShapeType="1" noTextEdit="1"/>
              </p:cNvSpPr>
              <p:nvPr/>
            </p:nvSpPr>
            <p:spPr>
              <a:xfrm>
                <a:off x="7721138" y="6637041"/>
                <a:ext cx="2240298" cy="291618"/>
              </a:xfrm>
              <a:prstGeom prst="rect">
                <a:avLst/>
              </a:prstGeom>
              <a:blipFill>
                <a:blip r:embed="rId104"/>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3CB4B41-27A9-445C-8935-71D25EA1256E}"/>
                  </a:ext>
                </a:extLst>
              </p:cNvPr>
              <p:cNvSpPr txBox="1"/>
              <p:nvPr/>
            </p:nvSpPr>
            <p:spPr>
              <a:xfrm>
                <a:off x="6978562" y="6900515"/>
                <a:ext cx="1302493" cy="74776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𝐸</m:t>
                          </m:r>
                        </m:e>
                        <m:sub>
                          <m:r>
                            <a:rPr lang="en-US" sz="1100" b="0" i="1" smtClean="0">
                              <a:latin typeface="Cambria Math" panose="02040503050406030204" pitchFamily="18" charset="0"/>
                            </a:rPr>
                            <m:t>𝑖𝑛𝑡</m:t>
                          </m:r>
                        </m:sub>
                      </m:sSub>
                      <m:r>
                        <a:rPr lang="en-US" sz="1100" b="0" i="1" smtClean="0">
                          <a:latin typeface="Cambria Math" panose="02040503050406030204" pitchFamily="18" charset="0"/>
                        </a:rPr>
                        <m:t>=−</m:t>
                      </m:r>
                      <m:f>
                        <m:fPr>
                          <m:ctrlPr>
                            <a:rPr lang="en-US" sz="1100" b="0" i="1" smtClean="0">
                              <a:latin typeface="Cambria Math" panose="02040503050406030204" pitchFamily="18" charset="0"/>
                            </a:rPr>
                          </m:ctrlPr>
                        </m:fPr>
                        <m:num>
                          <m:r>
                            <a:rPr lang="en-US" sz="1100" b="0" i="1" smtClean="0">
                              <a:latin typeface="Cambria Math" panose="02040503050406030204" pitchFamily="18" charset="0"/>
                            </a:rPr>
                            <m:t>1</m:t>
                          </m:r>
                        </m:num>
                        <m:den>
                          <m:r>
                            <a:rPr lang="en-US" sz="1100" b="0" i="1" smtClean="0">
                              <a:latin typeface="Cambria Math" panose="02040503050406030204" pitchFamily="18" charset="0"/>
                            </a:rPr>
                            <m:t>2</m:t>
                          </m:r>
                        </m:den>
                      </m:f>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𝐸</m:t>
                          </m:r>
                        </m:e>
                        <m:sub>
                          <m:r>
                            <a:rPr lang="en-US" sz="1100" b="0" i="1" smtClean="0">
                              <a:latin typeface="Cambria Math" panose="02040503050406030204" pitchFamily="18" charset="0"/>
                            </a:rPr>
                            <m:t>𝑔𝑟𝑎𝑣</m:t>
                          </m:r>
                        </m:sub>
                      </m:sSub>
                    </m:oMath>
                  </m:oMathPara>
                </a14:m>
                <a:endParaRPr lang="en-US" sz="1100" b="0" dirty="0"/>
              </a:p>
              <a:p>
                <a:endParaRPr lang="en-US" sz="1100" b="0" dirty="0"/>
              </a:p>
              <a:p>
                <a:endParaRPr lang="en-US" sz="1100" dirty="0"/>
              </a:p>
            </p:txBody>
          </p:sp>
        </mc:Choice>
        <mc:Fallback xmlns="">
          <p:sp>
            <p:nvSpPr>
              <p:cNvPr id="42" name="TextBox 41">
                <a:extLst>
                  <a:ext uri="{FF2B5EF4-FFF2-40B4-BE49-F238E27FC236}">
                    <a16:creationId xmlns:a16="http://schemas.microsoft.com/office/drawing/2014/main" id="{03CB4B41-27A9-445C-8935-71D25EA1256E}"/>
                  </a:ext>
                </a:extLst>
              </p:cNvPr>
              <p:cNvSpPr txBox="1">
                <a:spLocks noRot="1" noChangeAspect="1" noMove="1" noResize="1" noEditPoints="1" noAdjustHandles="1" noChangeArrowheads="1" noChangeShapeType="1" noTextEdit="1"/>
              </p:cNvSpPr>
              <p:nvPr/>
            </p:nvSpPr>
            <p:spPr>
              <a:xfrm>
                <a:off x="6978562" y="6900515"/>
                <a:ext cx="1302493" cy="747769"/>
              </a:xfrm>
              <a:prstGeom prst="rect">
                <a:avLst/>
              </a:prstGeom>
              <a:blipFill>
                <a:blip r:embed="rId105"/>
                <a:stretch>
                  <a:fillRect/>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CF3121D8-2A7A-48A4-A9F0-671659644481}"/>
              </a:ext>
            </a:extLst>
          </p:cNvPr>
          <p:cNvSpPr txBox="1"/>
          <p:nvPr/>
        </p:nvSpPr>
        <p:spPr>
          <a:xfrm rot="19370782">
            <a:off x="9300475" y="7222066"/>
            <a:ext cx="1307230" cy="200055"/>
          </a:xfrm>
          <a:prstGeom prst="rect">
            <a:avLst/>
          </a:prstGeom>
          <a:noFill/>
        </p:spPr>
        <p:txBody>
          <a:bodyPr wrap="square" rtlCol="0">
            <a:spAutoFit/>
          </a:bodyPr>
          <a:lstStyle/>
          <a:p>
            <a:r>
              <a:rPr lang="en-US" sz="700" dirty="0">
                <a:latin typeface="xkcd" pitchFamily="50" charset="0"/>
              </a:rPr>
              <a:t>(For Ideal Gas)</a:t>
            </a:r>
          </a:p>
        </p:txBody>
      </p:sp>
      <p:sp>
        <p:nvSpPr>
          <p:cNvPr id="151" name="TextBox 150">
            <a:extLst>
              <a:ext uri="{FF2B5EF4-FFF2-40B4-BE49-F238E27FC236}">
                <a16:creationId xmlns:a16="http://schemas.microsoft.com/office/drawing/2014/main" id="{A2229DCA-C781-4476-AC8C-04A9846D45FA}"/>
              </a:ext>
            </a:extLst>
          </p:cNvPr>
          <p:cNvSpPr txBox="1"/>
          <p:nvPr/>
        </p:nvSpPr>
        <p:spPr>
          <a:xfrm>
            <a:off x="7989306" y="5768938"/>
            <a:ext cx="2069094" cy="461665"/>
          </a:xfrm>
          <a:prstGeom prst="rect">
            <a:avLst/>
          </a:prstGeom>
          <a:noFill/>
        </p:spPr>
        <p:txBody>
          <a:bodyPr wrap="square" rtlCol="0">
            <a:spAutoFit/>
          </a:bodyPr>
          <a:lstStyle/>
          <a:p>
            <a:r>
              <a:rPr lang="en-US" sz="1200" dirty="0">
                <a:latin typeface="Centaur" panose="02030504050205020304" pitchFamily="18" charset="0"/>
              </a:rPr>
              <a:t>How fast changes in the thermal structure can occur. Contraction</a:t>
            </a:r>
          </a:p>
        </p:txBody>
      </p:sp>
      <p:sp>
        <p:nvSpPr>
          <p:cNvPr id="6" name="Rectangle 5">
            <a:extLst>
              <a:ext uri="{FF2B5EF4-FFF2-40B4-BE49-F238E27FC236}">
                <a16:creationId xmlns:a16="http://schemas.microsoft.com/office/drawing/2014/main" id="{D05E8D70-F782-40C6-9840-2E79EBD1A277}"/>
              </a:ext>
            </a:extLst>
          </p:cNvPr>
          <p:cNvSpPr/>
          <p:nvPr/>
        </p:nvSpPr>
        <p:spPr>
          <a:xfrm>
            <a:off x="7469144" y="1852142"/>
            <a:ext cx="322306" cy="93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9D6346AE-CFAD-491E-8789-B94D5FB5ECDE}"/>
              </a:ext>
            </a:extLst>
          </p:cNvPr>
          <p:cNvSpPr txBox="1"/>
          <p:nvPr/>
        </p:nvSpPr>
        <p:spPr>
          <a:xfrm>
            <a:off x="7435438" y="1790410"/>
            <a:ext cx="530046" cy="184666"/>
          </a:xfrm>
          <a:prstGeom prst="rect">
            <a:avLst/>
          </a:prstGeom>
          <a:noFill/>
        </p:spPr>
        <p:txBody>
          <a:bodyPr wrap="square" rtlCol="0">
            <a:spAutoFit/>
          </a:bodyPr>
          <a:lstStyle/>
          <a:p>
            <a:r>
              <a:rPr lang="en-US" sz="600" b="1" dirty="0">
                <a:solidFill>
                  <a:srgbClr val="2E2E2C"/>
                </a:solidFill>
                <a:latin typeface="Arial Nova" panose="020B0604020202020204" pitchFamily="34" charset="0"/>
                <a:cs typeface="Times New Roman" panose="02020603050405020304" pitchFamily="18" charset="0"/>
              </a:rPr>
              <a:t>40,000</a:t>
            </a:r>
          </a:p>
        </p:txBody>
      </p:sp>
      <p:sp>
        <p:nvSpPr>
          <p:cNvPr id="152" name="TextBox 151">
            <a:extLst>
              <a:ext uri="{FF2B5EF4-FFF2-40B4-BE49-F238E27FC236}">
                <a16:creationId xmlns:a16="http://schemas.microsoft.com/office/drawing/2014/main" id="{265C061E-3070-426D-8BC4-3C3C66213969}"/>
              </a:ext>
            </a:extLst>
          </p:cNvPr>
          <p:cNvSpPr txBox="1"/>
          <p:nvPr/>
        </p:nvSpPr>
        <p:spPr>
          <a:xfrm>
            <a:off x="7474678" y="1675931"/>
            <a:ext cx="234082" cy="200055"/>
          </a:xfrm>
          <a:prstGeom prst="rect">
            <a:avLst/>
          </a:prstGeom>
          <a:noFill/>
        </p:spPr>
        <p:txBody>
          <a:bodyPr wrap="square" rtlCol="0">
            <a:spAutoFit/>
          </a:bodyPr>
          <a:lstStyle/>
          <a:p>
            <a:r>
              <a:rPr lang="en-US" sz="700" b="1" dirty="0">
                <a:solidFill>
                  <a:srgbClr val="2E2E2C"/>
                </a:solidFill>
                <a:latin typeface="Arial Nova" panose="020B0604020202020204" pitchFamily="34" charset="0"/>
                <a:cs typeface="Times New Roman" panose="02020603050405020304" pitchFamily="18" charset="0"/>
              </a:rPr>
              <a:t>0</a:t>
            </a:r>
            <a:endParaRPr lang="en-US" sz="600" b="1" dirty="0">
              <a:solidFill>
                <a:srgbClr val="2E2E2C"/>
              </a:solidFill>
              <a:latin typeface="Arial Nova" panose="020B0604020202020204" pitchFamily="34" charset="0"/>
              <a:cs typeface="Times New Roman" panose="02020603050405020304" pitchFamily="18" charset="0"/>
            </a:endParaRPr>
          </a:p>
        </p:txBody>
      </p:sp>
      <p:cxnSp>
        <p:nvCxnSpPr>
          <p:cNvPr id="47" name="Straight Connector 46">
            <a:extLst>
              <a:ext uri="{FF2B5EF4-FFF2-40B4-BE49-F238E27FC236}">
                <a16:creationId xmlns:a16="http://schemas.microsoft.com/office/drawing/2014/main" id="{1EAC50EB-09C7-41BD-A6BC-B8F6ABFDC420}"/>
              </a:ext>
            </a:extLst>
          </p:cNvPr>
          <p:cNvCxnSpPr>
            <a:cxnSpLocks/>
          </p:cNvCxnSpPr>
          <p:nvPr/>
        </p:nvCxnSpPr>
        <p:spPr>
          <a:xfrm flipV="1">
            <a:off x="7586185" y="1655944"/>
            <a:ext cx="0" cy="64065"/>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7" name="TextBox 166">
                <a:extLst>
                  <a:ext uri="{FF2B5EF4-FFF2-40B4-BE49-F238E27FC236}">
                    <a16:creationId xmlns:a16="http://schemas.microsoft.com/office/drawing/2014/main" id="{8FE38AF6-2383-460B-B033-517701219CB4}"/>
                  </a:ext>
                </a:extLst>
              </p:cNvPr>
              <p:cNvSpPr txBox="1"/>
              <p:nvPr/>
            </p:nvSpPr>
            <p:spPr>
              <a:xfrm>
                <a:off x="9331343" y="1604910"/>
                <a:ext cx="234082" cy="1709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00" b="1" i="1" dirty="0" smtClean="0">
                          <a:latin typeface="Cambria Math" panose="02040503050406030204" pitchFamily="18" charset="0"/>
                          <a:cs typeface="Times New Roman" panose="02020603050405020304" pitchFamily="18" charset="0"/>
                        </a:rPr>
                        <m:t>𝟏</m:t>
                      </m:r>
                      <m:sSup>
                        <m:sSupPr>
                          <m:ctrlPr>
                            <a:rPr lang="en-US" sz="500" b="1" i="1" dirty="0" smtClean="0">
                              <a:latin typeface="Cambria Math" panose="02040503050406030204" pitchFamily="18" charset="0"/>
                              <a:cs typeface="Times New Roman" panose="02020603050405020304" pitchFamily="18" charset="0"/>
                            </a:rPr>
                          </m:ctrlPr>
                        </m:sSupPr>
                        <m:e>
                          <m:r>
                            <a:rPr lang="en-US" sz="500" b="1" i="1" dirty="0" smtClean="0">
                              <a:latin typeface="Cambria Math" panose="02040503050406030204" pitchFamily="18" charset="0"/>
                              <a:cs typeface="Times New Roman" panose="02020603050405020304" pitchFamily="18" charset="0"/>
                            </a:rPr>
                            <m:t>𝟎</m:t>
                          </m:r>
                        </m:e>
                        <m:sup>
                          <m:r>
                            <a:rPr lang="en-US" sz="500" b="1" i="1" dirty="0" smtClean="0">
                              <a:latin typeface="Cambria Math" panose="02040503050406030204" pitchFamily="18" charset="0"/>
                              <a:cs typeface="Times New Roman" panose="02020603050405020304" pitchFamily="18" charset="0"/>
                            </a:rPr>
                            <m:t>−</m:t>
                          </m:r>
                          <m:r>
                            <a:rPr lang="en-US" sz="500" b="1" i="1" dirty="0" smtClean="0">
                              <a:latin typeface="Cambria Math" panose="02040503050406030204" pitchFamily="18" charset="0"/>
                              <a:cs typeface="Times New Roman" panose="02020603050405020304" pitchFamily="18" charset="0"/>
                            </a:rPr>
                            <m:t>𝟔</m:t>
                          </m:r>
                        </m:sup>
                      </m:sSup>
                    </m:oMath>
                  </m:oMathPara>
                </a14:m>
                <a:endParaRPr lang="en-US" sz="400" b="1" dirty="0">
                  <a:latin typeface="Arial Nova" panose="020B0604020202020204" pitchFamily="34" charset="0"/>
                  <a:cs typeface="Times New Roman" panose="02020603050405020304" pitchFamily="18" charset="0"/>
                </a:endParaRPr>
              </a:p>
            </p:txBody>
          </p:sp>
        </mc:Choice>
        <mc:Fallback xmlns="">
          <p:sp>
            <p:nvSpPr>
              <p:cNvPr id="167" name="TextBox 166">
                <a:extLst>
                  <a:ext uri="{FF2B5EF4-FFF2-40B4-BE49-F238E27FC236}">
                    <a16:creationId xmlns:a16="http://schemas.microsoft.com/office/drawing/2014/main" id="{8FE38AF6-2383-460B-B033-517701219CB4}"/>
                  </a:ext>
                </a:extLst>
              </p:cNvPr>
              <p:cNvSpPr txBox="1">
                <a:spLocks noRot="1" noChangeAspect="1" noMove="1" noResize="1" noEditPoints="1" noAdjustHandles="1" noChangeArrowheads="1" noChangeShapeType="1" noTextEdit="1"/>
              </p:cNvSpPr>
              <p:nvPr/>
            </p:nvSpPr>
            <p:spPr>
              <a:xfrm>
                <a:off x="9331343" y="1604910"/>
                <a:ext cx="234082" cy="170944"/>
              </a:xfrm>
              <a:prstGeom prst="rect">
                <a:avLst/>
              </a:prstGeom>
              <a:blipFill>
                <a:blip r:embed="rId106"/>
                <a:stretch>
                  <a:fillRect r="-5263"/>
                </a:stretch>
              </a:blipFill>
            </p:spPr>
            <p:txBody>
              <a:bodyPr/>
              <a:lstStyle/>
              <a:p>
                <a:r>
                  <a:rPr lang="en-US">
                    <a:noFill/>
                  </a:rPr>
                  <a:t> </a:t>
                </a:r>
              </a:p>
            </p:txBody>
          </p:sp>
        </mc:Fallback>
      </mc:AlternateContent>
      <p:cxnSp>
        <p:nvCxnSpPr>
          <p:cNvPr id="168" name="Straight Connector 167">
            <a:extLst>
              <a:ext uri="{FF2B5EF4-FFF2-40B4-BE49-F238E27FC236}">
                <a16:creationId xmlns:a16="http://schemas.microsoft.com/office/drawing/2014/main" id="{4A5081AC-4C6D-440F-93C6-B571A3AA41BD}"/>
              </a:ext>
            </a:extLst>
          </p:cNvPr>
          <p:cNvCxnSpPr>
            <a:cxnSpLocks/>
          </p:cNvCxnSpPr>
          <p:nvPr/>
        </p:nvCxnSpPr>
        <p:spPr>
          <a:xfrm flipH="1" flipV="1">
            <a:off x="9331343" y="1671597"/>
            <a:ext cx="48826" cy="1"/>
          </a:xfrm>
          <a:prstGeom prst="line">
            <a:avLst/>
          </a:prstGeom>
        </p:spPr>
        <p:style>
          <a:lnRef idx="1">
            <a:schemeClr val="dk1"/>
          </a:lnRef>
          <a:fillRef idx="0">
            <a:schemeClr val="dk1"/>
          </a:fillRef>
          <a:effectRef idx="0">
            <a:schemeClr val="dk1"/>
          </a:effectRef>
          <a:fontRef idx="minor">
            <a:schemeClr val="tx1"/>
          </a:fontRef>
        </p:style>
      </p:cxnSp>
      <p:sp>
        <p:nvSpPr>
          <p:cNvPr id="1050" name="Rectangle 1049">
            <a:extLst>
              <a:ext uri="{FF2B5EF4-FFF2-40B4-BE49-F238E27FC236}">
                <a16:creationId xmlns:a16="http://schemas.microsoft.com/office/drawing/2014/main" id="{863EBC45-0A07-4FDD-90FE-584E19A42F97}"/>
              </a:ext>
            </a:extLst>
          </p:cNvPr>
          <p:cNvSpPr/>
          <p:nvPr/>
        </p:nvSpPr>
        <p:spPr>
          <a:xfrm>
            <a:off x="7704487" y="1159574"/>
            <a:ext cx="517971" cy="718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xmlns:aink="http://schemas.microsoft.com/office/drawing/2016/ink">
        <mc:Choice Requires="p14 aink">
          <p:contentPart p14:bwMode="auto" r:id="rId107">
            <p14:nvContentPartPr>
              <p14:cNvPr id="148" name="Ink 147">
                <a:extLst>
                  <a:ext uri="{FF2B5EF4-FFF2-40B4-BE49-F238E27FC236}">
                    <a16:creationId xmlns:a16="http://schemas.microsoft.com/office/drawing/2014/main" id="{DCD87801-01CB-4CB4-950E-916E4BE1ADA1}"/>
                  </a:ext>
                </a:extLst>
              </p14:cNvPr>
              <p14:cNvContentPartPr/>
              <p14:nvPr/>
            </p14:nvContentPartPr>
            <p14:xfrm>
              <a:off x="7625794" y="496823"/>
              <a:ext cx="1080" cy="2520"/>
            </p14:xfrm>
          </p:contentPart>
        </mc:Choice>
        <mc:Fallback xmlns="">
          <p:pic>
            <p:nvPicPr>
              <p:cNvPr id="148" name="Ink 147">
                <a:extLst>
                  <a:ext uri="{FF2B5EF4-FFF2-40B4-BE49-F238E27FC236}">
                    <a16:creationId xmlns:a16="http://schemas.microsoft.com/office/drawing/2014/main" id="{DCD87801-01CB-4CB4-950E-916E4BE1ADA1}"/>
                  </a:ext>
                </a:extLst>
              </p:cNvPr>
              <p:cNvPicPr/>
              <p:nvPr/>
            </p:nvPicPr>
            <p:blipFill>
              <a:blip r:embed="rId110"/>
              <a:stretch>
                <a:fillRect/>
              </a:stretch>
            </p:blipFill>
            <p:spPr>
              <a:xfrm>
                <a:off x="7616794" y="487823"/>
                <a:ext cx="18720" cy="20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1">
            <p14:nvContentPartPr>
              <p14:cNvPr id="185" name="Ink 184">
                <a:extLst>
                  <a:ext uri="{FF2B5EF4-FFF2-40B4-BE49-F238E27FC236}">
                    <a16:creationId xmlns:a16="http://schemas.microsoft.com/office/drawing/2014/main" id="{048EADBB-1E7A-4877-B61F-3E283C422FE8}"/>
                  </a:ext>
                </a:extLst>
              </p14:cNvPr>
              <p14:cNvContentPartPr/>
              <p14:nvPr/>
            </p14:nvContentPartPr>
            <p14:xfrm>
              <a:off x="7586185" y="344391"/>
              <a:ext cx="1652870" cy="1101541"/>
            </p14:xfrm>
          </p:contentPart>
        </mc:Choice>
        <mc:Fallback xmlns="">
          <p:pic>
            <p:nvPicPr>
              <p:cNvPr id="185" name="Ink 184">
                <a:extLst>
                  <a:ext uri="{FF2B5EF4-FFF2-40B4-BE49-F238E27FC236}">
                    <a16:creationId xmlns:a16="http://schemas.microsoft.com/office/drawing/2014/main" id="{048EADBB-1E7A-4877-B61F-3E283C422FE8}"/>
                  </a:ext>
                </a:extLst>
              </p:cNvPr>
              <p:cNvPicPr/>
              <p:nvPr/>
            </p:nvPicPr>
            <p:blipFill>
              <a:blip r:embed="rId112"/>
              <a:stretch>
                <a:fillRect/>
              </a:stretch>
            </p:blipFill>
            <p:spPr>
              <a:xfrm>
                <a:off x="7568184" y="326752"/>
                <a:ext cx="1688512" cy="1137179"/>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3">
            <p14:nvContentPartPr>
              <p14:cNvPr id="186" name="Ink 185">
                <a:extLst>
                  <a:ext uri="{FF2B5EF4-FFF2-40B4-BE49-F238E27FC236}">
                    <a16:creationId xmlns:a16="http://schemas.microsoft.com/office/drawing/2014/main" id="{14F375A5-E2C6-46FB-B2C6-3EB5B3159444}"/>
                  </a:ext>
                </a:extLst>
              </p14:cNvPr>
              <p14:cNvContentPartPr/>
              <p14:nvPr/>
            </p14:nvContentPartPr>
            <p14:xfrm>
              <a:off x="8104565" y="1361815"/>
              <a:ext cx="87480" cy="109080"/>
            </p14:xfrm>
          </p:contentPart>
        </mc:Choice>
        <mc:Fallback xmlns="">
          <p:pic>
            <p:nvPicPr>
              <p:cNvPr id="186" name="Ink 185">
                <a:extLst>
                  <a:ext uri="{FF2B5EF4-FFF2-40B4-BE49-F238E27FC236}">
                    <a16:creationId xmlns:a16="http://schemas.microsoft.com/office/drawing/2014/main" id="{14F375A5-E2C6-46FB-B2C6-3EB5B3159444}"/>
                  </a:ext>
                </a:extLst>
              </p:cNvPr>
              <p:cNvPicPr/>
              <p:nvPr/>
            </p:nvPicPr>
            <p:blipFill>
              <a:blip r:embed="rId114"/>
              <a:stretch>
                <a:fillRect/>
              </a:stretch>
            </p:blipFill>
            <p:spPr>
              <a:xfrm>
                <a:off x="8086565" y="1344175"/>
                <a:ext cx="123120" cy="144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5">
            <p14:nvContentPartPr>
              <p14:cNvPr id="187" name="Ink 186">
                <a:extLst>
                  <a:ext uri="{FF2B5EF4-FFF2-40B4-BE49-F238E27FC236}">
                    <a16:creationId xmlns:a16="http://schemas.microsoft.com/office/drawing/2014/main" id="{29B5B146-9F7B-4DB4-AA4B-F56A513C85CA}"/>
                  </a:ext>
                </a:extLst>
              </p14:cNvPr>
              <p14:cNvContentPartPr/>
              <p14:nvPr/>
            </p14:nvContentPartPr>
            <p14:xfrm>
              <a:off x="8105285" y="1349215"/>
              <a:ext cx="78120" cy="101160"/>
            </p14:xfrm>
          </p:contentPart>
        </mc:Choice>
        <mc:Fallback xmlns="">
          <p:pic>
            <p:nvPicPr>
              <p:cNvPr id="187" name="Ink 186">
                <a:extLst>
                  <a:ext uri="{FF2B5EF4-FFF2-40B4-BE49-F238E27FC236}">
                    <a16:creationId xmlns:a16="http://schemas.microsoft.com/office/drawing/2014/main" id="{29B5B146-9F7B-4DB4-AA4B-F56A513C85CA}"/>
                  </a:ext>
                </a:extLst>
              </p:cNvPr>
              <p:cNvPicPr/>
              <p:nvPr/>
            </p:nvPicPr>
            <p:blipFill>
              <a:blip r:embed="rId116"/>
              <a:stretch>
                <a:fillRect/>
              </a:stretch>
            </p:blipFill>
            <p:spPr>
              <a:xfrm>
                <a:off x="8087285" y="1331215"/>
                <a:ext cx="113760" cy="136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7">
            <p14:nvContentPartPr>
              <p14:cNvPr id="188" name="Ink 187">
                <a:extLst>
                  <a:ext uri="{FF2B5EF4-FFF2-40B4-BE49-F238E27FC236}">
                    <a16:creationId xmlns:a16="http://schemas.microsoft.com/office/drawing/2014/main" id="{0936D3C2-A1D1-4FAF-A6D7-A9F3513B92D6}"/>
                  </a:ext>
                </a:extLst>
              </p14:cNvPr>
              <p14:cNvContentPartPr/>
              <p14:nvPr/>
            </p14:nvContentPartPr>
            <p14:xfrm>
              <a:off x="8095565" y="1357495"/>
              <a:ext cx="98640" cy="122760"/>
            </p14:xfrm>
          </p:contentPart>
        </mc:Choice>
        <mc:Fallback xmlns="">
          <p:pic>
            <p:nvPicPr>
              <p:cNvPr id="188" name="Ink 187">
                <a:extLst>
                  <a:ext uri="{FF2B5EF4-FFF2-40B4-BE49-F238E27FC236}">
                    <a16:creationId xmlns:a16="http://schemas.microsoft.com/office/drawing/2014/main" id="{0936D3C2-A1D1-4FAF-A6D7-A9F3513B92D6}"/>
                  </a:ext>
                </a:extLst>
              </p:cNvPr>
              <p:cNvPicPr/>
              <p:nvPr/>
            </p:nvPicPr>
            <p:blipFill>
              <a:blip r:embed="rId118"/>
              <a:stretch>
                <a:fillRect/>
              </a:stretch>
            </p:blipFill>
            <p:spPr>
              <a:xfrm>
                <a:off x="8077925" y="1339495"/>
                <a:ext cx="134280" cy="158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9">
            <p14:nvContentPartPr>
              <p14:cNvPr id="163" name="Ink 162">
                <a:extLst>
                  <a:ext uri="{FF2B5EF4-FFF2-40B4-BE49-F238E27FC236}">
                    <a16:creationId xmlns:a16="http://schemas.microsoft.com/office/drawing/2014/main" id="{1B9A237E-CDE2-4443-8DDC-5F504A0D2109}"/>
                  </a:ext>
                </a:extLst>
              </p14:cNvPr>
              <p14:cNvContentPartPr/>
              <p14:nvPr/>
            </p14:nvContentPartPr>
            <p14:xfrm>
              <a:off x="7685194" y="38722"/>
              <a:ext cx="1451662" cy="270000"/>
            </p14:xfrm>
          </p:contentPart>
        </mc:Choice>
        <mc:Fallback xmlns="">
          <p:pic>
            <p:nvPicPr>
              <p:cNvPr id="163" name="Ink 162">
                <a:extLst>
                  <a:ext uri="{FF2B5EF4-FFF2-40B4-BE49-F238E27FC236}">
                    <a16:creationId xmlns:a16="http://schemas.microsoft.com/office/drawing/2014/main" id="{1B9A237E-CDE2-4443-8DDC-5F504A0D2109}"/>
                  </a:ext>
                </a:extLst>
              </p:cNvPr>
              <p:cNvPicPr/>
              <p:nvPr/>
            </p:nvPicPr>
            <p:blipFill>
              <a:blip r:embed="rId120"/>
              <a:stretch>
                <a:fillRect/>
              </a:stretch>
            </p:blipFill>
            <p:spPr>
              <a:xfrm>
                <a:off x="7667557" y="21082"/>
                <a:ext cx="1487297" cy="305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1">
            <p14:nvContentPartPr>
              <p14:cNvPr id="162" name="Ink 161">
                <a:extLst>
                  <a:ext uri="{FF2B5EF4-FFF2-40B4-BE49-F238E27FC236}">
                    <a16:creationId xmlns:a16="http://schemas.microsoft.com/office/drawing/2014/main" id="{55DE38F6-E1BF-4D4C-93B7-86E2842A4F68}"/>
                  </a:ext>
                </a:extLst>
              </p14:cNvPr>
              <p14:cNvContentPartPr/>
              <p14:nvPr/>
            </p14:nvContentPartPr>
            <p14:xfrm>
              <a:off x="7602034" y="313402"/>
              <a:ext cx="136080" cy="189000"/>
            </p14:xfrm>
          </p:contentPart>
        </mc:Choice>
        <mc:Fallback xmlns="">
          <p:pic>
            <p:nvPicPr>
              <p:cNvPr id="162" name="Ink 161">
                <a:extLst>
                  <a:ext uri="{FF2B5EF4-FFF2-40B4-BE49-F238E27FC236}">
                    <a16:creationId xmlns:a16="http://schemas.microsoft.com/office/drawing/2014/main" id="{55DE38F6-E1BF-4D4C-93B7-86E2842A4F68}"/>
                  </a:ext>
                </a:extLst>
              </p:cNvPr>
              <p:cNvPicPr/>
              <p:nvPr/>
            </p:nvPicPr>
            <p:blipFill>
              <a:blip r:embed="rId122"/>
              <a:stretch>
                <a:fillRect/>
              </a:stretch>
            </p:blipFill>
            <p:spPr>
              <a:xfrm>
                <a:off x="7584034" y="295762"/>
                <a:ext cx="171720" cy="224640"/>
              </a:xfrm>
              <a:prstGeom prst="rect">
                <a:avLst/>
              </a:prstGeom>
            </p:spPr>
          </p:pic>
        </mc:Fallback>
      </mc:AlternateContent>
      <p:sp>
        <p:nvSpPr>
          <p:cNvPr id="189" name="TextBox 188">
            <a:extLst>
              <a:ext uri="{FF2B5EF4-FFF2-40B4-BE49-F238E27FC236}">
                <a16:creationId xmlns:a16="http://schemas.microsoft.com/office/drawing/2014/main" id="{F93E0E16-D6CC-4994-8528-D2B039B9A4D8}"/>
              </a:ext>
            </a:extLst>
          </p:cNvPr>
          <p:cNvSpPr txBox="1"/>
          <p:nvPr/>
        </p:nvSpPr>
        <p:spPr>
          <a:xfrm>
            <a:off x="8747727" y="1149360"/>
            <a:ext cx="242374" cy="200055"/>
          </a:xfrm>
          <a:prstGeom prst="rect">
            <a:avLst/>
          </a:prstGeom>
          <a:noFill/>
        </p:spPr>
        <p:txBody>
          <a:bodyPr wrap="none" rtlCol="0">
            <a:spAutoFit/>
          </a:bodyPr>
          <a:lstStyle/>
          <a:p>
            <a:r>
              <a:rPr lang="en-US" sz="700" dirty="0">
                <a:solidFill>
                  <a:schemeClr val="accent5">
                    <a:lumMod val="50000"/>
                  </a:schemeClr>
                </a:solidFill>
                <a:latin typeface="xkcd" pitchFamily="50" charset="0"/>
              </a:rPr>
              <a:t>A</a:t>
            </a:r>
            <a:endParaRPr lang="en-US" dirty="0">
              <a:solidFill>
                <a:schemeClr val="accent5">
                  <a:lumMod val="50000"/>
                </a:schemeClr>
              </a:solidFill>
              <a:latin typeface="xkcd" pitchFamily="50" charset="0"/>
            </a:endParaRPr>
          </a:p>
        </p:txBody>
      </p:sp>
      <p:sp>
        <p:nvSpPr>
          <p:cNvPr id="247" name="TextBox 246">
            <a:extLst>
              <a:ext uri="{FF2B5EF4-FFF2-40B4-BE49-F238E27FC236}">
                <a16:creationId xmlns:a16="http://schemas.microsoft.com/office/drawing/2014/main" id="{9369F837-4971-4400-BC5A-4D1536E4B686}"/>
              </a:ext>
            </a:extLst>
          </p:cNvPr>
          <p:cNvSpPr txBox="1"/>
          <p:nvPr/>
        </p:nvSpPr>
        <p:spPr>
          <a:xfrm>
            <a:off x="9029627" y="915984"/>
            <a:ext cx="242374" cy="200055"/>
          </a:xfrm>
          <a:prstGeom prst="rect">
            <a:avLst/>
          </a:prstGeom>
          <a:noFill/>
        </p:spPr>
        <p:txBody>
          <a:bodyPr wrap="none" rtlCol="0">
            <a:spAutoFit/>
          </a:bodyPr>
          <a:lstStyle/>
          <a:p>
            <a:r>
              <a:rPr lang="en-US" sz="700" dirty="0">
                <a:solidFill>
                  <a:schemeClr val="accent5">
                    <a:lumMod val="50000"/>
                  </a:schemeClr>
                </a:solidFill>
                <a:latin typeface="xkcd" pitchFamily="50" charset="0"/>
              </a:rPr>
              <a:t>B</a:t>
            </a:r>
            <a:endParaRPr lang="en-US" dirty="0">
              <a:solidFill>
                <a:schemeClr val="accent5">
                  <a:lumMod val="50000"/>
                </a:schemeClr>
              </a:solidFill>
              <a:latin typeface="xkcd" pitchFamily="50" charset="0"/>
            </a:endParaRPr>
          </a:p>
        </p:txBody>
      </p:sp>
      <p:sp>
        <p:nvSpPr>
          <p:cNvPr id="248" name="TextBox 247">
            <a:extLst>
              <a:ext uri="{FF2B5EF4-FFF2-40B4-BE49-F238E27FC236}">
                <a16:creationId xmlns:a16="http://schemas.microsoft.com/office/drawing/2014/main" id="{CE76C2E6-F5AE-4823-ABC5-08D1FCC608C7}"/>
              </a:ext>
            </a:extLst>
          </p:cNvPr>
          <p:cNvSpPr txBox="1"/>
          <p:nvPr/>
        </p:nvSpPr>
        <p:spPr>
          <a:xfrm>
            <a:off x="9154243" y="481797"/>
            <a:ext cx="242374" cy="200055"/>
          </a:xfrm>
          <a:prstGeom prst="rect">
            <a:avLst/>
          </a:prstGeom>
          <a:noFill/>
        </p:spPr>
        <p:txBody>
          <a:bodyPr wrap="none" rtlCol="0">
            <a:spAutoFit/>
          </a:bodyPr>
          <a:lstStyle/>
          <a:p>
            <a:r>
              <a:rPr lang="en-US" sz="700" dirty="0">
                <a:solidFill>
                  <a:schemeClr val="accent5">
                    <a:lumMod val="50000"/>
                  </a:schemeClr>
                </a:solidFill>
                <a:latin typeface="xkcd" pitchFamily="50" charset="0"/>
              </a:rPr>
              <a:t>c</a:t>
            </a:r>
            <a:endParaRPr lang="en-US" dirty="0">
              <a:solidFill>
                <a:schemeClr val="accent5">
                  <a:lumMod val="50000"/>
                </a:schemeClr>
              </a:solidFill>
              <a:latin typeface="xkcd" pitchFamily="50" charset="0"/>
            </a:endParaRPr>
          </a:p>
        </p:txBody>
      </p:sp>
      <p:sp>
        <p:nvSpPr>
          <p:cNvPr id="250" name="TextBox 249">
            <a:extLst>
              <a:ext uri="{FF2B5EF4-FFF2-40B4-BE49-F238E27FC236}">
                <a16:creationId xmlns:a16="http://schemas.microsoft.com/office/drawing/2014/main" id="{F1F03DA3-3E00-4250-80C2-E9344CCF1591}"/>
              </a:ext>
            </a:extLst>
          </p:cNvPr>
          <p:cNvSpPr txBox="1"/>
          <p:nvPr/>
        </p:nvSpPr>
        <p:spPr>
          <a:xfrm>
            <a:off x="8939973" y="762214"/>
            <a:ext cx="242374" cy="200055"/>
          </a:xfrm>
          <a:prstGeom prst="rect">
            <a:avLst/>
          </a:prstGeom>
          <a:noFill/>
        </p:spPr>
        <p:txBody>
          <a:bodyPr wrap="none" rtlCol="0">
            <a:spAutoFit/>
          </a:bodyPr>
          <a:lstStyle/>
          <a:p>
            <a:r>
              <a:rPr lang="en-US" sz="700" dirty="0">
                <a:solidFill>
                  <a:schemeClr val="accent5">
                    <a:lumMod val="50000"/>
                  </a:schemeClr>
                </a:solidFill>
                <a:latin typeface="xkcd" pitchFamily="50" charset="0"/>
              </a:rPr>
              <a:t>D</a:t>
            </a:r>
            <a:endParaRPr lang="en-US" dirty="0">
              <a:solidFill>
                <a:schemeClr val="accent5">
                  <a:lumMod val="50000"/>
                </a:schemeClr>
              </a:solidFill>
              <a:latin typeface="xkcd" pitchFamily="50" charset="0"/>
            </a:endParaRPr>
          </a:p>
        </p:txBody>
      </p:sp>
      <p:sp>
        <p:nvSpPr>
          <p:cNvPr id="251" name="TextBox 250">
            <a:extLst>
              <a:ext uri="{FF2B5EF4-FFF2-40B4-BE49-F238E27FC236}">
                <a16:creationId xmlns:a16="http://schemas.microsoft.com/office/drawing/2014/main" id="{BAC7FBBC-63CE-4930-989D-4062CCD452C1}"/>
              </a:ext>
            </a:extLst>
          </p:cNvPr>
          <p:cNvSpPr txBox="1"/>
          <p:nvPr/>
        </p:nvSpPr>
        <p:spPr>
          <a:xfrm>
            <a:off x="8911869" y="566500"/>
            <a:ext cx="242374" cy="200055"/>
          </a:xfrm>
          <a:prstGeom prst="rect">
            <a:avLst/>
          </a:prstGeom>
          <a:noFill/>
        </p:spPr>
        <p:txBody>
          <a:bodyPr wrap="none" rtlCol="0">
            <a:spAutoFit/>
          </a:bodyPr>
          <a:lstStyle/>
          <a:p>
            <a:r>
              <a:rPr lang="en-US" sz="700" dirty="0">
                <a:solidFill>
                  <a:schemeClr val="accent5">
                    <a:lumMod val="50000"/>
                  </a:schemeClr>
                </a:solidFill>
                <a:latin typeface="xkcd" pitchFamily="50" charset="0"/>
              </a:rPr>
              <a:t>E</a:t>
            </a:r>
            <a:endParaRPr lang="en-US" dirty="0">
              <a:solidFill>
                <a:schemeClr val="accent5">
                  <a:lumMod val="50000"/>
                </a:schemeClr>
              </a:solidFill>
              <a:latin typeface="xkcd" pitchFamily="50" charset="0"/>
            </a:endParaRPr>
          </a:p>
        </p:txBody>
      </p:sp>
      <p:sp>
        <p:nvSpPr>
          <p:cNvPr id="252" name="TextBox 251">
            <a:extLst>
              <a:ext uri="{FF2B5EF4-FFF2-40B4-BE49-F238E27FC236}">
                <a16:creationId xmlns:a16="http://schemas.microsoft.com/office/drawing/2014/main" id="{67ECE849-6DE8-4A21-A471-069B8380D269}"/>
              </a:ext>
            </a:extLst>
          </p:cNvPr>
          <p:cNvSpPr txBox="1"/>
          <p:nvPr/>
        </p:nvSpPr>
        <p:spPr>
          <a:xfrm>
            <a:off x="8994089" y="232341"/>
            <a:ext cx="232756" cy="200055"/>
          </a:xfrm>
          <a:prstGeom prst="rect">
            <a:avLst/>
          </a:prstGeom>
          <a:noFill/>
        </p:spPr>
        <p:txBody>
          <a:bodyPr wrap="none" rtlCol="0">
            <a:spAutoFit/>
          </a:bodyPr>
          <a:lstStyle/>
          <a:p>
            <a:r>
              <a:rPr lang="en-US" sz="700" dirty="0">
                <a:solidFill>
                  <a:schemeClr val="accent5">
                    <a:lumMod val="50000"/>
                  </a:schemeClr>
                </a:solidFill>
                <a:latin typeface="xkcd" pitchFamily="50" charset="0"/>
              </a:rPr>
              <a:t>F</a:t>
            </a:r>
            <a:endParaRPr lang="en-US" dirty="0">
              <a:solidFill>
                <a:schemeClr val="accent5">
                  <a:lumMod val="50000"/>
                </a:schemeClr>
              </a:solidFill>
              <a:latin typeface="xkcd" pitchFamily="50" charset="0"/>
            </a:endParaRPr>
          </a:p>
        </p:txBody>
      </p:sp>
      <p:sp>
        <p:nvSpPr>
          <p:cNvPr id="253" name="TextBox 252">
            <a:extLst>
              <a:ext uri="{FF2B5EF4-FFF2-40B4-BE49-F238E27FC236}">
                <a16:creationId xmlns:a16="http://schemas.microsoft.com/office/drawing/2014/main" id="{87BE280C-C84E-4BEC-A1C8-1D13E208837B}"/>
              </a:ext>
            </a:extLst>
          </p:cNvPr>
          <p:cNvSpPr txBox="1"/>
          <p:nvPr/>
        </p:nvSpPr>
        <p:spPr>
          <a:xfrm>
            <a:off x="8102405" y="1419777"/>
            <a:ext cx="247184" cy="200055"/>
          </a:xfrm>
          <a:prstGeom prst="rect">
            <a:avLst/>
          </a:prstGeom>
          <a:noFill/>
        </p:spPr>
        <p:txBody>
          <a:bodyPr wrap="none" rtlCol="0">
            <a:spAutoFit/>
          </a:bodyPr>
          <a:lstStyle/>
          <a:p>
            <a:r>
              <a:rPr lang="en-US" sz="700" dirty="0">
                <a:solidFill>
                  <a:schemeClr val="accent5">
                    <a:lumMod val="50000"/>
                  </a:schemeClr>
                </a:solidFill>
                <a:latin typeface="xkcd" pitchFamily="50" charset="0"/>
              </a:rPr>
              <a:t>G</a:t>
            </a:r>
            <a:endParaRPr lang="en-US" dirty="0">
              <a:solidFill>
                <a:schemeClr val="accent5">
                  <a:lumMod val="50000"/>
                </a:schemeClr>
              </a:solidFill>
              <a:latin typeface="xkcd" pitchFamily="50" charset="0"/>
            </a:endParaRPr>
          </a:p>
        </p:txBody>
      </p:sp>
      <p:sp>
        <p:nvSpPr>
          <p:cNvPr id="255" name="TextBox 254">
            <a:extLst>
              <a:ext uri="{FF2B5EF4-FFF2-40B4-BE49-F238E27FC236}">
                <a16:creationId xmlns:a16="http://schemas.microsoft.com/office/drawing/2014/main" id="{C8F62787-B31D-4C6B-A8AD-EBA4263EEA6F}"/>
              </a:ext>
            </a:extLst>
          </p:cNvPr>
          <p:cNvSpPr txBox="1"/>
          <p:nvPr/>
        </p:nvSpPr>
        <p:spPr>
          <a:xfrm>
            <a:off x="7617547" y="119844"/>
            <a:ext cx="272832" cy="200055"/>
          </a:xfrm>
          <a:prstGeom prst="rect">
            <a:avLst/>
          </a:prstGeom>
          <a:noFill/>
        </p:spPr>
        <p:txBody>
          <a:bodyPr wrap="none" rtlCol="0">
            <a:spAutoFit/>
          </a:bodyPr>
          <a:lstStyle/>
          <a:p>
            <a:r>
              <a:rPr lang="en-US" sz="700" dirty="0">
                <a:solidFill>
                  <a:schemeClr val="accent5">
                    <a:lumMod val="50000"/>
                  </a:schemeClr>
                </a:solidFill>
                <a:latin typeface="xkcd" pitchFamily="50" charset="0"/>
              </a:rPr>
              <a:t>A*</a:t>
            </a:r>
            <a:endParaRPr lang="en-US" dirty="0">
              <a:solidFill>
                <a:schemeClr val="accent5">
                  <a:lumMod val="50000"/>
                </a:schemeClr>
              </a:solidFill>
              <a:latin typeface="xkcd" pitchFamily="50" charset="0"/>
            </a:endParaRPr>
          </a:p>
        </p:txBody>
      </p:sp>
      <p:sp>
        <p:nvSpPr>
          <p:cNvPr id="258" name="TextBox 257">
            <a:extLst>
              <a:ext uri="{FF2B5EF4-FFF2-40B4-BE49-F238E27FC236}">
                <a16:creationId xmlns:a16="http://schemas.microsoft.com/office/drawing/2014/main" id="{27E4F9E9-1898-4760-B6C3-8F953F19BE74}"/>
              </a:ext>
            </a:extLst>
          </p:cNvPr>
          <p:cNvSpPr txBox="1"/>
          <p:nvPr/>
        </p:nvSpPr>
        <p:spPr>
          <a:xfrm>
            <a:off x="8810242" y="219264"/>
            <a:ext cx="272832" cy="200055"/>
          </a:xfrm>
          <a:prstGeom prst="rect">
            <a:avLst/>
          </a:prstGeom>
          <a:noFill/>
        </p:spPr>
        <p:txBody>
          <a:bodyPr wrap="none" rtlCol="0">
            <a:spAutoFit/>
          </a:bodyPr>
          <a:lstStyle/>
          <a:p>
            <a:r>
              <a:rPr lang="en-US" sz="700" dirty="0">
                <a:solidFill>
                  <a:srgbClr val="002060"/>
                </a:solidFill>
                <a:latin typeface="xkcd" pitchFamily="50" charset="0"/>
              </a:rPr>
              <a:t>B*</a:t>
            </a:r>
            <a:endParaRPr lang="en-US" dirty="0">
              <a:solidFill>
                <a:srgbClr val="002060"/>
              </a:solidFill>
              <a:latin typeface="xkcd" pitchFamily="50" charset="0"/>
            </a:endParaRPr>
          </a:p>
        </p:txBody>
      </p:sp>
      <p:sp>
        <p:nvSpPr>
          <p:cNvPr id="261" name="TextBox 260">
            <a:extLst>
              <a:ext uri="{FF2B5EF4-FFF2-40B4-BE49-F238E27FC236}">
                <a16:creationId xmlns:a16="http://schemas.microsoft.com/office/drawing/2014/main" id="{7EE08980-E36F-4F99-A269-846A53DC0D7E}"/>
              </a:ext>
            </a:extLst>
          </p:cNvPr>
          <p:cNvSpPr txBox="1"/>
          <p:nvPr/>
        </p:nvSpPr>
        <p:spPr>
          <a:xfrm>
            <a:off x="8717269" y="-18556"/>
            <a:ext cx="272832" cy="200055"/>
          </a:xfrm>
          <a:prstGeom prst="rect">
            <a:avLst/>
          </a:prstGeom>
          <a:noFill/>
        </p:spPr>
        <p:txBody>
          <a:bodyPr wrap="none" rtlCol="0">
            <a:spAutoFit/>
          </a:bodyPr>
          <a:lstStyle/>
          <a:p>
            <a:r>
              <a:rPr lang="en-US" sz="700" dirty="0">
                <a:solidFill>
                  <a:schemeClr val="accent5">
                    <a:lumMod val="50000"/>
                  </a:schemeClr>
                </a:solidFill>
                <a:latin typeface="xkcd" pitchFamily="50" charset="0"/>
              </a:rPr>
              <a:t>C*</a:t>
            </a:r>
            <a:endParaRPr lang="en-US" dirty="0">
              <a:solidFill>
                <a:schemeClr val="accent5">
                  <a:lumMod val="50000"/>
                </a:schemeClr>
              </a:solidFill>
              <a:latin typeface="xkcd" pitchFamily="50" charset="0"/>
            </a:endParaRPr>
          </a:p>
        </p:txBody>
      </p:sp>
      <p:sp>
        <p:nvSpPr>
          <p:cNvPr id="190" name="TextBox 189">
            <a:extLst>
              <a:ext uri="{FF2B5EF4-FFF2-40B4-BE49-F238E27FC236}">
                <a16:creationId xmlns:a16="http://schemas.microsoft.com/office/drawing/2014/main" id="{C2F4B702-13E3-44B6-90F8-F4D50A6D506D}"/>
              </a:ext>
            </a:extLst>
          </p:cNvPr>
          <p:cNvSpPr txBox="1"/>
          <p:nvPr/>
        </p:nvSpPr>
        <p:spPr>
          <a:xfrm>
            <a:off x="3835025" y="3056853"/>
            <a:ext cx="3013802" cy="461665"/>
          </a:xfrm>
          <a:prstGeom prst="rect">
            <a:avLst/>
          </a:prstGeom>
          <a:noFill/>
        </p:spPr>
        <p:txBody>
          <a:bodyPr wrap="square" rtlCol="0">
            <a:spAutoFit/>
          </a:bodyPr>
          <a:lstStyle/>
          <a:p>
            <a:r>
              <a:rPr lang="en-US" sz="1200" dirty="0">
                <a:solidFill>
                  <a:srgbClr val="002060"/>
                </a:solidFill>
                <a:latin typeface="xkcd" pitchFamily="50" charset="0"/>
              </a:rPr>
              <a:t>A</a:t>
            </a:r>
            <a:r>
              <a:rPr lang="en-US" sz="1200" dirty="0">
                <a:latin typeface="xkcd" pitchFamily="50" charset="0"/>
              </a:rPr>
              <a:t>: </a:t>
            </a:r>
            <a:r>
              <a:rPr lang="en-US" sz="1200" dirty="0">
                <a:latin typeface="Centaur" panose="02030504050205020304" pitchFamily="18" charset="0"/>
              </a:rPr>
              <a:t>Sub-giant: H shell fusion</a:t>
            </a:r>
          </a:p>
          <a:p>
            <a:r>
              <a:rPr lang="en-US" sz="1200" dirty="0">
                <a:latin typeface="Centaur" panose="02030504050205020304" pitchFamily="18" charset="0"/>
              </a:rPr>
              <a:t>    </a:t>
            </a:r>
            <a:endParaRPr lang="en-US" sz="1200" dirty="0">
              <a:latin typeface="xkcd" pitchFamily="50" charset="0"/>
            </a:endParaRPr>
          </a:p>
        </p:txBody>
      </p:sp>
      <p:sp>
        <p:nvSpPr>
          <p:cNvPr id="262" name="TextBox 261">
            <a:extLst>
              <a:ext uri="{FF2B5EF4-FFF2-40B4-BE49-F238E27FC236}">
                <a16:creationId xmlns:a16="http://schemas.microsoft.com/office/drawing/2014/main" id="{D81A7364-53A1-40B7-9CBF-CF74F4A25EFC}"/>
              </a:ext>
            </a:extLst>
          </p:cNvPr>
          <p:cNvSpPr txBox="1"/>
          <p:nvPr/>
        </p:nvSpPr>
        <p:spPr>
          <a:xfrm>
            <a:off x="3839998" y="3285511"/>
            <a:ext cx="3024437" cy="276999"/>
          </a:xfrm>
          <a:prstGeom prst="rect">
            <a:avLst/>
          </a:prstGeom>
          <a:noFill/>
        </p:spPr>
        <p:txBody>
          <a:bodyPr wrap="square" rtlCol="0">
            <a:spAutoFit/>
          </a:bodyPr>
          <a:lstStyle/>
          <a:p>
            <a:r>
              <a:rPr lang="en-US" sz="1200" dirty="0">
                <a:solidFill>
                  <a:srgbClr val="002060"/>
                </a:solidFill>
                <a:latin typeface="xkcd" pitchFamily="50" charset="0"/>
              </a:rPr>
              <a:t>B</a:t>
            </a:r>
            <a:r>
              <a:rPr lang="en-US" sz="1200" dirty="0">
                <a:latin typeface="xkcd" pitchFamily="50" charset="0"/>
              </a:rPr>
              <a:t>: </a:t>
            </a:r>
            <a:r>
              <a:rPr lang="en-US" sz="1200" dirty="0">
                <a:latin typeface="Centaur" panose="02030504050205020304" pitchFamily="18" charset="0"/>
              </a:rPr>
              <a:t>RGB: H shell fusion</a:t>
            </a:r>
            <a:r>
              <a:rPr lang="en-US" sz="1200" dirty="0">
                <a:latin typeface="xkcd" pitchFamily="50" charset="0"/>
              </a:rPr>
              <a:t>  </a:t>
            </a:r>
          </a:p>
        </p:txBody>
      </p:sp>
      <p:sp>
        <p:nvSpPr>
          <p:cNvPr id="263" name="TextBox 262">
            <a:extLst>
              <a:ext uri="{FF2B5EF4-FFF2-40B4-BE49-F238E27FC236}">
                <a16:creationId xmlns:a16="http://schemas.microsoft.com/office/drawing/2014/main" id="{92665909-0006-4CB8-9486-86D3E42C668B}"/>
              </a:ext>
            </a:extLst>
          </p:cNvPr>
          <p:cNvSpPr txBox="1"/>
          <p:nvPr/>
        </p:nvSpPr>
        <p:spPr>
          <a:xfrm>
            <a:off x="3841321" y="3529488"/>
            <a:ext cx="3024435" cy="276999"/>
          </a:xfrm>
          <a:prstGeom prst="rect">
            <a:avLst/>
          </a:prstGeom>
          <a:noFill/>
        </p:spPr>
        <p:txBody>
          <a:bodyPr wrap="square" rtlCol="0">
            <a:spAutoFit/>
          </a:bodyPr>
          <a:lstStyle/>
          <a:p>
            <a:r>
              <a:rPr lang="en-US" sz="1200" dirty="0">
                <a:solidFill>
                  <a:srgbClr val="002060"/>
                </a:solidFill>
                <a:latin typeface="xkcd" pitchFamily="50" charset="0"/>
              </a:rPr>
              <a:t>C</a:t>
            </a:r>
            <a:r>
              <a:rPr lang="en-US" sz="1200" dirty="0">
                <a:latin typeface="xkcd" pitchFamily="50" charset="0"/>
              </a:rPr>
              <a:t>: </a:t>
            </a:r>
            <a:r>
              <a:rPr lang="en-US" sz="1200" dirty="0">
                <a:latin typeface="Centaur" panose="02030504050205020304" pitchFamily="18" charset="0"/>
              </a:rPr>
              <a:t>He *: He core fusion</a:t>
            </a:r>
          </a:p>
        </p:txBody>
      </p:sp>
      <p:sp>
        <p:nvSpPr>
          <p:cNvPr id="264" name="TextBox 263">
            <a:extLst>
              <a:ext uri="{FF2B5EF4-FFF2-40B4-BE49-F238E27FC236}">
                <a16:creationId xmlns:a16="http://schemas.microsoft.com/office/drawing/2014/main" id="{694EC0B8-190F-44A8-8F36-BFF4D228F80E}"/>
              </a:ext>
            </a:extLst>
          </p:cNvPr>
          <p:cNvSpPr txBox="1"/>
          <p:nvPr/>
        </p:nvSpPr>
        <p:spPr>
          <a:xfrm>
            <a:off x="3846755" y="3791072"/>
            <a:ext cx="3024435" cy="276999"/>
          </a:xfrm>
          <a:prstGeom prst="rect">
            <a:avLst/>
          </a:prstGeom>
          <a:noFill/>
        </p:spPr>
        <p:txBody>
          <a:bodyPr wrap="square" rtlCol="0">
            <a:spAutoFit/>
          </a:bodyPr>
          <a:lstStyle/>
          <a:p>
            <a:r>
              <a:rPr lang="en-US" sz="1200" dirty="0">
                <a:solidFill>
                  <a:srgbClr val="002060"/>
                </a:solidFill>
                <a:latin typeface="xkcd" pitchFamily="50" charset="0"/>
              </a:rPr>
              <a:t>D</a:t>
            </a:r>
            <a:r>
              <a:rPr lang="en-US" sz="1200" dirty="0">
                <a:latin typeface="xkcd" pitchFamily="50" charset="0"/>
              </a:rPr>
              <a:t>: </a:t>
            </a:r>
            <a:r>
              <a:rPr lang="en-US" sz="1200" dirty="0">
                <a:latin typeface="Centaur" panose="02030504050205020304" pitchFamily="18" charset="0"/>
              </a:rPr>
              <a:t>HB: He core fusion</a:t>
            </a:r>
            <a:r>
              <a:rPr lang="en-US" sz="1200" dirty="0">
                <a:latin typeface="xkcd" pitchFamily="50" charset="0"/>
              </a:rPr>
              <a:t>  </a:t>
            </a:r>
          </a:p>
        </p:txBody>
      </p:sp>
      <p:sp>
        <p:nvSpPr>
          <p:cNvPr id="265" name="TextBox 264">
            <a:extLst>
              <a:ext uri="{FF2B5EF4-FFF2-40B4-BE49-F238E27FC236}">
                <a16:creationId xmlns:a16="http://schemas.microsoft.com/office/drawing/2014/main" id="{B08ED32B-57BF-4BD4-BF35-0DBE04ADDC18}"/>
              </a:ext>
            </a:extLst>
          </p:cNvPr>
          <p:cNvSpPr txBox="1"/>
          <p:nvPr/>
        </p:nvSpPr>
        <p:spPr>
          <a:xfrm>
            <a:off x="3841520" y="4030869"/>
            <a:ext cx="3048955" cy="276999"/>
          </a:xfrm>
          <a:prstGeom prst="rect">
            <a:avLst/>
          </a:prstGeom>
          <a:noFill/>
        </p:spPr>
        <p:txBody>
          <a:bodyPr wrap="square" rtlCol="0">
            <a:spAutoFit/>
          </a:bodyPr>
          <a:lstStyle/>
          <a:p>
            <a:r>
              <a:rPr lang="en-US" sz="1200" dirty="0">
                <a:solidFill>
                  <a:srgbClr val="002060"/>
                </a:solidFill>
                <a:latin typeface="xkcd" pitchFamily="50" charset="0"/>
              </a:rPr>
              <a:t>E</a:t>
            </a:r>
            <a:r>
              <a:rPr lang="en-US" sz="1200" dirty="0">
                <a:latin typeface="xkcd" pitchFamily="50" charset="0"/>
              </a:rPr>
              <a:t>: </a:t>
            </a:r>
            <a:r>
              <a:rPr lang="en-US" sz="1200" dirty="0">
                <a:latin typeface="Centaur" panose="02030504050205020304" pitchFamily="18" charset="0"/>
              </a:rPr>
              <a:t>AGB: He + H shell fusion</a:t>
            </a:r>
            <a:r>
              <a:rPr lang="en-US" sz="1200" dirty="0">
                <a:latin typeface="xkcd" pitchFamily="50" charset="0"/>
              </a:rPr>
              <a:t>  </a:t>
            </a:r>
          </a:p>
        </p:txBody>
      </p:sp>
      <p:sp>
        <p:nvSpPr>
          <p:cNvPr id="267" name="TextBox 266">
            <a:extLst>
              <a:ext uri="{FF2B5EF4-FFF2-40B4-BE49-F238E27FC236}">
                <a16:creationId xmlns:a16="http://schemas.microsoft.com/office/drawing/2014/main" id="{F7D54C48-21D7-4CF5-A4D1-8D7F79D02AAE}"/>
              </a:ext>
            </a:extLst>
          </p:cNvPr>
          <p:cNvSpPr txBox="1"/>
          <p:nvPr/>
        </p:nvSpPr>
        <p:spPr>
          <a:xfrm>
            <a:off x="3852431" y="4262411"/>
            <a:ext cx="3034787" cy="276999"/>
          </a:xfrm>
          <a:prstGeom prst="rect">
            <a:avLst/>
          </a:prstGeom>
          <a:noFill/>
        </p:spPr>
        <p:txBody>
          <a:bodyPr wrap="square" rtlCol="0">
            <a:spAutoFit/>
          </a:bodyPr>
          <a:lstStyle/>
          <a:p>
            <a:r>
              <a:rPr lang="en-US" sz="1200" dirty="0">
                <a:solidFill>
                  <a:srgbClr val="002060"/>
                </a:solidFill>
                <a:latin typeface="xkcd" pitchFamily="50" charset="0"/>
              </a:rPr>
              <a:t>F</a:t>
            </a:r>
            <a:r>
              <a:rPr lang="en-US" sz="1200" dirty="0">
                <a:latin typeface="xkcd" pitchFamily="50" charset="0"/>
              </a:rPr>
              <a:t>: </a:t>
            </a:r>
            <a:r>
              <a:rPr lang="en-US" sz="1200" dirty="0">
                <a:latin typeface="Centaur" panose="02030504050205020304" pitchFamily="18" charset="0"/>
              </a:rPr>
              <a:t>EE: Pulsations destabilize outer envelope</a:t>
            </a:r>
            <a:endParaRPr lang="en-US" sz="1200" dirty="0">
              <a:latin typeface="xkcd" pitchFamily="50" charset="0"/>
            </a:endParaRPr>
          </a:p>
        </p:txBody>
      </p:sp>
      <p:sp>
        <p:nvSpPr>
          <p:cNvPr id="271" name="TextBox 270">
            <a:extLst>
              <a:ext uri="{FF2B5EF4-FFF2-40B4-BE49-F238E27FC236}">
                <a16:creationId xmlns:a16="http://schemas.microsoft.com/office/drawing/2014/main" id="{7D9DD32E-2881-4D19-95C2-FB7CA44A4AC2}"/>
              </a:ext>
            </a:extLst>
          </p:cNvPr>
          <p:cNvSpPr txBox="1"/>
          <p:nvPr/>
        </p:nvSpPr>
        <p:spPr>
          <a:xfrm>
            <a:off x="3858776" y="4497915"/>
            <a:ext cx="3014444" cy="276999"/>
          </a:xfrm>
          <a:prstGeom prst="rect">
            <a:avLst/>
          </a:prstGeom>
          <a:noFill/>
        </p:spPr>
        <p:txBody>
          <a:bodyPr wrap="square" rtlCol="0">
            <a:spAutoFit/>
          </a:bodyPr>
          <a:lstStyle/>
          <a:p>
            <a:r>
              <a:rPr lang="en-US" sz="1200" dirty="0">
                <a:solidFill>
                  <a:srgbClr val="002060"/>
                </a:solidFill>
                <a:latin typeface="xkcd" pitchFamily="50" charset="0"/>
              </a:rPr>
              <a:t>G</a:t>
            </a:r>
            <a:r>
              <a:rPr lang="en-US" sz="1200" dirty="0">
                <a:latin typeface="xkcd" pitchFamily="50" charset="0"/>
              </a:rPr>
              <a:t>: </a:t>
            </a:r>
            <a:r>
              <a:rPr lang="en-US" sz="1200" dirty="0">
                <a:latin typeface="Centaur" panose="02030504050205020304" pitchFamily="18" charset="0"/>
              </a:rPr>
              <a:t>WD</a:t>
            </a:r>
            <a:r>
              <a:rPr lang="en-US" sz="1200" dirty="0">
                <a:latin typeface="xkcd" pitchFamily="50" charset="0"/>
              </a:rPr>
              <a:t>  </a:t>
            </a:r>
          </a:p>
        </p:txBody>
      </p:sp>
      <p:sp>
        <p:nvSpPr>
          <p:cNvPr id="272" name="TextBox 271">
            <a:extLst>
              <a:ext uri="{FF2B5EF4-FFF2-40B4-BE49-F238E27FC236}">
                <a16:creationId xmlns:a16="http://schemas.microsoft.com/office/drawing/2014/main" id="{2A733DC7-5A0C-4571-A94D-77428DED5BD7}"/>
              </a:ext>
            </a:extLst>
          </p:cNvPr>
          <p:cNvSpPr txBox="1"/>
          <p:nvPr/>
        </p:nvSpPr>
        <p:spPr>
          <a:xfrm>
            <a:off x="5530237" y="3620368"/>
            <a:ext cx="1730184" cy="276999"/>
          </a:xfrm>
          <a:prstGeom prst="rect">
            <a:avLst/>
          </a:prstGeom>
          <a:noFill/>
        </p:spPr>
        <p:txBody>
          <a:bodyPr wrap="square" rtlCol="0">
            <a:spAutoFit/>
          </a:bodyPr>
          <a:lstStyle/>
          <a:p>
            <a:r>
              <a:rPr lang="en-US" sz="1200" dirty="0">
                <a:solidFill>
                  <a:srgbClr val="002060"/>
                </a:solidFill>
                <a:latin typeface="xkcd" pitchFamily="50" charset="0"/>
              </a:rPr>
              <a:t>C*</a:t>
            </a:r>
            <a:r>
              <a:rPr lang="en-US" sz="1200" dirty="0">
                <a:latin typeface="xkcd" pitchFamily="50" charset="0"/>
              </a:rPr>
              <a:t>: </a:t>
            </a:r>
            <a:r>
              <a:rPr lang="en-US" sz="1200" dirty="0">
                <a:latin typeface="Centaur" panose="02030504050205020304" pitchFamily="18" charset="0"/>
              </a:rPr>
              <a:t>Heavy Element Fusion</a:t>
            </a:r>
            <a:endParaRPr lang="en-US" sz="1200" dirty="0">
              <a:latin typeface="xkcd" pitchFamily="50" charset="0"/>
            </a:endParaRPr>
          </a:p>
        </p:txBody>
      </p:sp>
      <p:sp>
        <p:nvSpPr>
          <p:cNvPr id="276" name="TextBox 275">
            <a:extLst>
              <a:ext uri="{FF2B5EF4-FFF2-40B4-BE49-F238E27FC236}">
                <a16:creationId xmlns:a16="http://schemas.microsoft.com/office/drawing/2014/main" id="{F3AC7DD9-7066-4AE6-939D-96DDB5818962}"/>
              </a:ext>
            </a:extLst>
          </p:cNvPr>
          <p:cNvSpPr txBox="1"/>
          <p:nvPr/>
        </p:nvSpPr>
        <p:spPr>
          <a:xfrm>
            <a:off x="5534653" y="3385886"/>
            <a:ext cx="1761884" cy="276999"/>
          </a:xfrm>
          <a:prstGeom prst="rect">
            <a:avLst/>
          </a:prstGeom>
          <a:noFill/>
        </p:spPr>
        <p:txBody>
          <a:bodyPr wrap="square" rtlCol="0">
            <a:spAutoFit/>
          </a:bodyPr>
          <a:lstStyle/>
          <a:p>
            <a:r>
              <a:rPr lang="en-US" sz="1200" dirty="0">
                <a:solidFill>
                  <a:srgbClr val="002060"/>
                </a:solidFill>
                <a:latin typeface="xkcd" pitchFamily="50" charset="0"/>
              </a:rPr>
              <a:t>B*</a:t>
            </a:r>
            <a:r>
              <a:rPr lang="en-US" sz="1200" dirty="0">
                <a:latin typeface="Centaur" panose="02030504050205020304" pitchFamily="18" charset="0"/>
              </a:rPr>
              <a:t>: He Core, H shell fusion</a:t>
            </a:r>
          </a:p>
        </p:txBody>
      </p:sp>
      <p:sp>
        <p:nvSpPr>
          <p:cNvPr id="277" name="TextBox 276">
            <a:extLst>
              <a:ext uri="{FF2B5EF4-FFF2-40B4-BE49-F238E27FC236}">
                <a16:creationId xmlns:a16="http://schemas.microsoft.com/office/drawing/2014/main" id="{D1700452-4A60-4EFC-B4CE-3A2006A131AC}"/>
              </a:ext>
            </a:extLst>
          </p:cNvPr>
          <p:cNvSpPr txBox="1"/>
          <p:nvPr/>
        </p:nvSpPr>
        <p:spPr>
          <a:xfrm>
            <a:off x="5548569" y="3014188"/>
            <a:ext cx="1730184" cy="646331"/>
          </a:xfrm>
          <a:prstGeom prst="rect">
            <a:avLst/>
          </a:prstGeom>
          <a:noFill/>
        </p:spPr>
        <p:txBody>
          <a:bodyPr wrap="square" rtlCol="0">
            <a:spAutoFit/>
          </a:bodyPr>
          <a:lstStyle/>
          <a:p>
            <a:r>
              <a:rPr lang="en-US" sz="1200" dirty="0">
                <a:solidFill>
                  <a:srgbClr val="002060"/>
                </a:solidFill>
                <a:latin typeface="xkcd" pitchFamily="50" charset="0"/>
              </a:rPr>
              <a:t>A*</a:t>
            </a:r>
            <a:r>
              <a:rPr lang="en-US" sz="1200" dirty="0">
                <a:latin typeface="xkcd" pitchFamily="50" charset="0"/>
              </a:rPr>
              <a:t>: </a:t>
            </a:r>
            <a:r>
              <a:rPr lang="en-US" sz="1200" dirty="0">
                <a:latin typeface="Centaur" panose="02030504050205020304" pitchFamily="18" charset="0"/>
              </a:rPr>
              <a:t>H  Shell fusion</a:t>
            </a:r>
          </a:p>
          <a:p>
            <a:r>
              <a:rPr lang="en-US" sz="1200" dirty="0">
                <a:latin typeface="Centaur" panose="02030504050205020304" pitchFamily="18" charset="0"/>
              </a:rPr>
              <a:t>Hertzsprung gap</a:t>
            </a:r>
            <a:endParaRPr lang="en-US" sz="1200" b="1" dirty="0">
              <a:latin typeface="Centaur" panose="02030504050205020304" pitchFamily="18" charset="0"/>
            </a:endParaRPr>
          </a:p>
          <a:p>
            <a:endParaRPr lang="en-US" sz="1200" b="1" dirty="0">
              <a:latin typeface="xkcd" pitchFamily="50" charset="0"/>
            </a:endParaRPr>
          </a:p>
        </p:txBody>
      </p:sp>
      <p:cxnSp>
        <p:nvCxnSpPr>
          <p:cNvPr id="306" name="Straight Connector 305">
            <a:extLst>
              <a:ext uri="{FF2B5EF4-FFF2-40B4-BE49-F238E27FC236}">
                <a16:creationId xmlns:a16="http://schemas.microsoft.com/office/drawing/2014/main" id="{3DAC013A-D119-4E3C-90DF-7DD01455C162}"/>
              </a:ext>
            </a:extLst>
          </p:cNvPr>
          <p:cNvCxnSpPr>
            <a:cxnSpLocks/>
          </p:cNvCxnSpPr>
          <p:nvPr/>
        </p:nvCxnSpPr>
        <p:spPr>
          <a:xfrm>
            <a:off x="2327880" y="3251322"/>
            <a:ext cx="0" cy="125088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307" name="Straight Connector 306">
            <a:extLst>
              <a:ext uri="{FF2B5EF4-FFF2-40B4-BE49-F238E27FC236}">
                <a16:creationId xmlns:a16="http://schemas.microsoft.com/office/drawing/2014/main" id="{259B9E63-A252-4DA3-9EBE-87B17374E35A}"/>
              </a:ext>
            </a:extLst>
          </p:cNvPr>
          <p:cNvCxnSpPr>
            <a:cxnSpLocks/>
          </p:cNvCxnSpPr>
          <p:nvPr/>
        </p:nvCxnSpPr>
        <p:spPr>
          <a:xfrm flipV="1">
            <a:off x="2332641" y="3309889"/>
            <a:ext cx="958941" cy="849588"/>
          </a:xfrm>
          <a:prstGeom prst="line">
            <a:avLst/>
          </a:prstGeom>
          <a:ln>
            <a:solidFill>
              <a:srgbClr val="90FDA9"/>
            </a:solidFill>
            <a:prstDash val="sysDash"/>
          </a:ln>
        </p:spPr>
        <p:style>
          <a:lnRef idx="1">
            <a:schemeClr val="accent1"/>
          </a:lnRef>
          <a:fillRef idx="0">
            <a:schemeClr val="accent1"/>
          </a:fillRef>
          <a:effectRef idx="0">
            <a:schemeClr val="accent1"/>
          </a:effectRef>
          <a:fontRef idx="minor">
            <a:schemeClr val="tx1"/>
          </a:fontRef>
        </p:style>
      </p:cxnSp>
      <p:sp>
        <p:nvSpPr>
          <p:cNvPr id="308" name="TextBox 307">
            <a:extLst>
              <a:ext uri="{FF2B5EF4-FFF2-40B4-BE49-F238E27FC236}">
                <a16:creationId xmlns:a16="http://schemas.microsoft.com/office/drawing/2014/main" id="{50B18837-7C85-45D8-9C9D-3F0C22A7EBFF}"/>
              </a:ext>
            </a:extLst>
          </p:cNvPr>
          <p:cNvSpPr txBox="1"/>
          <p:nvPr/>
        </p:nvSpPr>
        <p:spPr>
          <a:xfrm rot="19040753">
            <a:off x="2317704" y="3380365"/>
            <a:ext cx="877861" cy="184666"/>
          </a:xfrm>
          <a:prstGeom prst="rect">
            <a:avLst/>
          </a:prstGeom>
          <a:noFill/>
        </p:spPr>
        <p:txBody>
          <a:bodyPr wrap="square" rtlCol="0">
            <a:spAutoFit/>
          </a:bodyPr>
          <a:lstStyle/>
          <a:p>
            <a:r>
              <a:rPr lang="en-US" sz="600" dirty="0">
                <a:latin typeface="xkcd" pitchFamily="50" charset="0"/>
              </a:rPr>
              <a:t>radiation</a:t>
            </a:r>
            <a:endParaRPr lang="en-US" sz="1100" dirty="0">
              <a:latin typeface="xkcd" pitchFamily="50" charset="0"/>
            </a:endParaRPr>
          </a:p>
        </p:txBody>
      </p:sp>
      <p:sp>
        <p:nvSpPr>
          <p:cNvPr id="309" name="TextBox 308">
            <a:extLst>
              <a:ext uri="{FF2B5EF4-FFF2-40B4-BE49-F238E27FC236}">
                <a16:creationId xmlns:a16="http://schemas.microsoft.com/office/drawing/2014/main" id="{7ECB2413-B59F-462C-8FE4-46CD7A7998AD}"/>
              </a:ext>
            </a:extLst>
          </p:cNvPr>
          <p:cNvSpPr txBox="1"/>
          <p:nvPr/>
        </p:nvSpPr>
        <p:spPr>
          <a:xfrm>
            <a:off x="2947834" y="4074558"/>
            <a:ext cx="877861" cy="184666"/>
          </a:xfrm>
          <a:prstGeom prst="rect">
            <a:avLst/>
          </a:prstGeom>
          <a:noFill/>
        </p:spPr>
        <p:txBody>
          <a:bodyPr wrap="square" rtlCol="0">
            <a:spAutoFit/>
          </a:bodyPr>
          <a:lstStyle/>
          <a:p>
            <a:r>
              <a:rPr lang="en-US" sz="600" dirty="0">
                <a:latin typeface="xkcd" pitchFamily="50" charset="0"/>
              </a:rPr>
              <a:t>Degenerate</a:t>
            </a:r>
            <a:endParaRPr lang="en-US" sz="1100" dirty="0">
              <a:latin typeface="xkcd" pitchFamily="50" charset="0"/>
            </a:endParaRPr>
          </a:p>
        </p:txBody>
      </p:sp>
      <mc:AlternateContent xmlns:mc="http://schemas.openxmlformats.org/markup-compatibility/2006" xmlns:a14="http://schemas.microsoft.com/office/drawing/2010/main">
        <mc:Choice Requires="a14">
          <p:sp>
            <p:nvSpPr>
              <p:cNvPr id="310" name="TextBox 309">
                <a:extLst>
                  <a:ext uri="{FF2B5EF4-FFF2-40B4-BE49-F238E27FC236}">
                    <a16:creationId xmlns:a16="http://schemas.microsoft.com/office/drawing/2014/main" id="{68BEAE75-B4FB-4505-92CF-082CD382AF27}"/>
                  </a:ext>
                </a:extLst>
              </p:cNvPr>
              <p:cNvSpPr txBox="1"/>
              <p:nvPr/>
            </p:nvSpPr>
            <p:spPr>
              <a:xfrm>
                <a:off x="2782252" y="4255305"/>
                <a:ext cx="877861" cy="222946"/>
              </a:xfrm>
              <a:prstGeom prst="rect">
                <a:avLst/>
              </a:prstGeom>
              <a:noFill/>
            </p:spPr>
            <p:txBody>
              <a:bodyPr wrap="square" rtlCol="0">
                <a:spAutoFit/>
              </a:bodyPr>
              <a:lstStyle/>
              <a:p>
                <a:r>
                  <a:rPr lang="en-US" sz="600" dirty="0">
                    <a:latin typeface="xkcd" pitchFamily="50" charset="0"/>
                  </a:rPr>
                  <a:t>NR </a:t>
                </a:r>
                <a14:m>
                  <m:oMath xmlns:m="http://schemas.openxmlformats.org/officeDocument/2006/math">
                    <m:r>
                      <a:rPr lang="en-US" sz="600" b="0" i="1" smtClean="0">
                        <a:latin typeface="Cambria Math" panose="02040503050406030204" pitchFamily="18" charset="0"/>
                      </a:rPr>
                      <m:t>(</m:t>
                    </m:r>
                    <m:r>
                      <a:rPr lang="en-US" sz="600" b="0" i="1" smtClean="0">
                        <a:latin typeface="Cambria Math" panose="02040503050406030204" pitchFamily="18" charset="0"/>
                      </a:rPr>
                      <m:t>𝑛</m:t>
                    </m:r>
                    <m:r>
                      <a:rPr lang="en-US" sz="600" b="0" i="1" smtClean="0">
                        <a:latin typeface="Cambria Math" panose="02040503050406030204" pitchFamily="18" charset="0"/>
                      </a:rPr>
                      <m:t>=</m:t>
                    </m:r>
                    <m:f>
                      <m:fPr>
                        <m:ctrlPr>
                          <a:rPr lang="en-US" sz="600" b="0" i="1" smtClean="0">
                            <a:latin typeface="Cambria Math" panose="02040503050406030204" pitchFamily="18" charset="0"/>
                          </a:rPr>
                        </m:ctrlPr>
                      </m:fPr>
                      <m:num>
                        <m:r>
                          <a:rPr lang="en-US" sz="600" b="0" i="1" smtClean="0">
                            <a:latin typeface="Cambria Math" panose="02040503050406030204" pitchFamily="18" charset="0"/>
                          </a:rPr>
                          <m:t>3</m:t>
                        </m:r>
                      </m:num>
                      <m:den>
                        <m:r>
                          <a:rPr lang="en-US" sz="600" b="0" i="1" smtClean="0">
                            <a:latin typeface="Cambria Math" panose="02040503050406030204" pitchFamily="18" charset="0"/>
                          </a:rPr>
                          <m:t>2</m:t>
                        </m:r>
                      </m:den>
                    </m:f>
                    <m:r>
                      <a:rPr lang="en-US" sz="600" b="0" i="1" smtClean="0">
                        <a:latin typeface="Cambria Math" panose="02040503050406030204" pitchFamily="18" charset="0"/>
                      </a:rPr>
                      <m:t>)</m:t>
                    </m:r>
                  </m:oMath>
                </a14:m>
                <a:endParaRPr lang="en-US" sz="1100" dirty="0">
                  <a:latin typeface="xkcd" pitchFamily="50" charset="0"/>
                </a:endParaRPr>
              </a:p>
            </p:txBody>
          </p:sp>
        </mc:Choice>
        <mc:Fallback xmlns="">
          <p:sp>
            <p:nvSpPr>
              <p:cNvPr id="310" name="TextBox 309">
                <a:extLst>
                  <a:ext uri="{FF2B5EF4-FFF2-40B4-BE49-F238E27FC236}">
                    <a16:creationId xmlns:a16="http://schemas.microsoft.com/office/drawing/2014/main" id="{68BEAE75-B4FB-4505-92CF-082CD382AF27}"/>
                  </a:ext>
                </a:extLst>
              </p:cNvPr>
              <p:cNvSpPr txBox="1">
                <a:spLocks noRot="1" noChangeAspect="1" noMove="1" noResize="1" noEditPoints="1" noAdjustHandles="1" noChangeArrowheads="1" noChangeShapeType="1" noTextEdit="1"/>
              </p:cNvSpPr>
              <p:nvPr/>
            </p:nvSpPr>
            <p:spPr>
              <a:xfrm>
                <a:off x="2782252" y="4255305"/>
                <a:ext cx="877861" cy="222946"/>
              </a:xfrm>
              <a:prstGeom prst="rect">
                <a:avLst/>
              </a:prstGeom>
              <a:blipFill>
                <a:blip r:embed="rId1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1" name="TextBox 310">
                <a:extLst>
                  <a:ext uri="{FF2B5EF4-FFF2-40B4-BE49-F238E27FC236}">
                    <a16:creationId xmlns:a16="http://schemas.microsoft.com/office/drawing/2014/main" id="{6E5EFF99-F435-4818-8CFA-0DF42A0D6AAA}"/>
                  </a:ext>
                </a:extLst>
              </p:cNvPr>
              <p:cNvSpPr txBox="1"/>
              <p:nvPr/>
            </p:nvSpPr>
            <p:spPr>
              <a:xfrm>
                <a:off x="3217605" y="4263163"/>
                <a:ext cx="877861" cy="184666"/>
              </a:xfrm>
              <a:prstGeom prst="rect">
                <a:avLst/>
              </a:prstGeom>
              <a:noFill/>
            </p:spPr>
            <p:txBody>
              <a:bodyPr wrap="square" rtlCol="0">
                <a:spAutoFit/>
              </a:bodyPr>
              <a:lstStyle/>
              <a:p>
                <a:r>
                  <a:rPr lang="en-US" sz="600" dirty="0">
                    <a:latin typeface="xkcd" pitchFamily="50" charset="0"/>
                  </a:rPr>
                  <a:t>R </a:t>
                </a:r>
                <a14:m>
                  <m:oMath xmlns:m="http://schemas.openxmlformats.org/officeDocument/2006/math">
                    <m:r>
                      <a:rPr lang="en-US" sz="600" b="0" i="1" smtClean="0">
                        <a:latin typeface="Cambria Math" panose="02040503050406030204" pitchFamily="18" charset="0"/>
                      </a:rPr>
                      <m:t>(</m:t>
                    </m:r>
                    <m:r>
                      <a:rPr lang="en-US" sz="600" b="0" i="1" smtClean="0">
                        <a:latin typeface="Cambria Math" panose="02040503050406030204" pitchFamily="18" charset="0"/>
                      </a:rPr>
                      <m:t>𝑛</m:t>
                    </m:r>
                    <m:r>
                      <a:rPr lang="en-US" sz="600" b="0" i="1" smtClean="0">
                        <a:latin typeface="Cambria Math" panose="02040503050406030204" pitchFamily="18" charset="0"/>
                      </a:rPr>
                      <m:t>=3)</m:t>
                    </m:r>
                  </m:oMath>
                </a14:m>
                <a:endParaRPr lang="en-US" sz="1100" dirty="0">
                  <a:latin typeface="xkcd" pitchFamily="50" charset="0"/>
                </a:endParaRPr>
              </a:p>
            </p:txBody>
          </p:sp>
        </mc:Choice>
        <mc:Fallback xmlns="">
          <p:sp>
            <p:nvSpPr>
              <p:cNvPr id="311" name="TextBox 310">
                <a:extLst>
                  <a:ext uri="{FF2B5EF4-FFF2-40B4-BE49-F238E27FC236}">
                    <a16:creationId xmlns:a16="http://schemas.microsoft.com/office/drawing/2014/main" id="{6E5EFF99-F435-4818-8CFA-0DF42A0D6AAA}"/>
                  </a:ext>
                </a:extLst>
              </p:cNvPr>
              <p:cNvSpPr txBox="1">
                <a:spLocks noRot="1" noChangeAspect="1" noMove="1" noResize="1" noEditPoints="1" noAdjustHandles="1" noChangeArrowheads="1" noChangeShapeType="1" noTextEdit="1"/>
              </p:cNvSpPr>
              <p:nvPr/>
            </p:nvSpPr>
            <p:spPr>
              <a:xfrm>
                <a:off x="3217605" y="4263163"/>
                <a:ext cx="877861" cy="184666"/>
              </a:xfrm>
              <a:prstGeom prst="rect">
                <a:avLst/>
              </a:prstGeom>
              <a:blipFill>
                <a:blip r:embed="rId1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2" name="TextBox 311">
                <a:extLst>
                  <a:ext uri="{FF2B5EF4-FFF2-40B4-BE49-F238E27FC236}">
                    <a16:creationId xmlns:a16="http://schemas.microsoft.com/office/drawing/2014/main" id="{670E0E47-41E5-4C97-AC3D-4DE4D1A9338B}"/>
                  </a:ext>
                </a:extLst>
              </p:cNvPr>
              <p:cNvSpPr txBox="1"/>
              <p:nvPr/>
            </p:nvSpPr>
            <p:spPr>
              <a:xfrm>
                <a:off x="2814187" y="4495638"/>
                <a:ext cx="877861" cy="184666"/>
              </a:xfrm>
              <a:prstGeom prst="rect">
                <a:avLst/>
              </a:prstGeom>
              <a:noFill/>
            </p:spPr>
            <p:txBody>
              <a:bodyPr wrap="square" rtlCol="0">
                <a:spAutoFit/>
              </a:bodyPr>
              <a:lstStyle/>
              <a:p>
                <a:r>
                  <a:rPr lang="en-US" sz="600" dirty="0">
                    <a:latin typeface="xkcd" pitchFamily="50" charset="0"/>
                  </a:rPr>
                  <a:t>Log </a:t>
                </a:r>
                <a14:m>
                  <m:oMath xmlns:m="http://schemas.openxmlformats.org/officeDocument/2006/math">
                    <m:r>
                      <a:rPr lang="en-US" sz="600" b="0" i="1" smtClean="0">
                        <a:latin typeface="Cambria Math" panose="02040503050406030204" pitchFamily="18" charset="0"/>
                      </a:rPr>
                      <m:t>𝜌</m:t>
                    </m:r>
                  </m:oMath>
                </a14:m>
                <a:endParaRPr lang="en-US" sz="1100" dirty="0">
                  <a:latin typeface="Bell MT" panose="02020503060305020303" pitchFamily="18" charset="0"/>
                </a:endParaRPr>
              </a:p>
            </p:txBody>
          </p:sp>
        </mc:Choice>
        <mc:Fallback xmlns="">
          <p:sp>
            <p:nvSpPr>
              <p:cNvPr id="312" name="TextBox 311">
                <a:extLst>
                  <a:ext uri="{FF2B5EF4-FFF2-40B4-BE49-F238E27FC236}">
                    <a16:creationId xmlns:a16="http://schemas.microsoft.com/office/drawing/2014/main" id="{670E0E47-41E5-4C97-AC3D-4DE4D1A9338B}"/>
                  </a:ext>
                </a:extLst>
              </p:cNvPr>
              <p:cNvSpPr txBox="1">
                <a:spLocks noRot="1" noChangeAspect="1" noMove="1" noResize="1" noEditPoints="1" noAdjustHandles="1" noChangeArrowheads="1" noChangeShapeType="1" noTextEdit="1"/>
              </p:cNvSpPr>
              <p:nvPr/>
            </p:nvSpPr>
            <p:spPr>
              <a:xfrm>
                <a:off x="2814187" y="4495638"/>
                <a:ext cx="877861" cy="184666"/>
              </a:xfrm>
              <a:prstGeom prst="rect">
                <a:avLst/>
              </a:prstGeom>
              <a:blipFill>
                <a:blip r:embed="rId125"/>
                <a:stretch>
                  <a:fillRect t="-3226"/>
                </a:stretch>
              </a:blipFill>
            </p:spPr>
            <p:txBody>
              <a:bodyPr/>
              <a:lstStyle/>
              <a:p>
                <a:r>
                  <a:rPr lang="en-US">
                    <a:noFill/>
                  </a:rPr>
                  <a:t> </a:t>
                </a:r>
              </a:p>
            </p:txBody>
          </p:sp>
        </mc:Fallback>
      </mc:AlternateContent>
      <p:sp>
        <p:nvSpPr>
          <p:cNvPr id="313" name="Rectangle 312">
            <a:extLst>
              <a:ext uri="{FF2B5EF4-FFF2-40B4-BE49-F238E27FC236}">
                <a16:creationId xmlns:a16="http://schemas.microsoft.com/office/drawing/2014/main" id="{493A112F-359A-47D9-8F19-5187535D7F94}"/>
              </a:ext>
            </a:extLst>
          </p:cNvPr>
          <p:cNvSpPr/>
          <p:nvPr/>
        </p:nvSpPr>
        <p:spPr>
          <a:xfrm rot="16200000">
            <a:off x="1959654" y="3836359"/>
            <a:ext cx="463588" cy="215444"/>
          </a:xfrm>
          <a:prstGeom prst="rect">
            <a:avLst/>
          </a:prstGeom>
        </p:spPr>
        <p:txBody>
          <a:bodyPr wrap="none">
            <a:spAutoFit/>
          </a:bodyPr>
          <a:lstStyle/>
          <a:p>
            <a:r>
              <a:rPr lang="en-US" sz="800" dirty="0">
                <a:latin typeface="xkcd" pitchFamily="50" charset="0"/>
              </a:rPr>
              <a:t>Log T</a:t>
            </a:r>
            <a:endParaRPr lang="en-US" sz="3200" dirty="0">
              <a:latin typeface="Bell MT" panose="02020503060305020303" pitchFamily="18" charset="0"/>
            </a:endParaRPr>
          </a:p>
        </p:txBody>
      </p:sp>
      <p:sp>
        <p:nvSpPr>
          <p:cNvPr id="314" name="TextBox 313">
            <a:extLst>
              <a:ext uri="{FF2B5EF4-FFF2-40B4-BE49-F238E27FC236}">
                <a16:creationId xmlns:a16="http://schemas.microsoft.com/office/drawing/2014/main" id="{D66E5B5E-EFED-49F3-A159-D585B6BA81D2}"/>
              </a:ext>
            </a:extLst>
          </p:cNvPr>
          <p:cNvSpPr txBox="1"/>
          <p:nvPr/>
        </p:nvSpPr>
        <p:spPr>
          <a:xfrm>
            <a:off x="2190251" y="4468361"/>
            <a:ext cx="667162" cy="184666"/>
          </a:xfrm>
          <a:prstGeom prst="rect">
            <a:avLst/>
          </a:prstGeom>
          <a:noFill/>
        </p:spPr>
        <p:txBody>
          <a:bodyPr wrap="square" rtlCol="0">
            <a:spAutoFit/>
          </a:bodyPr>
          <a:lstStyle/>
          <a:p>
            <a:r>
              <a:rPr lang="en-US" sz="600" dirty="0">
                <a:latin typeface="xkcd" pitchFamily="50" charset="0"/>
              </a:rPr>
              <a:t>-10</a:t>
            </a:r>
          </a:p>
        </p:txBody>
      </p:sp>
      <p:sp>
        <p:nvSpPr>
          <p:cNvPr id="315" name="TextBox 314">
            <a:extLst>
              <a:ext uri="{FF2B5EF4-FFF2-40B4-BE49-F238E27FC236}">
                <a16:creationId xmlns:a16="http://schemas.microsoft.com/office/drawing/2014/main" id="{077ECDB6-EDA4-403F-9A93-DDDA22211CDF}"/>
              </a:ext>
            </a:extLst>
          </p:cNvPr>
          <p:cNvSpPr txBox="1"/>
          <p:nvPr/>
        </p:nvSpPr>
        <p:spPr>
          <a:xfrm>
            <a:off x="3510696" y="4467997"/>
            <a:ext cx="667162" cy="184666"/>
          </a:xfrm>
          <a:prstGeom prst="rect">
            <a:avLst/>
          </a:prstGeom>
          <a:noFill/>
        </p:spPr>
        <p:txBody>
          <a:bodyPr wrap="square" rtlCol="0">
            <a:spAutoFit/>
          </a:bodyPr>
          <a:lstStyle/>
          <a:p>
            <a:r>
              <a:rPr lang="en-US" sz="600" dirty="0">
                <a:latin typeface="xkcd" pitchFamily="50" charset="0"/>
              </a:rPr>
              <a:t>10</a:t>
            </a:r>
          </a:p>
        </p:txBody>
      </p:sp>
      <p:sp>
        <p:nvSpPr>
          <p:cNvPr id="316" name="TextBox 315">
            <a:extLst>
              <a:ext uri="{FF2B5EF4-FFF2-40B4-BE49-F238E27FC236}">
                <a16:creationId xmlns:a16="http://schemas.microsoft.com/office/drawing/2014/main" id="{2ACE60E0-2A35-473B-9C81-2C1E4A34B5E9}"/>
              </a:ext>
            </a:extLst>
          </p:cNvPr>
          <p:cNvSpPr txBox="1"/>
          <p:nvPr/>
        </p:nvSpPr>
        <p:spPr>
          <a:xfrm>
            <a:off x="2147461" y="4080277"/>
            <a:ext cx="667162" cy="184666"/>
          </a:xfrm>
          <a:prstGeom prst="rect">
            <a:avLst/>
          </a:prstGeom>
          <a:noFill/>
        </p:spPr>
        <p:txBody>
          <a:bodyPr wrap="square" rtlCol="0">
            <a:spAutoFit/>
          </a:bodyPr>
          <a:lstStyle/>
          <a:p>
            <a:r>
              <a:rPr lang="en-US" sz="600" dirty="0">
                <a:latin typeface="xkcd" pitchFamily="50" charset="0"/>
              </a:rPr>
              <a:t>4</a:t>
            </a:r>
          </a:p>
        </p:txBody>
      </p:sp>
      <p:sp>
        <p:nvSpPr>
          <p:cNvPr id="317" name="TextBox 316">
            <a:extLst>
              <a:ext uri="{FF2B5EF4-FFF2-40B4-BE49-F238E27FC236}">
                <a16:creationId xmlns:a16="http://schemas.microsoft.com/office/drawing/2014/main" id="{DC8302E8-09C3-488C-AF7A-D984C987A1D5}"/>
              </a:ext>
            </a:extLst>
          </p:cNvPr>
          <p:cNvSpPr txBox="1"/>
          <p:nvPr/>
        </p:nvSpPr>
        <p:spPr>
          <a:xfrm>
            <a:off x="2106322" y="3196468"/>
            <a:ext cx="667162" cy="184666"/>
          </a:xfrm>
          <a:prstGeom prst="rect">
            <a:avLst/>
          </a:prstGeom>
          <a:noFill/>
        </p:spPr>
        <p:txBody>
          <a:bodyPr wrap="square" rtlCol="0">
            <a:spAutoFit/>
          </a:bodyPr>
          <a:lstStyle/>
          <a:p>
            <a:r>
              <a:rPr lang="en-US" sz="600" dirty="0">
                <a:latin typeface="xkcd" pitchFamily="50" charset="0"/>
              </a:rPr>
              <a:t>10</a:t>
            </a:r>
          </a:p>
        </p:txBody>
      </p:sp>
      <mc:AlternateContent xmlns:mc="http://schemas.openxmlformats.org/markup-compatibility/2006" xmlns:p14="http://schemas.microsoft.com/office/powerpoint/2010/main" xmlns:aink="http://schemas.microsoft.com/office/drawing/2016/ink">
        <mc:Choice Requires="p14 aink">
          <p:contentPart p14:bwMode="auto" r:id="rId126">
            <p14:nvContentPartPr>
              <p14:cNvPr id="318" name="Ink 317">
                <a:extLst>
                  <a:ext uri="{FF2B5EF4-FFF2-40B4-BE49-F238E27FC236}">
                    <a16:creationId xmlns:a16="http://schemas.microsoft.com/office/drawing/2014/main" id="{AE517373-FC11-47D5-B31E-540916F42B4C}"/>
                  </a:ext>
                </a:extLst>
              </p14:cNvPr>
              <p14:cNvContentPartPr/>
              <p14:nvPr/>
            </p14:nvContentPartPr>
            <p14:xfrm>
              <a:off x="2605778" y="3598106"/>
              <a:ext cx="531000" cy="722880"/>
            </p14:xfrm>
          </p:contentPart>
        </mc:Choice>
        <mc:Fallback xmlns="">
          <p:pic>
            <p:nvPicPr>
              <p:cNvPr id="318" name="Ink 317">
                <a:extLst>
                  <a:ext uri="{FF2B5EF4-FFF2-40B4-BE49-F238E27FC236}">
                    <a16:creationId xmlns:a16="http://schemas.microsoft.com/office/drawing/2014/main" id="{AE517373-FC11-47D5-B31E-540916F42B4C}"/>
                  </a:ext>
                </a:extLst>
              </p:cNvPr>
              <p:cNvPicPr/>
              <p:nvPr/>
            </p:nvPicPr>
            <p:blipFill>
              <a:blip r:embed="rId127"/>
              <a:stretch>
                <a:fillRect/>
              </a:stretch>
            </p:blipFill>
            <p:spPr>
              <a:xfrm>
                <a:off x="2587778" y="3580106"/>
                <a:ext cx="566640" cy="758520"/>
              </a:xfrm>
              <a:prstGeom prst="rect">
                <a:avLst/>
              </a:prstGeom>
            </p:spPr>
          </p:pic>
        </mc:Fallback>
      </mc:AlternateContent>
      <p:sp>
        <p:nvSpPr>
          <p:cNvPr id="319" name="TextBox 318">
            <a:extLst>
              <a:ext uri="{FF2B5EF4-FFF2-40B4-BE49-F238E27FC236}">
                <a16:creationId xmlns:a16="http://schemas.microsoft.com/office/drawing/2014/main" id="{10949BD9-C427-46FE-946A-F3BB3654B194}"/>
              </a:ext>
            </a:extLst>
          </p:cNvPr>
          <p:cNvSpPr txBox="1"/>
          <p:nvPr/>
        </p:nvSpPr>
        <p:spPr>
          <a:xfrm>
            <a:off x="2946445" y="3361854"/>
            <a:ext cx="380665" cy="156518"/>
          </a:xfrm>
          <a:prstGeom prst="rect">
            <a:avLst/>
          </a:prstGeom>
          <a:noFill/>
        </p:spPr>
        <p:txBody>
          <a:bodyPr wrap="square" rtlCol="0">
            <a:spAutoFit/>
          </a:bodyPr>
          <a:lstStyle/>
          <a:p>
            <a:r>
              <a:rPr lang="en-US" sz="400" dirty="0">
                <a:latin typeface="xkcd" pitchFamily="50" charset="0"/>
              </a:rPr>
              <a:t>100</a:t>
            </a:r>
          </a:p>
        </p:txBody>
      </p:sp>
      <mc:AlternateContent xmlns:mc="http://schemas.openxmlformats.org/markup-compatibility/2006" xmlns:a14="http://schemas.microsoft.com/office/drawing/2010/main">
        <mc:Choice Requires="a14">
          <p:sp>
            <p:nvSpPr>
              <p:cNvPr id="320" name="TextBox 319">
                <a:extLst>
                  <a:ext uri="{FF2B5EF4-FFF2-40B4-BE49-F238E27FC236}">
                    <a16:creationId xmlns:a16="http://schemas.microsoft.com/office/drawing/2014/main" id="{67A83148-19F0-4506-AD23-C1F36279BF3B}"/>
                  </a:ext>
                </a:extLst>
              </p:cNvPr>
              <p:cNvSpPr txBox="1"/>
              <p:nvPr/>
            </p:nvSpPr>
            <p:spPr>
              <a:xfrm>
                <a:off x="3072562" y="3504140"/>
                <a:ext cx="380665" cy="156518"/>
              </a:xfrm>
              <a:prstGeom prst="rect">
                <a:avLst/>
              </a:prstGeom>
              <a:noFill/>
            </p:spPr>
            <p:txBody>
              <a:bodyPr wrap="square" rtlCol="0">
                <a:spAutoFit/>
              </a:bodyPr>
              <a:lstStyle/>
              <a:p>
                <a:r>
                  <a:rPr lang="en-US" sz="400" dirty="0">
                    <a:latin typeface="xkcd" pitchFamily="50" charset="0"/>
                  </a:rPr>
                  <a:t>1 </a:t>
                </a:r>
                <a14:m>
                  <m:oMath xmlns:m="http://schemas.openxmlformats.org/officeDocument/2006/math">
                    <m:sSub>
                      <m:sSubPr>
                        <m:ctrlPr>
                          <a:rPr lang="en-US" sz="400" b="0" i="1" smtClean="0">
                            <a:latin typeface="Cambria Math" panose="02040503050406030204" pitchFamily="18" charset="0"/>
                          </a:rPr>
                        </m:ctrlPr>
                      </m:sSubPr>
                      <m:e>
                        <m:r>
                          <a:rPr lang="en-US" sz="400" b="0" i="1" smtClean="0">
                            <a:latin typeface="Cambria Math" panose="02040503050406030204" pitchFamily="18" charset="0"/>
                          </a:rPr>
                          <m:t>𝑀</m:t>
                        </m:r>
                      </m:e>
                      <m:sub>
                        <m:r>
                          <a:rPr lang="en-US" sz="400" b="0" i="1" smtClean="0">
                            <a:latin typeface="Cambria Math" panose="02040503050406030204" pitchFamily="18" charset="0"/>
                          </a:rPr>
                          <m:t>⊙</m:t>
                        </m:r>
                      </m:sub>
                    </m:sSub>
                    <m:r>
                      <a:rPr lang="en-US" sz="400" b="0" i="1" smtClean="0">
                        <a:latin typeface="Cambria Math" panose="02040503050406030204" pitchFamily="18" charset="0"/>
                      </a:rPr>
                      <m:t> </m:t>
                    </m:r>
                  </m:oMath>
                </a14:m>
                <a:endParaRPr lang="en-US" sz="400" dirty="0">
                  <a:latin typeface="xkcd" pitchFamily="50" charset="0"/>
                </a:endParaRPr>
              </a:p>
            </p:txBody>
          </p:sp>
        </mc:Choice>
        <mc:Fallback xmlns="">
          <p:sp>
            <p:nvSpPr>
              <p:cNvPr id="320" name="TextBox 319">
                <a:extLst>
                  <a:ext uri="{FF2B5EF4-FFF2-40B4-BE49-F238E27FC236}">
                    <a16:creationId xmlns:a16="http://schemas.microsoft.com/office/drawing/2014/main" id="{67A83148-19F0-4506-AD23-C1F36279BF3B}"/>
                  </a:ext>
                </a:extLst>
              </p:cNvPr>
              <p:cNvSpPr txBox="1">
                <a:spLocks noRot="1" noChangeAspect="1" noMove="1" noResize="1" noEditPoints="1" noAdjustHandles="1" noChangeArrowheads="1" noChangeShapeType="1" noTextEdit="1"/>
              </p:cNvSpPr>
              <p:nvPr/>
            </p:nvSpPr>
            <p:spPr>
              <a:xfrm>
                <a:off x="3072562" y="3504140"/>
                <a:ext cx="380665" cy="156518"/>
              </a:xfrm>
              <a:prstGeom prst="rect">
                <a:avLst/>
              </a:prstGeom>
              <a:blipFill>
                <a:blip r:embed="rId128"/>
                <a:stretch>
                  <a:fillRect/>
                </a:stretch>
              </a:blipFill>
            </p:spPr>
            <p:txBody>
              <a:bodyPr/>
              <a:lstStyle/>
              <a:p>
                <a:r>
                  <a:rPr lang="en-US">
                    <a:noFill/>
                  </a:rPr>
                  <a:t> </a:t>
                </a:r>
              </a:p>
            </p:txBody>
          </p:sp>
        </mc:Fallback>
      </mc:AlternateContent>
      <p:cxnSp>
        <p:nvCxnSpPr>
          <p:cNvPr id="321" name="Straight Connector 320">
            <a:extLst>
              <a:ext uri="{FF2B5EF4-FFF2-40B4-BE49-F238E27FC236}">
                <a16:creationId xmlns:a16="http://schemas.microsoft.com/office/drawing/2014/main" id="{0CA9C74D-4595-4741-ADDF-AD781326E985}"/>
              </a:ext>
            </a:extLst>
          </p:cNvPr>
          <p:cNvCxnSpPr>
            <a:cxnSpLocks/>
          </p:cNvCxnSpPr>
          <p:nvPr/>
        </p:nvCxnSpPr>
        <p:spPr>
          <a:xfrm flipV="1">
            <a:off x="3265998" y="3563191"/>
            <a:ext cx="0" cy="944842"/>
          </a:xfrm>
          <a:prstGeom prst="line">
            <a:avLst/>
          </a:prstGeom>
          <a:ln>
            <a:solidFill>
              <a:srgbClr val="90FDA9"/>
            </a:solidFill>
            <a:prstDash val="sysDash"/>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AA3AE16D-462D-4F50-B019-AC077FC1A661}"/>
              </a:ext>
            </a:extLst>
          </p:cNvPr>
          <p:cNvCxnSpPr>
            <a:cxnSpLocks/>
          </p:cNvCxnSpPr>
          <p:nvPr/>
        </p:nvCxnSpPr>
        <p:spPr>
          <a:xfrm flipH="1">
            <a:off x="2313683" y="4499743"/>
            <a:ext cx="1336176" cy="1"/>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323" name="Straight Connector 322">
            <a:extLst>
              <a:ext uri="{FF2B5EF4-FFF2-40B4-BE49-F238E27FC236}">
                <a16:creationId xmlns:a16="http://schemas.microsoft.com/office/drawing/2014/main" id="{76BCDC29-21FD-427B-9A6D-B9306C7602EC}"/>
              </a:ext>
            </a:extLst>
          </p:cNvPr>
          <p:cNvCxnSpPr>
            <a:cxnSpLocks/>
          </p:cNvCxnSpPr>
          <p:nvPr/>
        </p:nvCxnSpPr>
        <p:spPr>
          <a:xfrm flipV="1">
            <a:off x="2708670" y="3337613"/>
            <a:ext cx="696097" cy="1147026"/>
          </a:xfrm>
          <a:prstGeom prst="line">
            <a:avLst/>
          </a:prstGeom>
          <a:ln>
            <a:solidFill>
              <a:srgbClr val="90FDA9"/>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129">
            <p14:nvContentPartPr>
              <p14:cNvPr id="324" name="Ink 323">
                <a:extLst>
                  <a:ext uri="{FF2B5EF4-FFF2-40B4-BE49-F238E27FC236}">
                    <a16:creationId xmlns:a16="http://schemas.microsoft.com/office/drawing/2014/main" id="{D5402360-3D03-47EF-AF92-B3BD9FEE8A90}"/>
                  </a:ext>
                </a:extLst>
              </p14:cNvPr>
              <p14:cNvContentPartPr/>
              <p14:nvPr/>
            </p14:nvContentPartPr>
            <p14:xfrm>
              <a:off x="2337578" y="3490106"/>
              <a:ext cx="772560" cy="614160"/>
            </p14:xfrm>
          </p:contentPart>
        </mc:Choice>
        <mc:Fallback xmlns="">
          <p:pic>
            <p:nvPicPr>
              <p:cNvPr id="324" name="Ink 323">
                <a:extLst>
                  <a:ext uri="{FF2B5EF4-FFF2-40B4-BE49-F238E27FC236}">
                    <a16:creationId xmlns:a16="http://schemas.microsoft.com/office/drawing/2014/main" id="{D5402360-3D03-47EF-AF92-B3BD9FEE8A90}"/>
                  </a:ext>
                </a:extLst>
              </p:cNvPr>
              <p:cNvPicPr/>
              <p:nvPr/>
            </p:nvPicPr>
            <p:blipFill>
              <a:blip r:embed="rId130"/>
              <a:stretch>
                <a:fillRect/>
              </a:stretch>
            </p:blipFill>
            <p:spPr>
              <a:xfrm>
                <a:off x="2319578" y="3472095"/>
                <a:ext cx="808200" cy="649821"/>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1">
            <p14:nvContentPartPr>
              <p14:cNvPr id="325" name="Ink 324">
                <a:extLst>
                  <a:ext uri="{FF2B5EF4-FFF2-40B4-BE49-F238E27FC236}">
                    <a16:creationId xmlns:a16="http://schemas.microsoft.com/office/drawing/2014/main" id="{FF71CD6F-7731-4801-A4B3-036FC32BC5B2}"/>
                  </a:ext>
                </a:extLst>
              </p14:cNvPr>
              <p14:cNvContentPartPr/>
              <p14:nvPr/>
            </p14:nvContentPartPr>
            <p14:xfrm>
              <a:off x="2441258" y="3593066"/>
              <a:ext cx="629280" cy="578520"/>
            </p14:xfrm>
          </p:contentPart>
        </mc:Choice>
        <mc:Fallback xmlns="">
          <p:pic>
            <p:nvPicPr>
              <p:cNvPr id="325" name="Ink 324">
                <a:extLst>
                  <a:ext uri="{FF2B5EF4-FFF2-40B4-BE49-F238E27FC236}">
                    <a16:creationId xmlns:a16="http://schemas.microsoft.com/office/drawing/2014/main" id="{FF71CD6F-7731-4801-A4B3-036FC32BC5B2}"/>
                  </a:ext>
                </a:extLst>
              </p:cNvPr>
              <p:cNvPicPr/>
              <p:nvPr/>
            </p:nvPicPr>
            <p:blipFill>
              <a:blip r:embed="rId132"/>
              <a:stretch>
                <a:fillRect/>
              </a:stretch>
            </p:blipFill>
            <p:spPr>
              <a:xfrm>
                <a:off x="2423258" y="3575055"/>
                <a:ext cx="664920" cy="61418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3">
            <p14:nvContentPartPr>
              <p14:cNvPr id="326" name="Ink 325">
                <a:extLst>
                  <a:ext uri="{FF2B5EF4-FFF2-40B4-BE49-F238E27FC236}">
                    <a16:creationId xmlns:a16="http://schemas.microsoft.com/office/drawing/2014/main" id="{A6365C9B-DB65-4265-9756-32C3F92CCD2F}"/>
                  </a:ext>
                </a:extLst>
              </p14:cNvPr>
              <p14:cNvContentPartPr/>
              <p14:nvPr/>
            </p14:nvContentPartPr>
            <p14:xfrm>
              <a:off x="2655098" y="3680546"/>
              <a:ext cx="533160" cy="666360"/>
            </p14:xfrm>
          </p:contentPart>
        </mc:Choice>
        <mc:Fallback xmlns="">
          <p:pic>
            <p:nvPicPr>
              <p:cNvPr id="326" name="Ink 325">
                <a:extLst>
                  <a:ext uri="{FF2B5EF4-FFF2-40B4-BE49-F238E27FC236}">
                    <a16:creationId xmlns:a16="http://schemas.microsoft.com/office/drawing/2014/main" id="{A6365C9B-DB65-4265-9756-32C3F92CCD2F}"/>
                  </a:ext>
                </a:extLst>
              </p:cNvPr>
              <p:cNvPicPr/>
              <p:nvPr/>
            </p:nvPicPr>
            <p:blipFill>
              <a:blip r:embed="rId134"/>
              <a:stretch>
                <a:fillRect/>
              </a:stretch>
            </p:blipFill>
            <p:spPr>
              <a:xfrm>
                <a:off x="2637098" y="3662546"/>
                <a:ext cx="568800" cy="702000"/>
              </a:xfrm>
              <a:prstGeom prst="rect">
                <a:avLst/>
              </a:prstGeom>
            </p:spPr>
          </p:pic>
        </mc:Fallback>
      </mc:AlternateContent>
      <p:sp>
        <p:nvSpPr>
          <p:cNvPr id="329" name="TextBox 328">
            <a:extLst>
              <a:ext uri="{FF2B5EF4-FFF2-40B4-BE49-F238E27FC236}">
                <a16:creationId xmlns:a16="http://schemas.microsoft.com/office/drawing/2014/main" id="{7BE373ED-644D-4BB0-B357-B9297D92DE32}"/>
              </a:ext>
            </a:extLst>
          </p:cNvPr>
          <p:cNvSpPr txBox="1"/>
          <p:nvPr/>
        </p:nvSpPr>
        <p:spPr>
          <a:xfrm rot="18803215">
            <a:off x="2280074" y="3954873"/>
            <a:ext cx="877861" cy="184666"/>
          </a:xfrm>
          <a:prstGeom prst="rect">
            <a:avLst/>
          </a:prstGeom>
          <a:noFill/>
        </p:spPr>
        <p:txBody>
          <a:bodyPr wrap="square" rtlCol="0">
            <a:spAutoFit/>
          </a:bodyPr>
          <a:lstStyle/>
          <a:p>
            <a:r>
              <a:rPr lang="en-US" sz="600" dirty="0">
                <a:latin typeface="xkcd" pitchFamily="50" charset="0"/>
              </a:rPr>
              <a:t>Ideal Gas</a:t>
            </a:r>
            <a:endParaRPr lang="en-US" sz="1100" dirty="0">
              <a:latin typeface="xkcd" pitchFamily="50" charset="0"/>
            </a:endParaRPr>
          </a:p>
        </p:txBody>
      </p:sp>
      <p:sp>
        <p:nvSpPr>
          <p:cNvPr id="330" name="TextBox 329">
            <a:extLst>
              <a:ext uri="{FF2B5EF4-FFF2-40B4-BE49-F238E27FC236}">
                <a16:creationId xmlns:a16="http://schemas.microsoft.com/office/drawing/2014/main" id="{22B8F73C-DF0C-4369-8B03-643B4EF4D0B5}"/>
              </a:ext>
            </a:extLst>
          </p:cNvPr>
          <p:cNvSpPr txBox="1"/>
          <p:nvPr/>
        </p:nvSpPr>
        <p:spPr>
          <a:xfrm>
            <a:off x="3004513" y="3454671"/>
            <a:ext cx="234128" cy="156518"/>
          </a:xfrm>
          <a:prstGeom prst="rect">
            <a:avLst/>
          </a:prstGeom>
          <a:noFill/>
        </p:spPr>
        <p:txBody>
          <a:bodyPr wrap="square" rtlCol="0">
            <a:spAutoFit/>
          </a:bodyPr>
          <a:lstStyle/>
          <a:p>
            <a:r>
              <a:rPr lang="en-US" sz="400" dirty="0">
                <a:latin typeface="xkcd" pitchFamily="50" charset="0"/>
              </a:rPr>
              <a:t>10</a:t>
            </a:r>
          </a:p>
        </p:txBody>
      </p:sp>
      <p:sp>
        <p:nvSpPr>
          <p:cNvPr id="331" name="TextBox 330">
            <a:extLst>
              <a:ext uri="{FF2B5EF4-FFF2-40B4-BE49-F238E27FC236}">
                <a16:creationId xmlns:a16="http://schemas.microsoft.com/office/drawing/2014/main" id="{C6A3490E-3A63-4EF3-89D0-F41F905B93F3}"/>
              </a:ext>
            </a:extLst>
          </p:cNvPr>
          <p:cNvSpPr txBox="1"/>
          <p:nvPr/>
        </p:nvSpPr>
        <p:spPr>
          <a:xfrm>
            <a:off x="3110802" y="3607624"/>
            <a:ext cx="380665" cy="156518"/>
          </a:xfrm>
          <a:prstGeom prst="rect">
            <a:avLst/>
          </a:prstGeom>
          <a:noFill/>
        </p:spPr>
        <p:txBody>
          <a:bodyPr wrap="square" rtlCol="0">
            <a:spAutoFit/>
          </a:bodyPr>
          <a:lstStyle/>
          <a:p>
            <a:r>
              <a:rPr lang="en-US" sz="400" dirty="0">
                <a:latin typeface="xkcd" pitchFamily="50" charset="0"/>
              </a:rPr>
              <a:t>0.1</a:t>
            </a:r>
          </a:p>
        </p:txBody>
      </p:sp>
      <p:sp>
        <p:nvSpPr>
          <p:cNvPr id="197" name="TextBox 196">
            <a:extLst>
              <a:ext uri="{FF2B5EF4-FFF2-40B4-BE49-F238E27FC236}">
                <a16:creationId xmlns:a16="http://schemas.microsoft.com/office/drawing/2014/main" id="{2CC8B84A-EE9B-4ACE-BC53-74F9CAE27EDC}"/>
              </a:ext>
            </a:extLst>
          </p:cNvPr>
          <p:cNvSpPr txBox="1"/>
          <p:nvPr/>
        </p:nvSpPr>
        <p:spPr>
          <a:xfrm>
            <a:off x="9062799" y="-63541"/>
            <a:ext cx="272832" cy="200055"/>
          </a:xfrm>
          <a:prstGeom prst="rect">
            <a:avLst/>
          </a:prstGeom>
          <a:noFill/>
        </p:spPr>
        <p:txBody>
          <a:bodyPr wrap="none" rtlCol="0">
            <a:spAutoFit/>
          </a:bodyPr>
          <a:lstStyle/>
          <a:p>
            <a:r>
              <a:rPr lang="en-US" sz="700" dirty="0">
                <a:solidFill>
                  <a:schemeClr val="accent5">
                    <a:lumMod val="50000"/>
                  </a:schemeClr>
                </a:solidFill>
                <a:latin typeface="xkcd" pitchFamily="50" charset="0"/>
              </a:rPr>
              <a:t>D*</a:t>
            </a:r>
            <a:endParaRPr lang="en-US" dirty="0">
              <a:solidFill>
                <a:schemeClr val="accent5">
                  <a:lumMod val="50000"/>
                </a:schemeClr>
              </a:solidFill>
              <a:latin typeface="xkcd" pitchFamily="50" charset="0"/>
            </a:endParaRPr>
          </a:p>
        </p:txBody>
      </p:sp>
      <p:sp>
        <p:nvSpPr>
          <p:cNvPr id="30" name="Rectangle 29">
            <a:extLst>
              <a:ext uri="{FF2B5EF4-FFF2-40B4-BE49-F238E27FC236}">
                <a16:creationId xmlns:a16="http://schemas.microsoft.com/office/drawing/2014/main" id="{C706A423-1D49-4AAB-BCDB-E86B40B99677}"/>
              </a:ext>
            </a:extLst>
          </p:cNvPr>
          <p:cNvSpPr/>
          <p:nvPr/>
        </p:nvSpPr>
        <p:spPr>
          <a:xfrm>
            <a:off x="5542637" y="3826880"/>
            <a:ext cx="1763657" cy="276999"/>
          </a:xfrm>
          <a:prstGeom prst="rect">
            <a:avLst/>
          </a:prstGeom>
        </p:spPr>
        <p:txBody>
          <a:bodyPr wrap="square">
            <a:spAutoFit/>
          </a:bodyPr>
          <a:lstStyle/>
          <a:p>
            <a:r>
              <a:rPr lang="en-US" sz="1200" dirty="0">
                <a:solidFill>
                  <a:srgbClr val="002060"/>
                </a:solidFill>
                <a:latin typeface="xkcd" pitchFamily="50" charset="0"/>
              </a:rPr>
              <a:t>D*</a:t>
            </a:r>
            <a:r>
              <a:rPr lang="en-US" sz="1200" dirty="0">
                <a:latin typeface="xkcd" pitchFamily="50" charset="0"/>
              </a:rPr>
              <a:t>:</a:t>
            </a:r>
            <a:r>
              <a:rPr lang="en-US" sz="1100" dirty="0">
                <a:latin typeface="xkcd" pitchFamily="50" charset="0"/>
              </a:rPr>
              <a:t> </a:t>
            </a:r>
            <a:r>
              <a:rPr lang="en-US" sz="1100" dirty="0">
                <a:latin typeface="Centaur" panose="02030504050205020304" pitchFamily="18" charset="0"/>
              </a:rPr>
              <a:t>Supernova</a:t>
            </a:r>
            <a:endParaRPr lang="en-US" sz="1100" dirty="0">
              <a:latin typeface="xkcd" pitchFamily="50" charset="0"/>
            </a:endParaRPr>
          </a:p>
        </p:txBody>
      </p:sp>
      <p:cxnSp>
        <p:nvCxnSpPr>
          <p:cNvPr id="51" name="Straight Connector 50">
            <a:extLst>
              <a:ext uri="{FF2B5EF4-FFF2-40B4-BE49-F238E27FC236}">
                <a16:creationId xmlns:a16="http://schemas.microsoft.com/office/drawing/2014/main" id="{33D73FCE-638C-4FC7-9C2E-54952ABCBA6F}"/>
              </a:ext>
            </a:extLst>
          </p:cNvPr>
          <p:cNvCxnSpPr>
            <a:cxnSpLocks/>
          </p:cNvCxnSpPr>
          <p:nvPr/>
        </p:nvCxnSpPr>
        <p:spPr>
          <a:xfrm flipV="1">
            <a:off x="5703190" y="1375284"/>
            <a:ext cx="0" cy="1095992"/>
          </a:xfrm>
          <a:prstGeom prst="line">
            <a:avLst/>
          </a:prstGeom>
          <a:ln w="19050">
            <a:solidFill>
              <a:srgbClr val="2E2E2C"/>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C5832BAB-2380-4DDD-B245-B9AC0EBD1D32}"/>
              </a:ext>
            </a:extLst>
          </p:cNvPr>
          <p:cNvCxnSpPr>
            <a:cxnSpLocks/>
          </p:cNvCxnSpPr>
          <p:nvPr/>
        </p:nvCxnSpPr>
        <p:spPr>
          <a:xfrm flipV="1">
            <a:off x="5696560" y="2467567"/>
            <a:ext cx="1414781" cy="7075"/>
          </a:xfrm>
          <a:prstGeom prst="line">
            <a:avLst/>
          </a:prstGeom>
          <a:ln w="19050">
            <a:solidFill>
              <a:srgbClr val="2E2E2C"/>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4CF7973-64E0-40D4-9209-5EB66767F92E}"/>
              </a:ext>
            </a:extLst>
          </p:cNvPr>
          <p:cNvSpPr txBox="1"/>
          <p:nvPr/>
        </p:nvSpPr>
        <p:spPr>
          <a:xfrm>
            <a:off x="5579890" y="348622"/>
            <a:ext cx="1726918" cy="646331"/>
          </a:xfrm>
          <a:prstGeom prst="rect">
            <a:avLst/>
          </a:prstGeom>
          <a:noFill/>
        </p:spPr>
        <p:txBody>
          <a:bodyPr wrap="square" rtlCol="0">
            <a:spAutoFit/>
          </a:bodyPr>
          <a:lstStyle/>
          <a:p>
            <a:r>
              <a:rPr lang="en-US" sz="900" dirty="0">
                <a:latin typeface="Centaur" panose="02030504050205020304" pitchFamily="18" charset="0"/>
              </a:rPr>
              <a:t>- Area under </a:t>
            </a:r>
            <a:r>
              <a:rPr lang="en-US" sz="900" b="1" dirty="0">
                <a:latin typeface="Centaur" panose="02030504050205020304" pitchFamily="18" charset="0"/>
              </a:rPr>
              <a:t>Gamow peak </a:t>
            </a:r>
            <a:r>
              <a:rPr lang="en-US" sz="900" dirty="0">
                <a:latin typeface="Centaur" panose="02030504050205020304" pitchFamily="18" charset="0"/>
              </a:rPr>
              <a:t>(MaxB x Tunneling) determines </a:t>
            </a:r>
            <a:r>
              <a:rPr lang="en-US" sz="900" dirty="0" err="1">
                <a:latin typeface="Centaur" panose="02030504050205020304" pitchFamily="18" charset="0"/>
              </a:rPr>
              <a:t>rxn</a:t>
            </a:r>
            <a:r>
              <a:rPr lang="en-US" sz="900" dirty="0">
                <a:latin typeface="Centaur" panose="02030504050205020304" pitchFamily="18" charset="0"/>
              </a:rPr>
              <a:t> rate of particles that can </a:t>
            </a:r>
            <a:r>
              <a:rPr lang="en-US" sz="900" b="1" dirty="0">
                <a:latin typeface="Centaur" panose="02030504050205020304" pitchFamily="18" charset="0"/>
              </a:rPr>
              <a:t>quantum tunnel </a:t>
            </a:r>
            <a:r>
              <a:rPr lang="en-US" sz="900" dirty="0">
                <a:latin typeface="Centaur" panose="02030504050205020304" pitchFamily="18" charset="0"/>
              </a:rPr>
              <a:t>through </a:t>
            </a:r>
            <a:r>
              <a:rPr lang="en-US" sz="900" b="1" dirty="0">
                <a:latin typeface="Centaur" panose="02030504050205020304" pitchFamily="18" charset="0"/>
              </a:rPr>
              <a:t>coulomb barrier</a:t>
            </a:r>
            <a:r>
              <a:rPr lang="en-US" sz="900" dirty="0">
                <a:latin typeface="Centaur" panose="02030504050205020304" pitchFamily="18" charset="0"/>
              </a:rPr>
              <a:t>.</a:t>
            </a:r>
          </a:p>
        </p:txBody>
      </p:sp>
      <p:sp>
        <p:nvSpPr>
          <p:cNvPr id="57" name="TextBox 56">
            <a:extLst>
              <a:ext uri="{FF2B5EF4-FFF2-40B4-BE49-F238E27FC236}">
                <a16:creationId xmlns:a16="http://schemas.microsoft.com/office/drawing/2014/main" id="{6428B2FB-F537-438D-B36F-6F5D7ACBBD57}"/>
              </a:ext>
            </a:extLst>
          </p:cNvPr>
          <p:cNvSpPr txBox="1"/>
          <p:nvPr/>
        </p:nvSpPr>
        <p:spPr>
          <a:xfrm>
            <a:off x="3918598" y="1490356"/>
            <a:ext cx="1383292" cy="461665"/>
          </a:xfrm>
          <a:prstGeom prst="rect">
            <a:avLst/>
          </a:prstGeom>
          <a:noFill/>
        </p:spPr>
        <p:txBody>
          <a:bodyPr wrap="square" rtlCol="0">
            <a:spAutoFit/>
          </a:bodyPr>
          <a:lstStyle/>
          <a:p>
            <a:r>
              <a:rPr lang="en-US" sz="800" dirty="0">
                <a:latin typeface="Centaur" panose="02030504050205020304" pitchFamily="18" charset="0"/>
              </a:rPr>
              <a:t>bottleneck: a p must beta decay (weak force) into neutron at collision. </a:t>
            </a:r>
          </a:p>
        </p:txBody>
      </p:sp>
      <mc:AlternateContent xmlns:mc="http://schemas.openxmlformats.org/markup-compatibility/2006" xmlns:a14="http://schemas.microsoft.com/office/drawing/2010/main">
        <mc:Choice Requires="a14">
          <p:sp>
            <p:nvSpPr>
              <p:cNvPr id="58" name="Rectangle 57">
                <a:extLst>
                  <a:ext uri="{FF2B5EF4-FFF2-40B4-BE49-F238E27FC236}">
                    <a16:creationId xmlns:a16="http://schemas.microsoft.com/office/drawing/2014/main" id="{2E121B75-EED0-466A-A9A2-5852D46FB522}"/>
                  </a:ext>
                </a:extLst>
              </p:cNvPr>
              <p:cNvSpPr/>
              <p:nvPr/>
            </p:nvSpPr>
            <p:spPr>
              <a:xfrm>
                <a:off x="3812206" y="692033"/>
                <a:ext cx="2596508" cy="369332"/>
              </a:xfrm>
              <a:prstGeom prst="rect">
                <a:avLst/>
              </a:prstGeom>
            </p:spPr>
            <p:txBody>
              <a:bodyPr wrap="square">
                <a:spAutoFit/>
              </a:bodyPr>
              <a:lstStyle/>
              <a:p>
                <a14:m>
                  <m:oMath xmlns:m="http://schemas.openxmlformats.org/officeDocument/2006/math">
                    <m:sSub>
                      <m:sSubPr>
                        <m:ctrlPr>
                          <a:rPr lang="en-US" sz="900" i="1" smtClean="0">
                            <a:latin typeface="Cambria Math" panose="02040503050406030204" pitchFamily="18" charset="0"/>
                          </a:rPr>
                        </m:ctrlPr>
                      </m:sSubPr>
                      <m:e>
                        <m:r>
                          <a:rPr lang="en-US" sz="900" i="1">
                            <a:latin typeface="Cambria Math" panose="02040503050406030204" pitchFamily="18" charset="0"/>
                          </a:rPr>
                          <m:t>𝜖</m:t>
                        </m:r>
                      </m:e>
                      <m:sub>
                        <m:r>
                          <a:rPr lang="en-US" sz="900" i="1">
                            <a:latin typeface="Cambria Math" panose="02040503050406030204" pitchFamily="18" charset="0"/>
                          </a:rPr>
                          <m:t>0</m:t>
                        </m:r>
                      </m:sub>
                    </m:sSub>
                    <m:r>
                      <a:rPr lang="en-US" sz="900" i="1">
                        <a:latin typeface="Cambria Math" panose="02040503050406030204" pitchFamily="18" charset="0"/>
                      </a:rPr>
                      <m:t>,</m:t>
                    </m:r>
                    <m:r>
                      <a:rPr lang="en-US" sz="900" i="1">
                        <a:latin typeface="Cambria Math" panose="02040503050406030204" pitchFamily="18" charset="0"/>
                      </a:rPr>
                      <m:t>𝑚</m:t>
                    </m:r>
                    <m:r>
                      <a:rPr lang="en-US" sz="900" i="1">
                        <a:latin typeface="Cambria Math" panose="02040503050406030204" pitchFamily="18" charset="0"/>
                      </a:rPr>
                      <m:t>,</m:t>
                    </m:r>
                    <m:r>
                      <a:rPr lang="en-US" sz="900" i="1">
                        <a:latin typeface="Cambria Math" panose="02040503050406030204" pitchFamily="18" charset="0"/>
                      </a:rPr>
                      <m:t>𝑛</m:t>
                    </m:r>
                    <m:r>
                      <a:rPr lang="en-US" sz="900" i="1">
                        <a:latin typeface="Cambria Math" panose="02040503050406030204" pitchFamily="18" charset="0"/>
                      </a:rPr>
                      <m:t> </m:t>
                    </m:r>
                  </m:oMath>
                </a14:m>
                <a:r>
                  <a:rPr lang="en-US" sz="900" i="0" dirty="0">
                    <a:latin typeface="Centaur" panose="02030504050205020304" pitchFamily="18" charset="0"/>
                  </a:rPr>
                  <a:t>depend on </a:t>
                </a:r>
                <a:r>
                  <a:rPr lang="en-US" sz="900" i="0" dirty="0" err="1">
                    <a:latin typeface="Centaur" panose="02030504050205020304" pitchFamily="18" charset="0"/>
                  </a:rPr>
                  <a:t>rxn</a:t>
                </a:r>
                <a:r>
                  <a:rPr lang="en-US" sz="900" i="0" dirty="0">
                    <a:latin typeface="Centaur" panose="02030504050205020304" pitchFamily="18" charset="0"/>
                  </a:rPr>
                  <a:t> and abundance</a:t>
                </a:r>
                <a:endParaRPr lang="en-US" sz="900" dirty="0">
                  <a:latin typeface="Centaur" panose="02030504050205020304" pitchFamily="18" charset="0"/>
                </a:endParaRPr>
              </a:p>
              <a:p>
                <a14:m>
                  <m:oMath xmlns:m="http://schemas.openxmlformats.org/officeDocument/2006/math">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𝜖</m:t>
                        </m:r>
                      </m:e>
                      <m:sub>
                        <m:r>
                          <a:rPr lang="en-US" sz="900" i="1">
                            <a:latin typeface="Cambria Math" panose="02040503050406030204" pitchFamily="18" charset="0"/>
                          </a:rPr>
                          <m:t>𝜈</m:t>
                        </m:r>
                      </m:sub>
                    </m:sSub>
                    <m:r>
                      <a:rPr lang="en-US" sz="900" i="1">
                        <a:latin typeface="Cambria Math" panose="02040503050406030204" pitchFamily="18" charset="0"/>
                      </a:rPr>
                      <m:t> :</m:t>
                    </m:r>
                  </m:oMath>
                </a14:m>
                <a:r>
                  <a:rPr lang="en-US" sz="900" dirty="0"/>
                  <a:t> </a:t>
                </a:r>
                <a:r>
                  <a:rPr lang="en-US" sz="900" i="0" dirty="0">
                    <a:latin typeface="Centaur" panose="02030504050205020304" pitchFamily="18" charset="0"/>
                  </a:rPr>
                  <a:t>loss of energy by escaping neutrinos</a:t>
                </a:r>
                <a:endParaRPr lang="en-US" sz="900" dirty="0">
                  <a:latin typeface="Centaur" panose="02030504050205020304" pitchFamily="18" charset="0"/>
                </a:endParaRPr>
              </a:p>
            </p:txBody>
          </p:sp>
        </mc:Choice>
        <mc:Fallback xmlns="">
          <p:sp>
            <p:nvSpPr>
              <p:cNvPr id="58" name="Rectangle 57">
                <a:extLst>
                  <a:ext uri="{FF2B5EF4-FFF2-40B4-BE49-F238E27FC236}">
                    <a16:creationId xmlns:a16="http://schemas.microsoft.com/office/drawing/2014/main" id="{2E121B75-EED0-466A-A9A2-5852D46FB522}"/>
                  </a:ext>
                </a:extLst>
              </p:cNvPr>
              <p:cNvSpPr>
                <a:spLocks noRot="1" noChangeAspect="1" noMove="1" noResize="1" noEditPoints="1" noAdjustHandles="1" noChangeArrowheads="1" noChangeShapeType="1" noTextEdit="1"/>
              </p:cNvSpPr>
              <p:nvPr/>
            </p:nvSpPr>
            <p:spPr>
              <a:xfrm>
                <a:off x="3812206" y="692033"/>
                <a:ext cx="2596508" cy="369332"/>
              </a:xfrm>
              <a:prstGeom prst="rect">
                <a:avLst/>
              </a:prstGeom>
              <a:blipFill>
                <a:blip r:embed="rId135"/>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7C4CD58F-3803-4A0B-95FE-520E30A6EE16}"/>
                  </a:ext>
                </a:extLst>
              </p:cNvPr>
              <p:cNvSpPr/>
              <p:nvPr/>
            </p:nvSpPr>
            <p:spPr>
              <a:xfrm>
                <a:off x="8020536" y="6902412"/>
                <a:ext cx="1026115" cy="4414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𝐸</m:t>
                          </m:r>
                        </m:e>
                        <m:sub>
                          <m:r>
                            <a:rPr lang="en-US" sz="1100" i="1">
                              <a:latin typeface="Cambria Math" panose="02040503050406030204" pitchFamily="18" charset="0"/>
                            </a:rPr>
                            <m:t>𝑖𝑛𝑡</m:t>
                          </m:r>
                        </m:sub>
                      </m:sSub>
                      <m:r>
                        <a:rPr lang="en-US" sz="1100" i="1">
                          <a:latin typeface="Cambria Math" panose="02040503050406030204" pitchFamily="18" charset="0"/>
                        </a:rPr>
                        <m:t>=</m:t>
                      </m:r>
                      <m:f>
                        <m:fPr>
                          <m:ctrlPr>
                            <a:rPr lang="en-US" sz="1100" i="1">
                              <a:latin typeface="Cambria Math" panose="02040503050406030204" pitchFamily="18" charset="0"/>
                            </a:rPr>
                          </m:ctrlPr>
                        </m:fPr>
                        <m:num>
                          <m:r>
                            <a:rPr lang="en-US" sz="1100" i="1">
                              <a:latin typeface="Cambria Math" panose="02040503050406030204" pitchFamily="18" charset="0"/>
                            </a:rPr>
                            <m:t>3</m:t>
                          </m:r>
                        </m:num>
                        <m:den>
                          <m:r>
                            <a:rPr lang="en-US" sz="1100" i="1">
                              <a:latin typeface="Cambria Math" panose="02040503050406030204" pitchFamily="18" charset="0"/>
                            </a:rPr>
                            <m:t>2</m:t>
                          </m:r>
                        </m:den>
                      </m:f>
                      <m:f>
                        <m:fPr>
                          <m:ctrlPr>
                            <a:rPr lang="en-US" sz="1100" i="1">
                              <a:latin typeface="Cambria Math" panose="02040503050406030204" pitchFamily="18" charset="0"/>
                            </a:rPr>
                          </m:ctrlPr>
                        </m:fPr>
                        <m:num>
                          <m:sSub>
                            <m:sSubPr>
                              <m:ctrlPr>
                                <a:rPr lang="en-US" sz="1100" i="1">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𝐵</m:t>
                              </m:r>
                            </m:sub>
                          </m:sSub>
                          <m:r>
                            <a:rPr lang="en-US" sz="1100" i="1">
                              <a:latin typeface="Cambria Math" panose="02040503050406030204" pitchFamily="18" charset="0"/>
                            </a:rPr>
                            <m:t>𝑇</m:t>
                          </m:r>
                        </m:num>
                        <m:den>
                          <m:r>
                            <a:rPr lang="en-US" sz="1100" i="1">
                              <a:latin typeface="Cambria Math" panose="02040503050406030204" pitchFamily="18" charset="0"/>
                            </a:rPr>
                            <m:t>𝜇</m:t>
                          </m:r>
                          <m:sSub>
                            <m:sSubPr>
                              <m:ctrlPr>
                                <a:rPr lang="en-US" sz="1100" i="1">
                                  <a:latin typeface="Cambria Math" panose="02040503050406030204" pitchFamily="18" charset="0"/>
                                </a:rPr>
                              </m:ctrlPr>
                            </m:sSubPr>
                            <m:e>
                              <m:r>
                                <a:rPr lang="en-US" sz="1100" i="1">
                                  <a:latin typeface="Cambria Math" panose="02040503050406030204" pitchFamily="18" charset="0"/>
                                </a:rPr>
                                <m:t>𝑚</m:t>
                              </m:r>
                            </m:e>
                            <m:sub>
                              <m:r>
                                <a:rPr lang="en-US" sz="1100" i="1">
                                  <a:latin typeface="Cambria Math" panose="02040503050406030204" pitchFamily="18" charset="0"/>
                                </a:rPr>
                                <m:t>𝐻</m:t>
                              </m:r>
                            </m:sub>
                          </m:sSub>
                        </m:den>
                      </m:f>
                    </m:oMath>
                  </m:oMathPara>
                </a14:m>
                <a:endParaRPr lang="en-US" sz="1100" dirty="0"/>
              </a:p>
            </p:txBody>
          </p:sp>
        </mc:Choice>
        <mc:Fallback xmlns="">
          <p:sp>
            <p:nvSpPr>
              <p:cNvPr id="46" name="Rectangle 45">
                <a:extLst>
                  <a:ext uri="{FF2B5EF4-FFF2-40B4-BE49-F238E27FC236}">
                    <a16:creationId xmlns:a16="http://schemas.microsoft.com/office/drawing/2014/main" id="{7C4CD58F-3803-4A0B-95FE-520E30A6EE16}"/>
                  </a:ext>
                </a:extLst>
              </p:cNvPr>
              <p:cNvSpPr>
                <a:spLocks noRot="1" noChangeAspect="1" noMove="1" noResize="1" noEditPoints="1" noAdjustHandles="1" noChangeArrowheads="1" noChangeShapeType="1" noTextEdit="1"/>
              </p:cNvSpPr>
              <p:nvPr/>
            </p:nvSpPr>
            <p:spPr>
              <a:xfrm>
                <a:off x="8020536" y="6902412"/>
                <a:ext cx="1026115" cy="441403"/>
              </a:xfrm>
              <a:prstGeom prst="rect">
                <a:avLst/>
              </a:prstGeom>
              <a:blipFill>
                <a:blip r:embed="rId1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A2C857B2-3D79-41A8-B709-6397E1F3BA70}"/>
                  </a:ext>
                </a:extLst>
              </p:cNvPr>
              <p:cNvSpPr/>
              <p:nvPr/>
            </p:nvSpPr>
            <p:spPr>
              <a:xfrm>
                <a:off x="8954508" y="6874950"/>
                <a:ext cx="1103892" cy="4309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𝐸</m:t>
                          </m:r>
                        </m:e>
                        <m:sub>
                          <m:r>
                            <a:rPr lang="en-US" sz="1100" i="1">
                              <a:latin typeface="Cambria Math" panose="02040503050406030204" pitchFamily="18" charset="0"/>
                            </a:rPr>
                            <m:t>𝑔𝑟</m:t>
                          </m:r>
                        </m:sub>
                      </m:sSub>
                      <m:r>
                        <a:rPr lang="en-US" sz="1100" i="0">
                          <a:latin typeface="Cambria Math" panose="02040503050406030204" pitchFamily="18" charset="0"/>
                        </a:rPr>
                        <m:t>=−</m:t>
                      </m:r>
                      <m:f>
                        <m:fPr>
                          <m:ctrlPr>
                            <a:rPr lang="en-US" sz="1100" i="1">
                              <a:latin typeface="Cambria Math" panose="02040503050406030204" pitchFamily="18" charset="0"/>
                            </a:rPr>
                          </m:ctrlPr>
                        </m:fPr>
                        <m:num>
                          <m:r>
                            <a:rPr lang="en-US" sz="1100" i="1">
                              <a:latin typeface="Cambria Math" panose="02040503050406030204" pitchFamily="18" charset="0"/>
                            </a:rPr>
                            <m:t>𝛼</m:t>
                          </m:r>
                          <m:r>
                            <a:rPr lang="en-US" sz="1100" i="1">
                              <a:latin typeface="Cambria Math" panose="02040503050406030204" pitchFamily="18" charset="0"/>
                            </a:rPr>
                            <m:t>𝐺</m:t>
                          </m:r>
                          <m:sSup>
                            <m:sSupPr>
                              <m:ctrlPr>
                                <a:rPr lang="en-US" sz="1100" i="1">
                                  <a:latin typeface="Cambria Math" panose="02040503050406030204" pitchFamily="18" charset="0"/>
                                </a:rPr>
                              </m:ctrlPr>
                            </m:sSupPr>
                            <m:e>
                              <m:r>
                                <a:rPr lang="en-US" sz="1100" i="1">
                                  <a:latin typeface="Cambria Math" panose="02040503050406030204" pitchFamily="18" charset="0"/>
                                </a:rPr>
                                <m:t>𝑀</m:t>
                              </m:r>
                            </m:e>
                            <m:sup>
                              <m:r>
                                <a:rPr lang="en-US" sz="1100" i="0">
                                  <a:latin typeface="Cambria Math" panose="02040503050406030204" pitchFamily="18" charset="0"/>
                                </a:rPr>
                                <m:t>2</m:t>
                              </m:r>
                            </m:sup>
                          </m:sSup>
                        </m:num>
                        <m:den>
                          <m:r>
                            <a:rPr lang="en-US" sz="1100" i="1">
                              <a:latin typeface="Cambria Math" panose="02040503050406030204" pitchFamily="18" charset="0"/>
                            </a:rPr>
                            <m:t>𝑅</m:t>
                          </m:r>
                        </m:den>
                      </m:f>
                    </m:oMath>
                  </m:oMathPara>
                </a14:m>
                <a:endParaRPr lang="en-US" sz="1100" dirty="0"/>
              </a:p>
            </p:txBody>
          </p:sp>
        </mc:Choice>
        <mc:Fallback xmlns="">
          <p:sp>
            <p:nvSpPr>
              <p:cNvPr id="52" name="Rectangle 51">
                <a:extLst>
                  <a:ext uri="{FF2B5EF4-FFF2-40B4-BE49-F238E27FC236}">
                    <a16:creationId xmlns:a16="http://schemas.microsoft.com/office/drawing/2014/main" id="{A2C857B2-3D79-41A8-B709-6397E1F3BA70}"/>
                  </a:ext>
                </a:extLst>
              </p:cNvPr>
              <p:cNvSpPr>
                <a:spLocks noRot="1" noChangeAspect="1" noMove="1" noResize="1" noEditPoints="1" noAdjustHandles="1" noChangeArrowheads="1" noChangeShapeType="1" noTextEdit="1"/>
              </p:cNvSpPr>
              <p:nvPr/>
            </p:nvSpPr>
            <p:spPr>
              <a:xfrm>
                <a:off x="8954508" y="6874950"/>
                <a:ext cx="1103892" cy="430952"/>
              </a:xfrm>
              <a:prstGeom prst="rect">
                <a:avLst/>
              </a:prstGeom>
              <a:blipFill>
                <a:blip r:embed="rId1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51A15790-365A-42BA-99DA-66116F135D7C}"/>
                  </a:ext>
                </a:extLst>
              </p:cNvPr>
              <p:cNvSpPr/>
              <p:nvPr/>
            </p:nvSpPr>
            <p:spPr>
              <a:xfrm>
                <a:off x="7415246" y="7323562"/>
                <a:ext cx="2150524" cy="4186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100" i="1">
                          <a:latin typeface="Cambria Math" panose="02040503050406030204" pitchFamily="18" charset="0"/>
                        </a:rPr>
                        <m:t>𝐿</m:t>
                      </m:r>
                      <m:r>
                        <a:rPr lang="en-US" sz="1100" i="0">
                          <a:latin typeface="Cambria Math" panose="02040503050406030204" pitchFamily="18" charset="0"/>
                        </a:rPr>
                        <m:t>=−</m:t>
                      </m:r>
                      <m:f>
                        <m:fPr>
                          <m:ctrlPr>
                            <a:rPr lang="en-US" sz="1100" i="1">
                              <a:latin typeface="Cambria Math" panose="02040503050406030204" pitchFamily="18" charset="0"/>
                            </a:rPr>
                          </m:ctrlPr>
                        </m:fPr>
                        <m:num>
                          <m:r>
                            <a:rPr lang="en-US" sz="1100" i="1">
                              <a:latin typeface="Cambria Math" panose="02040503050406030204" pitchFamily="18" charset="0"/>
                            </a:rPr>
                            <m:t>𝑑</m:t>
                          </m:r>
                          <m:sSub>
                            <m:sSubPr>
                              <m:ctrlPr>
                                <a:rPr lang="en-US" sz="1100" i="1">
                                  <a:latin typeface="Cambria Math" panose="02040503050406030204" pitchFamily="18" charset="0"/>
                                </a:rPr>
                              </m:ctrlPr>
                            </m:sSubPr>
                            <m:e>
                              <m:r>
                                <a:rPr lang="en-US" sz="1100" i="1">
                                  <a:latin typeface="Cambria Math" panose="02040503050406030204" pitchFamily="18" charset="0"/>
                                </a:rPr>
                                <m:t>𝐸</m:t>
                              </m:r>
                            </m:e>
                            <m:sub>
                              <m:r>
                                <a:rPr lang="en-US" sz="1100" i="1">
                                  <a:latin typeface="Cambria Math" panose="02040503050406030204" pitchFamily="18" charset="0"/>
                                </a:rPr>
                                <m:t>𝑡𝑜𝑡</m:t>
                              </m:r>
                            </m:sub>
                          </m:sSub>
                        </m:num>
                        <m:den>
                          <m:r>
                            <a:rPr lang="en-US" sz="1100" i="1">
                              <a:latin typeface="Cambria Math" panose="02040503050406030204" pitchFamily="18" charset="0"/>
                            </a:rPr>
                            <m:t>𝑑𝑡</m:t>
                          </m:r>
                        </m:den>
                      </m:f>
                      <m:r>
                        <a:rPr lang="en-US" sz="1100" i="0">
                          <a:latin typeface="Cambria Math" panose="02040503050406030204" pitchFamily="18" charset="0"/>
                        </a:rPr>
                        <m:t>=−</m:t>
                      </m:r>
                      <m:f>
                        <m:fPr>
                          <m:ctrlPr>
                            <a:rPr lang="en-US" sz="1100" i="1">
                              <a:latin typeface="Cambria Math" panose="02040503050406030204" pitchFamily="18" charset="0"/>
                            </a:rPr>
                          </m:ctrlPr>
                        </m:fPr>
                        <m:num>
                          <m:r>
                            <a:rPr lang="en-US" sz="1100" i="0">
                              <a:latin typeface="Cambria Math" panose="02040503050406030204" pitchFamily="18" charset="0"/>
                            </a:rPr>
                            <m:t>1</m:t>
                          </m:r>
                        </m:num>
                        <m:den>
                          <m:r>
                            <a:rPr lang="en-US" sz="1100" i="0">
                              <a:latin typeface="Cambria Math" panose="02040503050406030204" pitchFamily="18" charset="0"/>
                            </a:rPr>
                            <m:t>2</m:t>
                          </m:r>
                        </m:den>
                      </m:f>
                      <m:f>
                        <m:fPr>
                          <m:ctrlPr>
                            <a:rPr lang="en-US" sz="1100" i="1">
                              <a:latin typeface="Cambria Math" panose="02040503050406030204" pitchFamily="18" charset="0"/>
                            </a:rPr>
                          </m:ctrlPr>
                        </m:fPr>
                        <m:num>
                          <m:r>
                            <a:rPr lang="en-US" sz="1100" i="1">
                              <a:latin typeface="Cambria Math" panose="02040503050406030204" pitchFamily="18" charset="0"/>
                            </a:rPr>
                            <m:t>𝑑</m:t>
                          </m:r>
                          <m:sSub>
                            <m:sSubPr>
                              <m:ctrlPr>
                                <a:rPr lang="en-US" sz="1100" i="1">
                                  <a:latin typeface="Cambria Math" panose="02040503050406030204" pitchFamily="18" charset="0"/>
                                </a:rPr>
                              </m:ctrlPr>
                            </m:sSubPr>
                            <m:e>
                              <m:r>
                                <a:rPr lang="en-US" sz="1100" i="1">
                                  <a:latin typeface="Cambria Math" panose="02040503050406030204" pitchFamily="18" charset="0"/>
                                </a:rPr>
                                <m:t>𝐸</m:t>
                              </m:r>
                            </m:e>
                            <m:sub>
                              <m:r>
                                <a:rPr lang="en-US" sz="1100" i="1">
                                  <a:latin typeface="Cambria Math" panose="02040503050406030204" pitchFamily="18" charset="0"/>
                                </a:rPr>
                                <m:t>𝑔𝑟</m:t>
                              </m:r>
                            </m:sub>
                          </m:sSub>
                        </m:num>
                        <m:den>
                          <m:r>
                            <a:rPr lang="en-US" sz="1100" i="1">
                              <a:latin typeface="Cambria Math" panose="02040503050406030204" pitchFamily="18" charset="0"/>
                            </a:rPr>
                            <m:t>𝑑𝑡</m:t>
                          </m:r>
                        </m:den>
                      </m:f>
                      <m:r>
                        <a:rPr lang="en-US" sz="1100" i="0">
                          <a:latin typeface="Cambria Math" panose="02040503050406030204" pitchFamily="18" charset="0"/>
                        </a:rPr>
                        <m:t>=</m:t>
                      </m:r>
                      <m:f>
                        <m:fPr>
                          <m:ctrlPr>
                            <a:rPr lang="en-US" sz="1100" i="1">
                              <a:latin typeface="Cambria Math" panose="02040503050406030204" pitchFamily="18" charset="0"/>
                            </a:rPr>
                          </m:ctrlPr>
                        </m:fPr>
                        <m:num>
                          <m:r>
                            <a:rPr lang="en-US" sz="1100" i="1">
                              <a:latin typeface="Cambria Math" panose="02040503050406030204" pitchFamily="18" charset="0"/>
                            </a:rPr>
                            <m:t>𝑑</m:t>
                          </m:r>
                          <m:sSub>
                            <m:sSubPr>
                              <m:ctrlPr>
                                <a:rPr lang="en-US" sz="1100" i="1">
                                  <a:latin typeface="Cambria Math" panose="02040503050406030204" pitchFamily="18" charset="0"/>
                                </a:rPr>
                              </m:ctrlPr>
                            </m:sSubPr>
                            <m:e>
                              <m:r>
                                <a:rPr lang="en-US" sz="1100" i="1">
                                  <a:latin typeface="Cambria Math" panose="02040503050406030204" pitchFamily="18" charset="0"/>
                                </a:rPr>
                                <m:t>𝐸</m:t>
                              </m:r>
                            </m:e>
                            <m:sub>
                              <m:r>
                                <a:rPr lang="en-US" sz="1100" i="1">
                                  <a:latin typeface="Cambria Math" panose="02040503050406030204" pitchFamily="18" charset="0"/>
                                </a:rPr>
                                <m:t>𝑖𝑛𝑡</m:t>
                              </m:r>
                            </m:sub>
                          </m:sSub>
                        </m:num>
                        <m:den>
                          <m:r>
                            <a:rPr lang="en-US" sz="1100" i="1">
                              <a:latin typeface="Cambria Math" panose="02040503050406030204" pitchFamily="18" charset="0"/>
                            </a:rPr>
                            <m:t>𝑑𝑡</m:t>
                          </m:r>
                        </m:den>
                      </m:f>
                    </m:oMath>
                  </m:oMathPara>
                </a14:m>
                <a:endParaRPr lang="en-US" sz="1100" dirty="0"/>
              </a:p>
            </p:txBody>
          </p:sp>
        </mc:Choice>
        <mc:Fallback xmlns="">
          <p:sp>
            <p:nvSpPr>
              <p:cNvPr id="53" name="Rectangle 52">
                <a:extLst>
                  <a:ext uri="{FF2B5EF4-FFF2-40B4-BE49-F238E27FC236}">
                    <a16:creationId xmlns:a16="http://schemas.microsoft.com/office/drawing/2014/main" id="{51A15790-365A-42BA-99DA-66116F135D7C}"/>
                  </a:ext>
                </a:extLst>
              </p:cNvPr>
              <p:cNvSpPr>
                <a:spLocks noRot="1" noChangeAspect="1" noMove="1" noResize="1" noEditPoints="1" noAdjustHandles="1" noChangeArrowheads="1" noChangeShapeType="1" noTextEdit="1"/>
              </p:cNvSpPr>
              <p:nvPr/>
            </p:nvSpPr>
            <p:spPr>
              <a:xfrm>
                <a:off x="7415246" y="7323562"/>
                <a:ext cx="2150524" cy="418641"/>
              </a:xfrm>
              <a:prstGeom prst="rect">
                <a:avLst/>
              </a:prstGeom>
              <a:blipFill>
                <a:blip r:embed="rId138"/>
                <a:stretch>
                  <a:fillRect/>
                </a:stretch>
              </a:blipFill>
            </p:spPr>
            <p:txBody>
              <a:bodyPr/>
              <a:lstStyle/>
              <a:p>
                <a:r>
                  <a:rPr lang="en-US">
                    <a:noFill/>
                  </a:rPr>
                  <a:t> </a:t>
                </a:r>
              </a:p>
            </p:txBody>
          </p:sp>
        </mc:Fallback>
      </mc:AlternateContent>
      <p:cxnSp>
        <p:nvCxnSpPr>
          <p:cNvPr id="55" name="Straight Connector 54">
            <a:extLst>
              <a:ext uri="{FF2B5EF4-FFF2-40B4-BE49-F238E27FC236}">
                <a16:creationId xmlns:a16="http://schemas.microsoft.com/office/drawing/2014/main" id="{429D1B53-EB55-4AF8-89C0-2DFD51261EE5}"/>
              </a:ext>
            </a:extLst>
          </p:cNvPr>
          <p:cNvCxnSpPr>
            <a:cxnSpLocks/>
          </p:cNvCxnSpPr>
          <p:nvPr/>
        </p:nvCxnSpPr>
        <p:spPr>
          <a:xfrm flipV="1">
            <a:off x="6957877" y="6900515"/>
            <a:ext cx="3089250" cy="11337"/>
          </a:xfrm>
          <a:prstGeom prst="line">
            <a:avLst/>
          </a:prstGeom>
          <a:ln w="127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1" name="TextBox 60">
            <a:extLst>
              <a:ext uri="{FF2B5EF4-FFF2-40B4-BE49-F238E27FC236}">
                <a16:creationId xmlns:a16="http://schemas.microsoft.com/office/drawing/2014/main" id="{66E3A036-4CE7-4DA6-ADB4-F9673C9829B1}"/>
              </a:ext>
            </a:extLst>
          </p:cNvPr>
          <p:cNvSpPr txBox="1"/>
          <p:nvPr/>
        </p:nvSpPr>
        <p:spPr>
          <a:xfrm>
            <a:off x="5109811" y="7356902"/>
            <a:ext cx="1925724" cy="415498"/>
          </a:xfrm>
          <a:prstGeom prst="rect">
            <a:avLst/>
          </a:prstGeom>
          <a:noFill/>
        </p:spPr>
        <p:txBody>
          <a:bodyPr wrap="square" rtlCol="0">
            <a:spAutoFit/>
          </a:bodyPr>
          <a:lstStyle/>
          <a:p>
            <a:r>
              <a:rPr lang="en-US" sz="1050" dirty="0">
                <a:latin typeface="Centaur" panose="02030504050205020304" pitchFamily="18" charset="0"/>
              </a:rPr>
              <a:t>Implies mass loss in massive stars. </a:t>
            </a:r>
            <a:r>
              <a:rPr lang="en-US" sz="1050" b="1" dirty="0">
                <a:latin typeface="Centaur" panose="02030504050205020304" pitchFamily="18" charset="0"/>
              </a:rPr>
              <a:t>Humphrey-Davidsons limit.</a:t>
            </a:r>
          </a:p>
        </p:txBody>
      </p:sp>
      <p:pic>
        <p:nvPicPr>
          <p:cNvPr id="2050" name="Picture 2" descr="Hungry Face Emoji | Emoji pictures, Emoji faces, Emoji art">
            <a:extLst>
              <a:ext uri="{FF2B5EF4-FFF2-40B4-BE49-F238E27FC236}">
                <a16:creationId xmlns:a16="http://schemas.microsoft.com/office/drawing/2014/main" id="{0CD131D8-9984-4F3D-B7E1-D3729C8D5A4C}"/>
              </a:ext>
            </a:extLst>
          </p:cNvPr>
          <p:cNvPicPr>
            <a:picLocks noChangeAspect="1" noChangeArrowheads="1"/>
          </p:cNvPicPr>
          <p:nvPr/>
        </p:nvPicPr>
        <p:blipFill>
          <a:blip r:embed="rId139">
            <a:extLst>
              <a:ext uri="{28A0092B-C50C-407E-A947-70E740481C1C}">
                <a14:useLocalDpi xmlns:a14="http://schemas.microsoft.com/office/drawing/2010/main" val="0"/>
              </a:ext>
            </a:extLst>
          </a:blip>
          <a:srcRect/>
          <a:stretch>
            <a:fillRect/>
          </a:stretch>
        </p:blipFill>
        <p:spPr bwMode="auto">
          <a:xfrm>
            <a:off x="1791689" y="5830777"/>
            <a:ext cx="298091" cy="298091"/>
          </a:xfrm>
          <a:prstGeom prst="rect">
            <a:avLst/>
          </a:prstGeom>
          <a:noFill/>
          <a:extLst>
            <a:ext uri="{909E8E84-426E-40DD-AFC4-6F175D3DCCD1}">
              <a14:hiddenFill xmlns:a14="http://schemas.microsoft.com/office/drawing/2010/main">
                <a:solidFill>
                  <a:srgbClr val="FFFFFF"/>
                </a:solidFill>
              </a14:hiddenFill>
            </a:ext>
          </a:extLst>
        </p:spPr>
      </p:pic>
      <p:sp>
        <p:nvSpPr>
          <p:cNvPr id="63" name="Rectangle 62">
            <a:extLst>
              <a:ext uri="{FF2B5EF4-FFF2-40B4-BE49-F238E27FC236}">
                <a16:creationId xmlns:a16="http://schemas.microsoft.com/office/drawing/2014/main" id="{8DB75FB6-54C7-4610-BA48-95DD98816373}"/>
              </a:ext>
            </a:extLst>
          </p:cNvPr>
          <p:cNvSpPr/>
          <p:nvPr/>
        </p:nvSpPr>
        <p:spPr>
          <a:xfrm>
            <a:off x="2167983" y="5525811"/>
            <a:ext cx="610552" cy="1667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22D937B0-1327-4E91-9185-C8DAA593D1AE}"/>
              </a:ext>
            </a:extLst>
          </p:cNvPr>
          <p:cNvSpPr/>
          <p:nvPr/>
        </p:nvSpPr>
        <p:spPr>
          <a:xfrm>
            <a:off x="2326551" y="5269800"/>
            <a:ext cx="610552" cy="3720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p14="http://schemas.microsoft.com/office/powerpoint/2010/main" xmlns:aink="http://schemas.microsoft.com/office/drawing/2016/ink">
        <mc:Choice Requires="p14 aink">
          <p:contentPart p14:bwMode="auto" r:id="rId140">
            <p14:nvContentPartPr>
              <p14:cNvPr id="1047" name="Ink 1046">
                <a:extLst>
                  <a:ext uri="{FF2B5EF4-FFF2-40B4-BE49-F238E27FC236}">
                    <a16:creationId xmlns:a16="http://schemas.microsoft.com/office/drawing/2014/main" id="{28BD5B38-4A77-4CBD-92C8-A21DDB1FC423}"/>
                  </a:ext>
                </a:extLst>
              </p14:cNvPr>
              <p14:cNvContentPartPr/>
              <p14:nvPr/>
            </p14:nvContentPartPr>
            <p14:xfrm>
              <a:off x="2190930" y="5572909"/>
              <a:ext cx="82080" cy="82440"/>
            </p14:xfrm>
          </p:contentPart>
        </mc:Choice>
        <mc:Fallback xmlns="">
          <p:pic>
            <p:nvPicPr>
              <p:cNvPr id="1047" name="Ink 1046">
                <a:extLst>
                  <a:ext uri="{FF2B5EF4-FFF2-40B4-BE49-F238E27FC236}">
                    <a16:creationId xmlns:a16="http://schemas.microsoft.com/office/drawing/2014/main" id="{28BD5B38-4A77-4CBD-92C8-A21DDB1FC423}"/>
                  </a:ext>
                </a:extLst>
              </p:cNvPr>
              <p:cNvPicPr/>
              <p:nvPr/>
            </p:nvPicPr>
            <p:blipFill>
              <a:blip r:embed="rId141"/>
              <a:stretch>
                <a:fillRect/>
              </a:stretch>
            </p:blipFill>
            <p:spPr>
              <a:xfrm>
                <a:off x="2172930" y="5554909"/>
                <a:ext cx="117720" cy="118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2">
            <p14:nvContentPartPr>
              <p14:cNvPr id="1048" name="Ink 1047">
                <a:extLst>
                  <a:ext uri="{FF2B5EF4-FFF2-40B4-BE49-F238E27FC236}">
                    <a16:creationId xmlns:a16="http://schemas.microsoft.com/office/drawing/2014/main" id="{1CF6C1C3-B61E-4093-BE7C-0C5E8D2C6306}"/>
                  </a:ext>
                </a:extLst>
              </p14:cNvPr>
              <p14:cNvContentPartPr/>
              <p14:nvPr/>
            </p14:nvContentPartPr>
            <p14:xfrm>
              <a:off x="2239530" y="5272309"/>
              <a:ext cx="362880" cy="325080"/>
            </p14:xfrm>
          </p:contentPart>
        </mc:Choice>
        <mc:Fallback xmlns="">
          <p:pic>
            <p:nvPicPr>
              <p:cNvPr id="1048" name="Ink 1047">
                <a:extLst>
                  <a:ext uri="{FF2B5EF4-FFF2-40B4-BE49-F238E27FC236}">
                    <a16:creationId xmlns:a16="http://schemas.microsoft.com/office/drawing/2014/main" id="{1CF6C1C3-B61E-4093-BE7C-0C5E8D2C6306}"/>
                  </a:ext>
                </a:extLst>
              </p:cNvPr>
              <p:cNvPicPr/>
              <p:nvPr/>
            </p:nvPicPr>
            <p:blipFill>
              <a:blip r:embed="rId143"/>
              <a:stretch>
                <a:fillRect/>
              </a:stretch>
            </p:blipFill>
            <p:spPr>
              <a:xfrm>
                <a:off x="2221530" y="5254309"/>
                <a:ext cx="398520" cy="360720"/>
              </a:xfrm>
              <a:prstGeom prst="rect">
                <a:avLst/>
              </a:prstGeom>
            </p:spPr>
          </p:pic>
        </mc:Fallback>
      </mc:AlternateContent>
      <mc:AlternateContent xmlns:mc="http://schemas.openxmlformats.org/markup-compatibility/2006" xmlns:a14="http://schemas.microsoft.com/office/drawing/2010/main">
        <mc:Choice Requires="a14">
          <p:sp>
            <p:nvSpPr>
              <p:cNvPr id="1055" name="TextBox 1054">
                <a:extLst>
                  <a:ext uri="{FF2B5EF4-FFF2-40B4-BE49-F238E27FC236}">
                    <a16:creationId xmlns:a16="http://schemas.microsoft.com/office/drawing/2014/main" id="{56014CA7-9046-47DE-AB38-268EBE3BF6D4}"/>
                  </a:ext>
                </a:extLst>
              </p:cNvPr>
              <p:cNvSpPr txBox="1"/>
              <p:nvPr/>
            </p:nvSpPr>
            <p:spPr>
              <a:xfrm>
                <a:off x="2627447" y="5178150"/>
                <a:ext cx="109581"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𝛾</m:t>
                      </m:r>
                    </m:oMath>
                  </m:oMathPara>
                </a14:m>
                <a:endParaRPr lang="en-US" dirty="0"/>
              </a:p>
            </p:txBody>
          </p:sp>
        </mc:Choice>
        <mc:Fallback xmlns="">
          <p:sp>
            <p:nvSpPr>
              <p:cNvPr id="1055" name="TextBox 1054">
                <a:extLst>
                  <a:ext uri="{FF2B5EF4-FFF2-40B4-BE49-F238E27FC236}">
                    <a16:creationId xmlns:a16="http://schemas.microsoft.com/office/drawing/2014/main" id="{56014CA7-9046-47DE-AB38-268EBE3BF6D4}"/>
                  </a:ext>
                </a:extLst>
              </p:cNvPr>
              <p:cNvSpPr txBox="1">
                <a:spLocks noRot="1" noChangeAspect="1" noMove="1" noResize="1" noEditPoints="1" noAdjustHandles="1" noChangeArrowheads="1" noChangeShapeType="1" noTextEdit="1"/>
              </p:cNvSpPr>
              <p:nvPr/>
            </p:nvSpPr>
            <p:spPr>
              <a:xfrm>
                <a:off x="2627447" y="5178150"/>
                <a:ext cx="109581" cy="169277"/>
              </a:xfrm>
              <a:prstGeom prst="rect">
                <a:avLst/>
              </a:prstGeom>
              <a:blipFill>
                <a:blip r:embed="rId144"/>
                <a:stretch>
                  <a:fillRect l="-27778" r="-27778" b="-21429"/>
                </a:stretch>
              </a:blipFill>
            </p:spPr>
            <p:txBody>
              <a:bodyPr/>
              <a:lstStyle/>
              <a:p>
                <a:r>
                  <a:rPr lang="en-US">
                    <a:noFill/>
                  </a:rPr>
                  <a:t> </a:t>
                </a:r>
              </a:p>
            </p:txBody>
          </p:sp>
        </mc:Fallback>
      </mc:AlternateContent>
      <p:sp>
        <p:nvSpPr>
          <p:cNvPr id="128" name="Rectangle 127">
            <a:extLst>
              <a:ext uri="{FF2B5EF4-FFF2-40B4-BE49-F238E27FC236}">
                <a16:creationId xmlns:a16="http://schemas.microsoft.com/office/drawing/2014/main" id="{EC9D12A5-80F8-46AB-ABA0-E21EEFA881F1}"/>
              </a:ext>
            </a:extLst>
          </p:cNvPr>
          <p:cNvSpPr/>
          <p:nvPr/>
        </p:nvSpPr>
        <p:spPr>
          <a:xfrm>
            <a:off x="5616765" y="1369033"/>
            <a:ext cx="1544589" cy="94831"/>
          </a:xfrm>
          <a:prstGeom prst="rect">
            <a:avLst/>
          </a:prstGeom>
          <a:solidFill>
            <a:srgbClr val="B7C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8" name="TextBox 237">
                <a:extLst>
                  <a:ext uri="{FF2B5EF4-FFF2-40B4-BE49-F238E27FC236}">
                    <a16:creationId xmlns:a16="http://schemas.microsoft.com/office/drawing/2014/main" id="{7B33800A-42A1-422E-B046-497A1425FD6D}"/>
                  </a:ext>
                </a:extLst>
              </p:cNvPr>
              <p:cNvSpPr txBox="1"/>
              <p:nvPr/>
            </p:nvSpPr>
            <p:spPr>
              <a:xfrm>
                <a:off x="5542637" y="979767"/>
                <a:ext cx="1848320" cy="507831"/>
              </a:xfrm>
              <a:prstGeom prst="rect">
                <a:avLst/>
              </a:prstGeom>
              <a:noFill/>
            </p:spPr>
            <p:txBody>
              <a:bodyPr wrap="square" rtlCol="0">
                <a:spAutoFit/>
              </a:bodyPr>
              <a:lstStyle/>
              <a:p>
                <a:r>
                  <a:rPr lang="en-US" sz="900" dirty="0">
                    <a:latin typeface="Centaur" panose="02030504050205020304" pitchFamily="18" charset="0"/>
                  </a:rPr>
                  <a:t>- Unstable if degenerate gas </a:t>
                </a:r>
                <a:r>
                  <a:rPr lang="en-US" sz="800" dirty="0">
                    <a:latin typeface="Centaur" panose="02030504050205020304" pitchFamily="18" charset="0"/>
                  </a:rPr>
                  <a:t>(</a:t>
                </a:r>
                <a14:m>
                  <m:oMath xmlns:m="http://schemas.openxmlformats.org/officeDocument/2006/math">
                    <m:r>
                      <a:rPr lang="en-US" sz="800" b="0" i="1" smtClean="0">
                        <a:latin typeface="Cambria Math" panose="02040503050406030204" pitchFamily="18" charset="0"/>
                      </a:rPr>
                      <m:t>𝑃</m:t>
                    </m:r>
                    <m:r>
                      <a:rPr lang="en-US" sz="800" b="0" i="1" smtClean="0">
                        <a:latin typeface="Cambria Math" panose="02040503050406030204" pitchFamily="18" charset="0"/>
                      </a:rPr>
                      <m:t>≠</m:t>
                    </m:r>
                    <m:r>
                      <a:rPr lang="en-US" sz="800" b="0" i="1" smtClean="0">
                        <a:latin typeface="Cambria Math" panose="02040503050406030204" pitchFamily="18" charset="0"/>
                      </a:rPr>
                      <m:t>𝑃</m:t>
                    </m:r>
                    <m:d>
                      <m:dPr>
                        <m:ctrlPr>
                          <a:rPr lang="en-US" sz="800" b="0" i="1" smtClean="0">
                            <a:latin typeface="Cambria Math" panose="02040503050406030204" pitchFamily="18" charset="0"/>
                          </a:rPr>
                        </m:ctrlPr>
                      </m:dPr>
                      <m:e>
                        <m:r>
                          <a:rPr lang="en-US" sz="800" b="0" i="1" smtClean="0">
                            <a:latin typeface="Cambria Math" panose="02040503050406030204" pitchFamily="18" charset="0"/>
                          </a:rPr>
                          <m:t>𝑇</m:t>
                        </m:r>
                      </m:e>
                    </m:d>
                  </m:oMath>
                </a14:m>
                <a:r>
                  <a:rPr lang="en-US" sz="800" dirty="0">
                    <a:latin typeface="Centaur" panose="02030504050205020304" pitchFamily="18" charset="0"/>
                  </a:rPr>
                  <a:t> </a:t>
                </a:r>
                <a:r>
                  <a:rPr lang="en-US" sz="900" b="1" dirty="0">
                    <a:latin typeface="Centaur" panose="02030504050205020304" pitchFamily="18" charset="0"/>
                  </a:rPr>
                  <a:t>thermo. runaway</a:t>
                </a:r>
                <a:r>
                  <a:rPr lang="en-US" sz="900" dirty="0">
                    <a:latin typeface="Centaur" panose="02030504050205020304" pitchFamily="18" charset="0"/>
                  </a:rPr>
                  <a:t>) or very thin shell (</a:t>
                </a:r>
                <a:r>
                  <a:rPr lang="en-US" sz="900" b="1" dirty="0">
                    <a:latin typeface="Centaur" panose="02030504050205020304" pitchFamily="18" charset="0"/>
                  </a:rPr>
                  <a:t>solar thermostat</a:t>
                </a:r>
                <a:r>
                  <a:rPr lang="en-US" sz="900" dirty="0">
                    <a:latin typeface="Centaur" panose="02030504050205020304" pitchFamily="18" charset="0"/>
                  </a:rPr>
                  <a:t>).</a:t>
                </a:r>
              </a:p>
            </p:txBody>
          </p:sp>
        </mc:Choice>
        <mc:Fallback xmlns="">
          <p:sp>
            <p:nvSpPr>
              <p:cNvPr id="238" name="TextBox 237">
                <a:extLst>
                  <a:ext uri="{FF2B5EF4-FFF2-40B4-BE49-F238E27FC236}">
                    <a16:creationId xmlns:a16="http://schemas.microsoft.com/office/drawing/2014/main" id="{7B33800A-42A1-422E-B046-497A1425FD6D}"/>
                  </a:ext>
                </a:extLst>
              </p:cNvPr>
              <p:cNvSpPr txBox="1">
                <a:spLocks noRot="1" noChangeAspect="1" noMove="1" noResize="1" noEditPoints="1" noAdjustHandles="1" noChangeArrowheads="1" noChangeShapeType="1" noTextEdit="1"/>
              </p:cNvSpPr>
              <p:nvPr/>
            </p:nvSpPr>
            <p:spPr>
              <a:xfrm>
                <a:off x="5542637" y="979767"/>
                <a:ext cx="1848320" cy="507831"/>
              </a:xfrm>
              <a:prstGeom prst="rect">
                <a:avLst/>
              </a:prstGeom>
              <a:blipFill>
                <a:blip r:embed="rId145"/>
                <a:stretch>
                  <a:fillRect b="-3614"/>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060E381C-16ED-47A9-A551-0DFE052F7C8F}"/>
              </a:ext>
            </a:extLst>
          </p:cNvPr>
          <p:cNvSpPr txBox="1"/>
          <p:nvPr/>
        </p:nvSpPr>
        <p:spPr>
          <a:xfrm>
            <a:off x="3178661" y="3586393"/>
            <a:ext cx="492531" cy="246221"/>
          </a:xfrm>
          <a:prstGeom prst="rect">
            <a:avLst/>
          </a:prstGeom>
          <a:noFill/>
        </p:spPr>
        <p:txBody>
          <a:bodyPr wrap="square" rtlCol="0">
            <a:spAutoFit/>
          </a:bodyPr>
          <a:lstStyle/>
          <a:p>
            <a:r>
              <a:rPr lang="en-US" sz="500" dirty="0">
                <a:latin typeface="Centaur" panose="02030504050205020304" pitchFamily="18" charset="0"/>
              </a:rPr>
              <a:t>Brown Dwarf</a:t>
            </a:r>
          </a:p>
        </p:txBody>
      </p:sp>
      <mc:AlternateContent xmlns:mc="http://schemas.openxmlformats.org/markup-compatibility/2006">
        <mc:Choice xmlns:a14="http://schemas.microsoft.com/office/drawing/2010/main" Requires="a14">
          <p:sp>
            <p:nvSpPr>
              <p:cNvPr id="217" name="TextBox 216">
                <a:extLst>
                  <a:ext uri="{FF2B5EF4-FFF2-40B4-BE49-F238E27FC236}">
                    <a16:creationId xmlns:a16="http://schemas.microsoft.com/office/drawing/2014/main" id="{89ED2DE0-A937-4ADF-9F42-63F7B88725A2}"/>
                  </a:ext>
                </a:extLst>
              </p:cNvPr>
              <p:cNvSpPr txBox="1"/>
              <p:nvPr/>
            </p:nvSpPr>
            <p:spPr>
              <a:xfrm>
                <a:off x="66681" y="4521858"/>
                <a:ext cx="2001221" cy="2616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n-US" sz="1050" b="0" i="0" smtClean="0">
                          <a:latin typeface="Cambria Math" panose="02040503050406030204" pitchFamily="18" charset="0"/>
                        </a:rPr>
                        <m:t>Δ</m:t>
                      </m:r>
                      <m:r>
                        <a:rPr lang="en-US" sz="1050" b="0" i="1" smtClean="0">
                          <a:latin typeface="Cambria Math" panose="02040503050406030204" pitchFamily="18" charset="0"/>
                        </a:rPr>
                        <m:t>𝑥</m:t>
                      </m:r>
                      <m:r>
                        <m:rPr>
                          <m:sty m:val="p"/>
                        </m:rPr>
                        <a:rPr lang="en-US" sz="1050" b="0" i="0" smtClean="0">
                          <a:latin typeface="Cambria Math" panose="02040503050406030204" pitchFamily="18" charset="0"/>
                        </a:rPr>
                        <m:t>Δ</m:t>
                      </m:r>
                      <m:r>
                        <a:rPr lang="en-US" sz="1050" b="0" i="1" smtClean="0">
                          <a:latin typeface="Cambria Math" panose="02040503050406030204" pitchFamily="18" charset="0"/>
                        </a:rPr>
                        <m:t>𝑝</m:t>
                      </m:r>
                      <m:r>
                        <a:rPr lang="en-US" sz="1050" b="0" i="1" smtClean="0">
                          <a:latin typeface="Cambria Math" panose="02040503050406030204" pitchFamily="18" charset="0"/>
                        </a:rPr>
                        <m:t>≥ℏ/2</m:t>
                      </m:r>
                    </m:oMath>
                  </m:oMathPara>
                </a14:m>
                <a:endParaRPr lang="en-US" sz="1050" dirty="0"/>
              </a:p>
            </p:txBody>
          </p:sp>
        </mc:Choice>
        <mc:Fallback>
          <p:sp>
            <p:nvSpPr>
              <p:cNvPr id="217" name="TextBox 216">
                <a:extLst>
                  <a:ext uri="{FF2B5EF4-FFF2-40B4-BE49-F238E27FC236}">
                    <a16:creationId xmlns:a16="http://schemas.microsoft.com/office/drawing/2014/main" id="{89ED2DE0-A937-4ADF-9F42-63F7B88725A2}"/>
                  </a:ext>
                </a:extLst>
              </p:cNvPr>
              <p:cNvSpPr txBox="1">
                <a:spLocks noRot="1" noChangeAspect="1" noMove="1" noResize="1" noEditPoints="1" noAdjustHandles="1" noChangeArrowheads="1" noChangeShapeType="1" noTextEdit="1"/>
              </p:cNvSpPr>
              <p:nvPr/>
            </p:nvSpPr>
            <p:spPr>
              <a:xfrm>
                <a:off x="66681" y="4521858"/>
                <a:ext cx="2001221" cy="261610"/>
              </a:xfrm>
              <a:prstGeom prst="rect">
                <a:avLst/>
              </a:prstGeom>
              <a:blipFill>
                <a:blip r:embed="rId146"/>
                <a:stretch>
                  <a:fillRect b="-2326"/>
                </a:stretch>
              </a:blipFill>
            </p:spPr>
            <p:txBody>
              <a:bodyPr/>
              <a:lstStyle/>
              <a:p>
                <a:r>
                  <a:rPr lang="en-US">
                    <a:noFill/>
                  </a:rPr>
                  <a:t> </a:t>
                </a:r>
              </a:p>
            </p:txBody>
          </p:sp>
        </mc:Fallback>
      </mc:AlternateContent>
    </p:spTree>
    <p:extLst>
      <p:ext uri="{BB962C8B-B14F-4D97-AF65-F5344CB8AC3E}">
        <p14:creationId xmlns:p14="http://schemas.microsoft.com/office/powerpoint/2010/main" val="2748157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006E0A4-8D38-42E7-8566-B420735D6579}"/>
              </a:ext>
            </a:extLst>
          </p:cNvPr>
          <p:cNvSpPr/>
          <p:nvPr/>
        </p:nvSpPr>
        <p:spPr>
          <a:xfrm>
            <a:off x="2057754" y="5362126"/>
            <a:ext cx="3500712" cy="2410274"/>
          </a:xfrm>
          <a:prstGeom prst="rect">
            <a:avLst/>
          </a:prstGeom>
          <a:solidFill>
            <a:srgbClr val="C071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1DEF552-F008-4245-9756-A8F9D682E49C}"/>
              </a:ext>
            </a:extLst>
          </p:cNvPr>
          <p:cNvSpPr/>
          <p:nvPr/>
        </p:nvSpPr>
        <p:spPr>
          <a:xfrm>
            <a:off x="5530046" y="5425684"/>
            <a:ext cx="1971608" cy="2346716"/>
          </a:xfrm>
          <a:prstGeom prst="rect">
            <a:avLst/>
          </a:prstGeom>
          <a:solidFill>
            <a:srgbClr val="32B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19DBD2D-6A95-4A47-B454-7842DA2AE415}"/>
              </a:ext>
            </a:extLst>
          </p:cNvPr>
          <p:cNvSpPr/>
          <p:nvPr/>
        </p:nvSpPr>
        <p:spPr>
          <a:xfrm>
            <a:off x="0" y="5113566"/>
            <a:ext cx="2120396" cy="369332"/>
          </a:xfrm>
          <a:prstGeom prst="rect">
            <a:avLst/>
          </a:prstGeom>
          <a:solidFill>
            <a:srgbClr val="02CC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F9760814-17FA-42A6-9047-9C42CD2398D6}"/>
              </a:ext>
            </a:extLst>
          </p:cNvPr>
          <p:cNvSpPr/>
          <p:nvPr/>
        </p:nvSpPr>
        <p:spPr>
          <a:xfrm>
            <a:off x="7468423" y="5485512"/>
            <a:ext cx="2592894" cy="2295368"/>
          </a:xfrm>
          <a:prstGeom prst="rect">
            <a:avLst/>
          </a:prstGeom>
          <a:solidFill>
            <a:srgbClr val="F5BF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13B995C3-C992-44F2-AD8A-F181CD75D74F}"/>
              </a:ext>
            </a:extLst>
          </p:cNvPr>
          <p:cNvSpPr/>
          <p:nvPr/>
        </p:nvSpPr>
        <p:spPr>
          <a:xfrm>
            <a:off x="7596226" y="0"/>
            <a:ext cx="2462174" cy="394426"/>
          </a:xfrm>
          <a:prstGeom prst="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EF8BC3A4-6A36-4636-B154-C4604DE7C219}"/>
              </a:ext>
            </a:extLst>
          </p:cNvPr>
          <p:cNvSpPr/>
          <p:nvPr/>
        </p:nvSpPr>
        <p:spPr>
          <a:xfrm>
            <a:off x="4803911" y="314471"/>
            <a:ext cx="2774950" cy="2101343"/>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2AA87FB-A53B-4AE7-A339-0A2111936446}"/>
              </a:ext>
            </a:extLst>
          </p:cNvPr>
          <p:cNvSpPr/>
          <p:nvPr/>
        </p:nvSpPr>
        <p:spPr>
          <a:xfrm>
            <a:off x="3136243" y="2627511"/>
            <a:ext cx="3972164" cy="2498958"/>
          </a:xfrm>
          <a:prstGeom prst="rect">
            <a:avLst/>
          </a:prstGeom>
          <a:solidFill>
            <a:srgbClr val="26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B204942-6E3D-4978-A48F-0D60CB00B22D}"/>
              </a:ext>
            </a:extLst>
          </p:cNvPr>
          <p:cNvSpPr/>
          <p:nvPr/>
        </p:nvSpPr>
        <p:spPr>
          <a:xfrm>
            <a:off x="0" y="0"/>
            <a:ext cx="2027582" cy="364435"/>
          </a:xfrm>
          <a:prstGeom prst="rect">
            <a:avLst/>
          </a:prstGeom>
          <a:solidFill>
            <a:srgbClr val="895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B29C2FD-D7FD-4C1A-84F8-D915199C129D}"/>
              </a:ext>
            </a:extLst>
          </p:cNvPr>
          <p:cNvSpPr/>
          <p:nvPr/>
        </p:nvSpPr>
        <p:spPr>
          <a:xfrm>
            <a:off x="0" y="364435"/>
            <a:ext cx="2030889" cy="221311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CEFA0FA-986B-4D80-B3D1-B4D6D20BF99B}"/>
              </a:ext>
            </a:extLst>
          </p:cNvPr>
          <p:cNvSpPr txBox="1"/>
          <p:nvPr/>
        </p:nvSpPr>
        <p:spPr>
          <a:xfrm>
            <a:off x="-20585" y="11274"/>
            <a:ext cx="2829339" cy="307777"/>
          </a:xfrm>
          <a:prstGeom prst="rect">
            <a:avLst/>
          </a:prstGeom>
          <a:noFill/>
        </p:spPr>
        <p:txBody>
          <a:bodyPr wrap="square" rtlCol="0">
            <a:spAutoFit/>
          </a:bodyPr>
          <a:lstStyle/>
          <a:p>
            <a:r>
              <a:rPr lang="en-US" sz="1400" dirty="0">
                <a:solidFill>
                  <a:schemeClr val="bg1"/>
                </a:solidFill>
                <a:latin typeface="xkcd" pitchFamily="50" charset="0"/>
              </a:rPr>
              <a:t>Solar Central Temp.</a:t>
            </a:r>
          </a:p>
        </p:txBody>
      </p:sp>
      <p:sp>
        <p:nvSpPr>
          <p:cNvPr id="8" name="Rectangle 7">
            <a:extLst>
              <a:ext uri="{FF2B5EF4-FFF2-40B4-BE49-F238E27FC236}">
                <a16:creationId xmlns:a16="http://schemas.microsoft.com/office/drawing/2014/main" id="{D3975701-78D7-4BAB-AB89-A422E42B9CC1}"/>
              </a:ext>
            </a:extLst>
          </p:cNvPr>
          <p:cNvSpPr/>
          <p:nvPr/>
        </p:nvSpPr>
        <p:spPr>
          <a:xfrm>
            <a:off x="2018243" y="675"/>
            <a:ext cx="2798115" cy="364435"/>
          </a:xfrm>
          <a:prstGeom prst="rect">
            <a:avLst/>
          </a:prstGeom>
          <a:solidFill>
            <a:srgbClr val="EF466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DFAFCD1-52E1-46CF-8284-BC0732D6E13C}"/>
              </a:ext>
            </a:extLst>
          </p:cNvPr>
          <p:cNvSpPr/>
          <p:nvPr/>
        </p:nvSpPr>
        <p:spPr>
          <a:xfrm>
            <a:off x="2025574" y="364435"/>
            <a:ext cx="2790785" cy="2213113"/>
          </a:xfrm>
          <a:prstGeom prst="rect">
            <a:avLst/>
          </a:prstGeom>
          <a:solidFill>
            <a:srgbClr val="21FC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2F4D98D-EEE3-41C0-9A9C-E5657BBDBF78}"/>
              </a:ext>
            </a:extLst>
          </p:cNvPr>
          <p:cNvSpPr txBox="1"/>
          <p:nvPr/>
        </p:nvSpPr>
        <p:spPr>
          <a:xfrm>
            <a:off x="733941" y="377822"/>
            <a:ext cx="722244" cy="307777"/>
          </a:xfrm>
          <a:prstGeom prst="rect">
            <a:avLst/>
          </a:prstGeom>
          <a:noFill/>
        </p:spPr>
        <p:txBody>
          <a:bodyPr wrap="square" rtlCol="0">
            <a:spAutoFit/>
          </a:bodyPr>
          <a:lstStyle/>
          <a:p>
            <a:r>
              <a:rPr lang="en-US" sz="1400" dirty="0">
                <a:latin typeface="xkcd" pitchFamily="50" charset="0"/>
              </a:rPr>
              <a:t>HSE</a:t>
            </a:r>
            <a:endParaRPr lang="en-US" dirty="0">
              <a:latin typeface="xkcd" pitchFamily="50" charset="0"/>
            </a:endParaRPr>
          </a:p>
        </p:txBody>
      </p:sp>
      <p:sp>
        <p:nvSpPr>
          <p:cNvPr id="11" name="TextBox 10">
            <a:extLst>
              <a:ext uri="{FF2B5EF4-FFF2-40B4-BE49-F238E27FC236}">
                <a16:creationId xmlns:a16="http://schemas.microsoft.com/office/drawing/2014/main" id="{90DC8754-9928-4F3F-ABB2-4081FF297DDC}"/>
              </a:ext>
            </a:extLst>
          </p:cNvPr>
          <p:cNvSpPr txBox="1"/>
          <p:nvPr/>
        </p:nvSpPr>
        <p:spPr>
          <a:xfrm>
            <a:off x="712057" y="741112"/>
            <a:ext cx="1258957" cy="307777"/>
          </a:xfrm>
          <a:prstGeom prst="rect">
            <a:avLst/>
          </a:prstGeom>
          <a:noFill/>
        </p:spPr>
        <p:txBody>
          <a:bodyPr wrap="square" rtlCol="0">
            <a:spAutoFit/>
          </a:bodyPr>
          <a:lstStyle/>
          <a:p>
            <a:r>
              <a:rPr lang="en-US" sz="1400" dirty="0">
                <a:latin typeface="xkcd" pitchFamily="50" charset="0"/>
              </a:rPr>
              <a:t>Ideal Gas</a:t>
            </a:r>
          </a:p>
        </p:txBody>
      </p:sp>
      <p:sp>
        <p:nvSpPr>
          <p:cNvPr id="12" name="TextBox 11">
            <a:extLst>
              <a:ext uri="{FF2B5EF4-FFF2-40B4-BE49-F238E27FC236}">
                <a16:creationId xmlns:a16="http://schemas.microsoft.com/office/drawing/2014/main" id="{F304EF43-756B-4FEF-A1AA-BCF121321B0C}"/>
              </a:ext>
            </a:extLst>
          </p:cNvPr>
          <p:cNvSpPr txBox="1"/>
          <p:nvPr/>
        </p:nvSpPr>
        <p:spPr>
          <a:xfrm>
            <a:off x="2018895" y="-29431"/>
            <a:ext cx="2776331" cy="369332"/>
          </a:xfrm>
          <a:prstGeom prst="rect">
            <a:avLst/>
          </a:prstGeom>
          <a:noFill/>
        </p:spPr>
        <p:txBody>
          <a:bodyPr wrap="square" rtlCol="0">
            <a:spAutoFit/>
          </a:bodyPr>
          <a:lstStyle/>
          <a:p>
            <a:r>
              <a:rPr lang="en-US" dirty="0">
                <a:latin typeface="xkcd" pitchFamily="50" charset="0"/>
              </a:rPr>
              <a:t>Asteroseismology</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5280350-4C94-43F8-B9ED-4C3EC93FB5AB}"/>
                  </a:ext>
                </a:extLst>
              </p:cNvPr>
              <p:cNvSpPr txBox="1"/>
              <p:nvPr/>
            </p:nvSpPr>
            <p:spPr>
              <a:xfrm>
                <a:off x="2038828" y="363568"/>
                <a:ext cx="2798114" cy="1061829"/>
              </a:xfrm>
              <a:prstGeom prst="rect">
                <a:avLst/>
              </a:prstGeom>
              <a:noFill/>
            </p:spPr>
            <p:txBody>
              <a:bodyPr wrap="square" rtlCol="0">
                <a:spAutoFit/>
              </a:bodyPr>
              <a:lstStyle/>
              <a:p>
                <a:r>
                  <a:rPr lang="en-US" sz="1050" dirty="0">
                    <a:latin typeface="Centaur" panose="02030504050205020304" pitchFamily="18" charset="0"/>
                  </a:rPr>
                  <a:t>- The study of stars by the observation of natural, resonant oscillations. </a:t>
                </a:r>
              </a:p>
              <a:p>
                <a:r>
                  <a:rPr lang="en-US" sz="1050" dirty="0">
                    <a:latin typeface="Centaur" panose="02030504050205020304" pitchFamily="18" charset="0"/>
                  </a:rPr>
                  <a:t>- Determines evolutionary state, density, core rotation, mass. By comparing </a:t>
                </a:r>
                <a14:m>
                  <m:oMath xmlns:m="http://schemas.openxmlformats.org/officeDocument/2006/math">
                    <m:r>
                      <a:rPr lang="en-US" sz="1050" b="0" i="1" smtClean="0">
                        <a:latin typeface="Cambria Math" panose="02040503050406030204" pitchFamily="18" charset="0"/>
                      </a:rPr>
                      <m:t>𝜈</m:t>
                    </m:r>
                  </m:oMath>
                </a14:m>
                <a:r>
                  <a:rPr lang="en-US" sz="1050" dirty="0">
                    <a:latin typeface="Centaur" panose="02030504050205020304" pitchFamily="18" charset="0"/>
                  </a:rPr>
                  <a:t> to time scales or comparing to models of evolutionary tracks.</a:t>
                </a:r>
              </a:p>
              <a:p>
                <a:endParaRPr lang="en-US" sz="1050" dirty="0"/>
              </a:p>
            </p:txBody>
          </p:sp>
        </mc:Choice>
        <mc:Fallback xmlns="">
          <p:sp>
            <p:nvSpPr>
              <p:cNvPr id="13" name="TextBox 12">
                <a:extLst>
                  <a:ext uri="{FF2B5EF4-FFF2-40B4-BE49-F238E27FC236}">
                    <a16:creationId xmlns:a16="http://schemas.microsoft.com/office/drawing/2014/main" id="{95280350-4C94-43F8-B9ED-4C3EC93FB5AB}"/>
                  </a:ext>
                </a:extLst>
              </p:cNvPr>
              <p:cNvSpPr txBox="1">
                <a:spLocks noRot="1" noChangeAspect="1" noMove="1" noResize="1" noEditPoints="1" noAdjustHandles="1" noChangeArrowheads="1" noChangeShapeType="1" noTextEdit="1"/>
              </p:cNvSpPr>
              <p:nvPr/>
            </p:nvSpPr>
            <p:spPr>
              <a:xfrm>
                <a:off x="2038828" y="363568"/>
                <a:ext cx="2798114" cy="1061829"/>
              </a:xfrm>
              <a:prstGeom prst="rect">
                <a:avLst/>
              </a:prstGeom>
              <a:blipFill>
                <a:blip r:embed="rId2"/>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BCDA8A3A-7976-4836-8E3D-BDDC71F8BFCA}"/>
              </a:ext>
            </a:extLst>
          </p:cNvPr>
          <p:cNvSpPr txBox="1"/>
          <p:nvPr/>
        </p:nvSpPr>
        <p:spPr>
          <a:xfrm>
            <a:off x="2017758" y="1185792"/>
            <a:ext cx="2232991" cy="261610"/>
          </a:xfrm>
          <a:prstGeom prst="rect">
            <a:avLst/>
          </a:prstGeom>
          <a:noFill/>
        </p:spPr>
        <p:txBody>
          <a:bodyPr wrap="square" rtlCol="0">
            <a:spAutoFit/>
          </a:bodyPr>
          <a:lstStyle/>
          <a:p>
            <a:r>
              <a:rPr lang="en-US" sz="1100" dirty="0">
                <a:latin typeface="xkcd" pitchFamily="50" charset="0"/>
              </a:rPr>
              <a:t>Pressure (P) Waves</a:t>
            </a:r>
          </a:p>
        </p:txBody>
      </p:sp>
      <p:sp>
        <p:nvSpPr>
          <p:cNvPr id="15" name="Rectangle 14">
            <a:extLst>
              <a:ext uri="{FF2B5EF4-FFF2-40B4-BE49-F238E27FC236}">
                <a16:creationId xmlns:a16="http://schemas.microsoft.com/office/drawing/2014/main" id="{6EBC8B30-63FE-4164-98E2-C9310ADDA875}"/>
              </a:ext>
            </a:extLst>
          </p:cNvPr>
          <p:cNvSpPr/>
          <p:nvPr/>
        </p:nvSpPr>
        <p:spPr>
          <a:xfrm>
            <a:off x="1994231" y="1748252"/>
            <a:ext cx="1455848" cy="261610"/>
          </a:xfrm>
          <a:prstGeom prst="rect">
            <a:avLst/>
          </a:prstGeom>
        </p:spPr>
        <p:txBody>
          <a:bodyPr wrap="none">
            <a:spAutoFit/>
          </a:bodyPr>
          <a:lstStyle/>
          <a:p>
            <a:r>
              <a:rPr lang="en-US" sz="1100" dirty="0">
                <a:latin typeface="xkcd" pitchFamily="50" charset="0"/>
              </a:rPr>
              <a:t>Gravity (G) Waves</a:t>
            </a:r>
          </a:p>
        </p:txBody>
      </p:sp>
      <p:sp>
        <p:nvSpPr>
          <p:cNvPr id="16" name="TextBox 15">
            <a:extLst>
              <a:ext uri="{FF2B5EF4-FFF2-40B4-BE49-F238E27FC236}">
                <a16:creationId xmlns:a16="http://schemas.microsoft.com/office/drawing/2014/main" id="{36462144-49D1-431F-A91D-F57AD14013DD}"/>
              </a:ext>
            </a:extLst>
          </p:cNvPr>
          <p:cNvSpPr txBox="1"/>
          <p:nvPr/>
        </p:nvSpPr>
        <p:spPr>
          <a:xfrm>
            <a:off x="1949990" y="1360891"/>
            <a:ext cx="2914139" cy="461665"/>
          </a:xfrm>
          <a:prstGeom prst="rect">
            <a:avLst/>
          </a:prstGeom>
          <a:noFill/>
        </p:spPr>
        <p:txBody>
          <a:bodyPr wrap="square" rtlCol="0">
            <a:spAutoFit/>
          </a:bodyPr>
          <a:lstStyle/>
          <a:p>
            <a:pPr marL="171450" indent="-171450">
              <a:buFontTx/>
              <a:buChar char="-"/>
            </a:pPr>
            <a:r>
              <a:rPr lang="en-US" sz="1200" dirty="0">
                <a:latin typeface="Centaur" panose="02030504050205020304" pitchFamily="18" charset="0"/>
              </a:rPr>
              <a:t>Driven by Turbulence, Restored by Pressure, Convective Envelopes, Radial</a:t>
            </a:r>
          </a:p>
        </p:txBody>
      </p:sp>
      <p:sp>
        <p:nvSpPr>
          <p:cNvPr id="17" name="TextBox 16">
            <a:extLst>
              <a:ext uri="{FF2B5EF4-FFF2-40B4-BE49-F238E27FC236}">
                <a16:creationId xmlns:a16="http://schemas.microsoft.com/office/drawing/2014/main" id="{770E763A-417E-47F1-A133-86B3B64A9D95}"/>
              </a:ext>
            </a:extLst>
          </p:cNvPr>
          <p:cNvSpPr txBox="1"/>
          <p:nvPr/>
        </p:nvSpPr>
        <p:spPr>
          <a:xfrm>
            <a:off x="1985827" y="1952988"/>
            <a:ext cx="2851115" cy="646331"/>
          </a:xfrm>
          <a:prstGeom prst="rect">
            <a:avLst/>
          </a:prstGeom>
          <a:noFill/>
        </p:spPr>
        <p:txBody>
          <a:bodyPr wrap="square" rtlCol="0">
            <a:spAutoFit/>
          </a:bodyPr>
          <a:lstStyle/>
          <a:p>
            <a:pPr marL="171450" indent="-171450">
              <a:buFontTx/>
              <a:buChar char="-"/>
            </a:pPr>
            <a:r>
              <a:rPr lang="en-US" sz="1200" dirty="0">
                <a:latin typeface="Centaur" panose="02030504050205020304" pitchFamily="18" charset="0"/>
              </a:rPr>
              <a:t>Driven by Buoyancy, Restored by Gravity, Central Region, Non Radial, Cant travel in convection</a:t>
            </a:r>
          </a:p>
        </p:txBody>
      </p:sp>
      <p:sp>
        <p:nvSpPr>
          <p:cNvPr id="18" name="Rectangle 17">
            <a:extLst>
              <a:ext uri="{FF2B5EF4-FFF2-40B4-BE49-F238E27FC236}">
                <a16:creationId xmlns:a16="http://schemas.microsoft.com/office/drawing/2014/main" id="{D60397A0-6C8E-4950-9F9F-AA1AD3947B5A}"/>
              </a:ext>
            </a:extLst>
          </p:cNvPr>
          <p:cNvSpPr/>
          <p:nvPr/>
        </p:nvSpPr>
        <p:spPr>
          <a:xfrm>
            <a:off x="2081833" y="5120023"/>
            <a:ext cx="3464562" cy="36933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185CFF5-3ACE-4A94-B648-9C3985708C0F}"/>
                  </a:ext>
                </a:extLst>
              </p:cNvPr>
              <p:cNvSpPr txBox="1"/>
              <p:nvPr/>
            </p:nvSpPr>
            <p:spPr>
              <a:xfrm>
                <a:off x="1040247" y="1140934"/>
                <a:ext cx="771940" cy="6226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𝜇</m:t>
                          </m:r>
                        </m:e>
                        <m:sub>
                          <m:r>
                            <a:rPr lang="en-US" sz="1200" b="0" i="1" smtClean="0">
                              <a:latin typeface="Cambria Math" panose="02040503050406030204" pitchFamily="18" charset="0"/>
                            </a:rPr>
                            <m:t>𝐻</m:t>
                          </m:r>
                        </m:sub>
                      </m:sSub>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m:t>
                          </m:r>
                        </m:num>
                        <m:den>
                          <m:r>
                            <a:rPr lang="en-US" sz="1200" b="0" i="1" smtClean="0">
                              <a:latin typeface="Cambria Math" panose="02040503050406030204" pitchFamily="18" charset="0"/>
                            </a:rPr>
                            <m:t>2</m:t>
                          </m:r>
                        </m:den>
                      </m:f>
                    </m:oMath>
                  </m:oMathPara>
                </a14:m>
                <a:endParaRPr lang="en-US" sz="1200" b="0" dirty="0"/>
              </a:p>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𝜇</m:t>
                          </m:r>
                        </m:e>
                        <m:sub>
                          <m:r>
                            <a:rPr lang="en-US" sz="1200" b="0" i="1" smtClean="0">
                              <a:latin typeface="Cambria Math" panose="02040503050406030204" pitchFamily="18" charset="0"/>
                            </a:rPr>
                            <m:t>𝐻𝑒</m:t>
                          </m:r>
                        </m:sub>
                      </m:sSub>
                      <m:r>
                        <a:rPr lang="en-US" sz="1200" b="0" i="1" smtClean="0">
                          <a:latin typeface="Cambria Math" panose="02040503050406030204" pitchFamily="18" charset="0"/>
                        </a:rPr>
                        <m:t>=1</m:t>
                      </m:r>
                    </m:oMath>
                  </m:oMathPara>
                </a14:m>
                <a:endParaRPr lang="en-US" sz="1200" dirty="0"/>
              </a:p>
            </p:txBody>
          </p:sp>
        </mc:Choice>
        <mc:Fallback xmlns="">
          <p:sp>
            <p:nvSpPr>
              <p:cNvPr id="22" name="TextBox 21">
                <a:extLst>
                  <a:ext uri="{FF2B5EF4-FFF2-40B4-BE49-F238E27FC236}">
                    <a16:creationId xmlns:a16="http://schemas.microsoft.com/office/drawing/2014/main" id="{E185CFF5-3ACE-4A94-B648-9C3985708C0F}"/>
                  </a:ext>
                </a:extLst>
              </p:cNvPr>
              <p:cNvSpPr txBox="1">
                <a:spLocks noRot="1" noChangeAspect="1" noMove="1" noResize="1" noEditPoints="1" noAdjustHandles="1" noChangeArrowheads="1" noChangeShapeType="1" noTextEdit="1"/>
              </p:cNvSpPr>
              <p:nvPr/>
            </p:nvSpPr>
            <p:spPr>
              <a:xfrm>
                <a:off x="1040247" y="1140934"/>
                <a:ext cx="771940" cy="622671"/>
              </a:xfrm>
              <a:prstGeom prst="rect">
                <a:avLst/>
              </a:prstGeom>
              <a:blipFill>
                <a:blip r:embed="rId3"/>
                <a:stretch>
                  <a:fillRect/>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AD3CCBDA-91D1-4E91-AF3D-09AB6948DE02}"/>
              </a:ext>
            </a:extLst>
          </p:cNvPr>
          <p:cNvSpPr txBox="1"/>
          <p:nvPr/>
        </p:nvSpPr>
        <p:spPr>
          <a:xfrm>
            <a:off x="2089736" y="5119789"/>
            <a:ext cx="2093844" cy="369332"/>
          </a:xfrm>
          <a:prstGeom prst="rect">
            <a:avLst/>
          </a:prstGeom>
          <a:noFill/>
        </p:spPr>
        <p:txBody>
          <a:bodyPr wrap="square" rtlCol="0">
            <a:spAutoFit/>
          </a:bodyPr>
          <a:lstStyle/>
          <a:p>
            <a:r>
              <a:rPr lang="en-US" dirty="0">
                <a:solidFill>
                  <a:schemeClr val="bg1"/>
                </a:solidFill>
                <a:latin typeface="xkcd" pitchFamily="50" charset="0"/>
              </a:rPr>
              <a:t>Mass Transfer</a:t>
            </a:r>
          </a:p>
        </p:txBody>
      </p:sp>
      <p:sp>
        <p:nvSpPr>
          <p:cNvPr id="28" name="Rectangle 27">
            <a:extLst>
              <a:ext uri="{FF2B5EF4-FFF2-40B4-BE49-F238E27FC236}">
                <a16:creationId xmlns:a16="http://schemas.microsoft.com/office/drawing/2014/main" id="{BB4BE0D2-65DB-4A1F-B8FF-303AFE9B51F0}"/>
              </a:ext>
            </a:extLst>
          </p:cNvPr>
          <p:cNvSpPr/>
          <p:nvPr/>
        </p:nvSpPr>
        <p:spPr>
          <a:xfrm>
            <a:off x="-1" y="2572646"/>
            <a:ext cx="3147389" cy="3481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EC672EF-B67B-452F-9224-04A8D1930B2B}"/>
              </a:ext>
            </a:extLst>
          </p:cNvPr>
          <p:cNvSpPr/>
          <p:nvPr/>
        </p:nvSpPr>
        <p:spPr>
          <a:xfrm>
            <a:off x="-4797" y="2913355"/>
            <a:ext cx="3147388" cy="2213113"/>
          </a:xfrm>
          <a:prstGeom prst="rect">
            <a:avLst/>
          </a:prstGeom>
          <a:solidFill>
            <a:srgbClr val="FF0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2B112B13-08BD-4807-92CA-756AE7A20152}"/>
              </a:ext>
            </a:extLst>
          </p:cNvPr>
          <p:cNvSpPr txBox="1"/>
          <p:nvPr/>
        </p:nvSpPr>
        <p:spPr>
          <a:xfrm>
            <a:off x="-2" y="2550206"/>
            <a:ext cx="2405265" cy="369332"/>
          </a:xfrm>
          <a:prstGeom prst="rect">
            <a:avLst/>
          </a:prstGeom>
          <a:noFill/>
        </p:spPr>
        <p:txBody>
          <a:bodyPr wrap="square" rtlCol="0">
            <a:spAutoFit/>
          </a:bodyPr>
          <a:lstStyle/>
          <a:p>
            <a:r>
              <a:rPr lang="en-US" dirty="0">
                <a:latin typeface="xkcd" pitchFamily="50" charset="0"/>
              </a:rPr>
              <a:t>Central Pressure</a:t>
            </a:r>
          </a:p>
        </p:txBody>
      </p:sp>
      <p:sp>
        <p:nvSpPr>
          <p:cNvPr id="34" name="Rectangle 33">
            <a:extLst>
              <a:ext uri="{FF2B5EF4-FFF2-40B4-BE49-F238E27FC236}">
                <a16:creationId xmlns:a16="http://schemas.microsoft.com/office/drawing/2014/main" id="{4C262313-4F84-458E-9770-8C5A2FEE65D5}"/>
              </a:ext>
            </a:extLst>
          </p:cNvPr>
          <p:cNvSpPr/>
          <p:nvPr/>
        </p:nvSpPr>
        <p:spPr>
          <a:xfrm>
            <a:off x="-391" y="5472622"/>
            <a:ext cx="2066048" cy="2299778"/>
          </a:xfrm>
          <a:prstGeom prst="rect">
            <a:avLst/>
          </a:prstGeom>
          <a:solidFill>
            <a:srgbClr val="2DF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DF26C1DF-2F59-4E6A-A238-A22AACA35350}"/>
              </a:ext>
            </a:extLst>
          </p:cNvPr>
          <p:cNvSpPr/>
          <p:nvPr/>
        </p:nvSpPr>
        <p:spPr>
          <a:xfrm>
            <a:off x="-65160" y="5127230"/>
            <a:ext cx="2063385" cy="307777"/>
          </a:xfrm>
          <a:prstGeom prst="rect">
            <a:avLst/>
          </a:prstGeom>
        </p:spPr>
        <p:txBody>
          <a:bodyPr wrap="none">
            <a:spAutoFit/>
          </a:bodyPr>
          <a:lstStyle/>
          <a:p>
            <a:r>
              <a:rPr lang="en-US" sz="1400" dirty="0">
                <a:latin typeface="xkcd" pitchFamily="50" charset="0"/>
              </a:rPr>
              <a:t>Mass-Radius Relation</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F58A396-0647-49C3-A3B1-EF194C27C4D7}"/>
                  </a:ext>
                </a:extLst>
              </p:cNvPr>
              <p:cNvSpPr txBox="1"/>
              <p:nvPr/>
            </p:nvSpPr>
            <p:spPr>
              <a:xfrm>
                <a:off x="1456185" y="5435007"/>
                <a:ext cx="722133" cy="40812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panose="02040503050406030204" pitchFamily="18" charset="0"/>
                        </a:rPr>
                        <m:t>𝜌</m:t>
                      </m:r>
                      <m:r>
                        <a:rPr lang="en-US" sz="1100" b="0" i="1" smtClean="0">
                          <a:latin typeface="Cambria Math" panose="02040503050406030204" pitchFamily="18" charset="0"/>
                        </a:rPr>
                        <m:t>∝</m:t>
                      </m:r>
                      <m:f>
                        <m:fPr>
                          <m:ctrlPr>
                            <a:rPr lang="en-US" sz="1100" b="0" i="1" smtClean="0">
                              <a:latin typeface="Cambria Math" panose="02040503050406030204" pitchFamily="18" charset="0"/>
                            </a:rPr>
                          </m:ctrlPr>
                        </m:fPr>
                        <m:num>
                          <m:r>
                            <a:rPr lang="en-US" sz="1100" b="0" i="1" smtClean="0">
                              <a:latin typeface="Cambria Math" panose="02040503050406030204" pitchFamily="18" charset="0"/>
                            </a:rPr>
                            <m:t>𝑀</m:t>
                          </m:r>
                        </m:num>
                        <m:den>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𝑅</m:t>
                              </m:r>
                            </m:e>
                            <m:sup>
                              <m:r>
                                <a:rPr lang="en-US" sz="1100" b="0" i="1" smtClean="0">
                                  <a:latin typeface="Cambria Math" panose="02040503050406030204" pitchFamily="18" charset="0"/>
                                </a:rPr>
                                <m:t>3</m:t>
                              </m:r>
                            </m:sup>
                          </m:sSup>
                        </m:den>
                      </m:f>
                    </m:oMath>
                  </m:oMathPara>
                </a14:m>
                <a:endParaRPr lang="en-US" sz="1100" b="0" i="1" dirty="0">
                  <a:latin typeface="Cambria Math" panose="02040503050406030204" pitchFamily="18" charset="0"/>
                </a:endParaRPr>
              </a:p>
            </p:txBody>
          </p:sp>
        </mc:Choice>
        <mc:Fallback xmlns="">
          <p:sp>
            <p:nvSpPr>
              <p:cNvPr id="36" name="TextBox 35">
                <a:extLst>
                  <a:ext uri="{FF2B5EF4-FFF2-40B4-BE49-F238E27FC236}">
                    <a16:creationId xmlns:a16="http://schemas.microsoft.com/office/drawing/2014/main" id="{0F58A396-0647-49C3-A3B1-EF194C27C4D7}"/>
                  </a:ext>
                </a:extLst>
              </p:cNvPr>
              <p:cNvSpPr txBox="1">
                <a:spLocks noRot="1" noChangeAspect="1" noMove="1" noResize="1" noEditPoints="1" noAdjustHandles="1" noChangeArrowheads="1" noChangeShapeType="1" noTextEdit="1"/>
              </p:cNvSpPr>
              <p:nvPr/>
            </p:nvSpPr>
            <p:spPr>
              <a:xfrm>
                <a:off x="1456185" y="5435007"/>
                <a:ext cx="722133" cy="40812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7C418369-62AA-4E5C-B5A2-F62CFF22E4CE}"/>
                  </a:ext>
                </a:extLst>
              </p:cNvPr>
              <p:cNvSpPr/>
              <p:nvPr/>
            </p:nvSpPr>
            <p:spPr>
              <a:xfrm>
                <a:off x="-7607" y="5443003"/>
                <a:ext cx="1241934" cy="43095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100" i="1">
                          <a:latin typeface="Cambria Math" panose="02040503050406030204" pitchFamily="18" charset="0"/>
                        </a:rPr>
                        <m:t>𝑃</m:t>
                      </m:r>
                      <m:r>
                        <a:rPr lang="en-US" sz="1100" i="1">
                          <a:latin typeface="Cambria Math" panose="02040503050406030204" pitchFamily="18" charset="0"/>
                        </a:rPr>
                        <m:t>∝</m:t>
                      </m:r>
                      <m:f>
                        <m:fPr>
                          <m:ctrlPr>
                            <a:rPr lang="en-US" sz="1100" i="1">
                              <a:latin typeface="Cambria Math" panose="02040503050406030204" pitchFamily="18" charset="0"/>
                            </a:rPr>
                          </m:ctrlPr>
                        </m:fPr>
                        <m:num>
                          <m:r>
                            <a:rPr lang="en-US" sz="1100" i="1">
                              <a:latin typeface="Cambria Math" panose="02040503050406030204" pitchFamily="18" charset="0"/>
                            </a:rPr>
                            <m:t>𝑀</m:t>
                          </m:r>
                          <m:r>
                            <a:rPr lang="en-US" sz="1100" i="1">
                              <a:latin typeface="Cambria Math" panose="02040503050406030204" pitchFamily="18" charset="0"/>
                            </a:rPr>
                            <m:t>𝜌</m:t>
                          </m:r>
                        </m:num>
                        <m:den>
                          <m:r>
                            <a:rPr lang="en-US" sz="1100" i="1">
                              <a:latin typeface="Cambria Math" panose="02040503050406030204" pitchFamily="18" charset="0"/>
                            </a:rPr>
                            <m:t>𝑅</m:t>
                          </m:r>
                        </m:den>
                      </m:f>
                      <m:r>
                        <a:rPr lang="en-US" sz="1100" i="1">
                          <a:latin typeface="Cambria Math" panose="02040503050406030204" pitchFamily="18" charset="0"/>
                        </a:rPr>
                        <m:t>∝</m:t>
                      </m:r>
                      <m:f>
                        <m:fPr>
                          <m:ctrlPr>
                            <a:rPr lang="en-US" sz="1100" i="1">
                              <a:latin typeface="Cambria Math" panose="02040503050406030204" pitchFamily="18" charset="0"/>
                            </a:rPr>
                          </m:ctrlPr>
                        </m:fPr>
                        <m:num>
                          <m:sSup>
                            <m:sSupPr>
                              <m:ctrlPr>
                                <a:rPr lang="en-US" sz="1100" i="1">
                                  <a:latin typeface="Cambria Math" panose="02040503050406030204" pitchFamily="18" charset="0"/>
                                </a:rPr>
                              </m:ctrlPr>
                            </m:sSupPr>
                            <m:e>
                              <m:r>
                                <a:rPr lang="en-US" sz="1100" i="1">
                                  <a:latin typeface="Cambria Math" panose="02040503050406030204" pitchFamily="18" charset="0"/>
                                </a:rPr>
                                <m:t>𝑀</m:t>
                              </m:r>
                            </m:e>
                            <m:sup>
                              <m:r>
                                <a:rPr lang="en-US" sz="1100" i="1">
                                  <a:latin typeface="Cambria Math" panose="02040503050406030204" pitchFamily="18" charset="0"/>
                                </a:rPr>
                                <m:t>2</m:t>
                              </m:r>
                            </m:sup>
                          </m:sSup>
                        </m:num>
                        <m:den>
                          <m:sSup>
                            <m:sSupPr>
                              <m:ctrlPr>
                                <a:rPr lang="en-US" sz="1100" i="1">
                                  <a:latin typeface="Cambria Math" panose="02040503050406030204" pitchFamily="18" charset="0"/>
                                </a:rPr>
                              </m:ctrlPr>
                            </m:sSupPr>
                            <m:e>
                              <m:r>
                                <a:rPr lang="en-US" sz="1100" i="1">
                                  <a:latin typeface="Cambria Math" panose="02040503050406030204" pitchFamily="18" charset="0"/>
                                </a:rPr>
                                <m:t>𝑅</m:t>
                              </m:r>
                            </m:e>
                            <m:sup>
                              <m:r>
                                <a:rPr lang="en-US" sz="1100" i="1">
                                  <a:latin typeface="Cambria Math" panose="02040503050406030204" pitchFamily="18" charset="0"/>
                                </a:rPr>
                                <m:t>4</m:t>
                              </m:r>
                            </m:sup>
                          </m:sSup>
                        </m:den>
                      </m:f>
                    </m:oMath>
                  </m:oMathPara>
                </a14:m>
                <a:endParaRPr lang="en-US" sz="1100" dirty="0"/>
              </a:p>
            </p:txBody>
          </p:sp>
        </mc:Choice>
        <mc:Fallback xmlns="">
          <p:sp>
            <p:nvSpPr>
              <p:cNvPr id="39" name="Rectangle 38">
                <a:extLst>
                  <a:ext uri="{FF2B5EF4-FFF2-40B4-BE49-F238E27FC236}">
                    <a16:creationId xmlns:a16="http://schemas.microsoft.com/office/drawing/2014/main" id="{7C418369-62AA-4E5C-B5A2-F62CFF22E4CE}"/>
                  </a:ext>
                </a:extLst>
              </p:cNvPr>
              <p:cNvSpPr>
                <a:spLocks noRot="1" noChangeAspect="1" noMove="1" noResize="1" noEditPoints="1" noAdjustHandles="1" noChangeArrowheads="1" noChangeShapeType="1" noTextEdit="1"/>
              </p:cNvSpPr>
              <p:nvPr/>
            </p:nvSpPr>
            <p:spPr>
              <a:xfrm>
                <a:off x="-7607" y="5443003"/>
                <a:ext cx="1241934" cy="43095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19315FC3-A3B9-453E-8909-A94626E9FF6B}"/>
                  </a:ext>
                </a:extLst>
              </p:cNvPr>
              <p:cNvSpPr/>
              <p:nvPr/>
            </p:nvSpPr>
            <p:spPr>
              <a:xfrm>
                <a:off x="35950" y="6692561"/>
                <a:ext cx="1444487" cy="26161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sz="1100" i="1">
                              <a:latin typeface="Cambria Math" panose="02040503050406030204" pitchFamily="18" charset="0"/>
                            </a:rPr>
                          </m:ctrlPr>
                        </m:sSupPr>
                        <m:e>
                          <m:r>
                            <a:rPr lang="en-US" sz="1100" i="1">
                              <a:latin typeface="Cambria Math" panose="02040503050406030204" pitchFamily="18" charset="0"/>
                            </a:rPr>
                            <m:t>𝑅</m:t>
                          </m:r>
                        </m:e>
                        <m:sup>
                          <m:r>
                            <a:rPr lang="en-US" sz="1100" i="1">
                              <a:latin typeface="Cambria Math" panose="02040503050406030204" pitchFamily="18" charset="0"/>
                            </a:rPr>
                            <m:t>4−3</m:t>
                          </m:r>
                          <m:r>
                            <a:rPr lang="en-US" sz="1100" i="1">
                              <a:latin typeface="Cambria Math" panose="02040503050406030204" pitchFamily="18" charset="0"/>
                            </a:rPr>
                            <m:t>𝛾</m:t>
                          </m:r>
                        </m:sup>
                      </m:sSup>
                      <m:r>
                        <a:rPr lang="en-US" sz="1100" i="1">
                          <a:latin typeface="Cambria Math" panose="02040503050406030204" pitchFamily="18" charset="0"/>
                        </a:rPr>
                        <m:t>∝</m:t>
                      </m:r>
                      <m:sSup>
                        <m:sSupPr>
                          <m:ctrlPr>
                            <a:rPr lang="en-US" sz="1100" i="1">
                              <a:latin typeface="Cambria Math" panose="02040503050406030204" pitchFamily="18" charset="0"/>
                            </a:rPr>
                          </m:ctrlPr>
                        </m:sSupPr>
                        <m:e>
                          <m:r>
                            <a:rPr lang="en-US" sz="1100" i="1">
                              <a:latin typeface="Cambria Math" panose="02040503050406030204" pitchFamily="18" charset="0"/>
                            </a:rPr>
                            <m:t>𝑀</m:t>
                          </m:r>
                        </m:e>
                        <m:sup>
                          <m:r>
                            <a:rPr lang="en-US" sz="1100" i="1">
                              <a:latin typeface="Cambria Math" panose="02040503050406030204" pitchFamily="18" charset="0"/>
                            </a:rPr>
                            <m:t>2−</m:t>
                          </m:r>
                          <m:r>
                            <a:rPr lang="en-US" sz="1100" i="1">
                              <a:latin typeface="Cambria Math" panose="02040503050406030204" pitchFamily="18" charset="0"/>
                            </a:rPr>
                            <m:t>𝛾</m:t>
                          </m:r>
                        </m:sup>
                      </m:sSup>
                    </m:oMath>
                  </m:oMathPara>
                </a14:m>
                <a:endParaRPr lang="en-US" sz="1200" dirty="0"/>
              </a:p>
            </p:txBody>
          </p:sp>
        </mc:Choice>
        <mc:Fallback xmlns="">
          <p:sp>
            <p:nvSpPr>
              <p:cNvPr id="40" name="Rectangle 39">
                <a:extLst>
                  <a:ext uri="{FF2B5EF4-FFF2-40B4-BE49-F238E27FC236}">
                    <a16:creationId xmlns:a16="http://schemas.microsoft.com/office/drawing/2014/main" id="{19315FC3-A3B9-453E-8909-A94626E9FF6B}"/>
                  </a:ext>
                </a:extLst>
              </p:cNvPr>
              <p:cNvSpPr>
                <a:spLocks noRot="1" noChangeAspect="1" noMove="1" noResize="1" noEditPoints="1" noAdjustHandles="1" noChangeArrowheads="1" noChangeShapeType="1" noTextEdit="1"/>
              </p:cNvSpPr>
              <p:nvPr/>
            </p:nvSpPr>
            <p:spPr>
              <a:xfrm>
                <a:off x="35950" y="6692561"/>
                <a:ext cx="1444487" cy="2616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2FA188B7-4C2E-48A9-ABC7-A0B3CBD2D6C4}"/>
                  </a:ext>
                </a:extLst>
              </p:cNvPr>
              <p:cNvSpPr/>
              <p:nvPr/>
            </p:nvSpPr>
            <p:spPr>
              <a:xfrm>
                <a:off x="-7736" y="5815922"/>
                <a:ext cx="1184490" cy="432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100" i="1">
                          <a:latin typeface="Cambria Math" panose="02040503050406030204" pitchFamily="18" charset="0"/>
                        </a:rPr>
                        <m:t>𝑃</m:t>
                      </m:r>
                      <m:r>
                        <a:rPr lang="en-US" sz="1100" i="1">
                          <a:latin typeface="Cambria Math" panose="02040503050406030204" pitchFamily="18" charset="0"/>
                        </a:rPr>
                        <m:t>∝</m:t>
                      </m:r>
                      <m:sSup>
                        <m:sSupPr>
                          <m:ctrlPr>
                            <a:rPr lang="en-US" sz="1100" i="1">
                              <a:latin typeface="Cambria Math" panose="02040503050406030204" pitchFamily="18" charset="0"/>
                            </a:rPr>
                          </m:ctrlPr>
                        </m:sSupPr>
                        <m:e>
                          <m:r>
                            <a:rPr lang="en-US" sz="1100" i="1">
                              <a:latin typeface="Cambria Math" panose="02040503050406030204" pitchFamily="18" charset="0"/>
                            </a:rPr>
                            <m:t>𝜌</m:t>
                          </m:r>
                        </m:e>
                        <m:sup>
                          <m:r>
                            <a:rPr lang="en-US" sz="1100" i="1">
                              <a:latin typeface="Cambria Math" panose="02040503050406030204" pitchFamily="18" charset="0"/>
                            </a:rPr>
                            <m:t>𝛾</m:t>
                          </m:r>
                        </m:sup>
                      </m:sSup>
                      <m:r>
                        <a:rPr lang="en-US" sz="1100" i="1">
                          <a:latin typeface="Cambria Math" panose="02040503050406030204" pitchFamily="18" charset="0"/>
                        </a:rPr>
                        <m:t>∝</m:t>
                      </m:r>
                      <m:sSup>
                        <m:sSupPr>
                          <m:ctrlPr>
                            <a:rPr lang="en-US" sz="1100" i="1">
                              <a:latin typeface="Cambria Math" panose="02040503050406030204" pitchFamily="18" charset="0"/>
                            </a:rPr>
                          </m:ctrlPr>
                        </m:sSupPr>
                        <m:e>
                          <m:d>
                            <m:dPr>
                              <m:ctrlPr>
                                <a:rPr lang="en-US" sz="1100" i="1">
                                  <a:latin typeface="Cambria Math" panose="02040503050406030204" pitchFamily="18" charset="0"/>
                                </a:rPr>
                              </m:ctrlPr>
                            </m:dPr>
                            <m:e>
                              <m:f>
                                <m:fPr>
                                  <m:ctrlPr>
                                    <a:rPr lang="en-US" sz="1100" i="1">
                                      <a:latin typeface="Cambria Math" panose="02040503050406030204" pitchFamily="18" charset="0"/>
                                    </a:rPr>
                                  </m:ctrlPr>
                                </m:fPr>
                                <m:num>
                                  <m:r>
                                    <a:rPr lang="en-US" sz="1100" i="1">
                                      <a:latin typeface="Cambria Math" panose="02040503050406030204" pitchFamily="18" charset="0"/>
                                    </a:rPr>
                                    <m:t>𝑀</m:t>
                                  </m:r>
                                </m:num>
                                <m:den>
                                  <m:sSup>
                                    <m:sSupPr>
                                      <m:ctrlPr>
                                        <a:rPr lang="en-US" sz="1100" i="1">
                                          <a:latin typeface="Cambria Math" panose="02040503050406030204" pitchFamily="18" charset="0"/>
                                        </a:rPr>
                                      </m:ctrlPr>
                                    </m:sSupPr>
                                    <m:e>
                                      <m:r>
                                        <a:rPr lang="en-US" sz="1100" i="1">
                                          <a:latin typeface="Cambria Math" panose="02040503050406030204" pitchFamily="18" charset="0"/>
                                        </a:rPr>
                                        <m:t>𝑅</m:t>
                                      </m:r>
                                    </m:e>
                                    <m:sup>
                                      <m:r>
                                        <a:rPr lang="en-US" sz="1100" i="1">
                                          <a:latin typeface="Cambria Math" panose="02040503050406030204" pitchFamily="18" charset="0"/>
                                        </a:rPr>
                                        <m:t>3</m:t>
                                      </m:r>
                                    </m:sup>
                                  </m:sSup>
                                </m:den>
                              </m:f>
                            </m:e>
                          </m:d>
                        </m:e>
                        <m:sup>
                          <m:r>
                            <a:rPr lang="en-US" sz="1100" i="1">
                              <a:latin typeface="Cambria Math" panose="02040503050406030204" pitchFamily="18" charset="0"/>
                            </a:rPr>
                            <m:t>𝛾</m:t>
                          </m:r>
                        </m:sup>
                      </m:sSup>
                    </m:oMath>
                  </m:oMathPara>
                </a14:m>
                <a:endParaRPr lang="en-US" sz="1100" dirty="0"/>
              </a:p>
            </p:txBody>
          </p:sp>
        </mc:Choice>
        <mc:Fallback xmlns="">
          <p:sp>
            <p:nvSpPr>
              <p:cNvPr id="41" name="Rectangle 40">
                <a:extLst>
                  <a:ext uri="{FF2B5EF4-FFF2-40B4-BE49-F238E27FC236}">
                    <a16:creationId xmlns:a16="http://schemas.microsoft.com/office/drawing/2014/main" id="{2FA188B7-4C2E-48A9-ABC7-A0B3CBD2D6C4}"/>
                  </a:ext>
                </a:extLst>
              </p:cNvPr>
              <p:cNvSpPr>
                <a:spLocks noRot="1" noChangeAspect="1" noMove="1" noResize="1" noEditPoints="1" noAdjustHandles="1" noChangeArrowheads="1" noChangeShapeType="1" noTextEdit="1"/>
              </p:cNvSpPr>
              <p:nvPr/>
            </p:nvSpPr>
            <p:spPr>
              <a:xfrm>
                <a:off x="-7736" y="5815922"/>
                <a:ext cx="1184490" cy="43249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636AECAD-74B1-4E25-A40B-B1820658BD28}"/>
                  </a:ext>
                </a:extLst>
              </p:cNvPr>
              <p:cNvSpPr/>
              <p:nvPr/>
            </p:nvSpPr>
            <p:spPr>
              <a:xfrm>
                <a:off x="-20585" y="6205686"/>
                <a:ext cx="951221" cy="4356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100" i="1">
                              <a:latin typeface="Cambria Math" panose="02040503050406030204" pitchFamily="18" charset="0"/>
                            </a:rPr>
                          </m:ctrlPr>
                        </m:sSupPr>
                        <m:e>
                          <m:d>
                            <m:dPr>
                              <m:ctrlPr>
                                <a:rPr lang="en-US" sz="1100" i="1">
                                  <a:latin typeface="Cambria Math" panose="02040503050406030204" pitchFamily="18" charset="0"/>
                                </a:rPr>
                              </m:ctrlPr>
                            </m:dPr>
                            <m:e>
                              <m:f>
                                <m:fPr>
                                  <m:ctrlPr>
                                    <a:rPr lang="en-US" sz="1100" i="1">
                                      <a:latin typeface="Cambria Math" panose="02040503050406030204" pitchFamily="18" charset="0"/>
                                    </a:rPr>
                                  </m:ctrlPr>
                                </m:fPr>
                                <m:num>
                                  <m:r>
                                    <a:rPr lang="en-US" sz="1100" i="1">
                                      <a:latin typeface="Cambria Math" panose="02040503050406030204" pitchFamily="18" charset="0"/>
                                    </a:rPr>
                                    <m:t>𝑀</m:t>
                                  </m:r>
                                </m:num>
                                <m:den>
                                  <m:sSup>
                                    <m:sSupPr>
                                      <m:ctrlPr>
                                        <a:rPr lang="en-US" sz="1100" i="1">
                                          <a:latin typeface="Cambria Math" panose="02040503050406030204" pitchFamily="18" charset="0"/>
                                        </a:rPr>
                                      </m:ctrlPr>
                                    </m:sSupPr>
                                    <m:e>
                                      <m:r>
                                        <a:rPr lang="en-US" sz="1100" i="1">
                                          <a:latin typeface="Cambria Math" panose="02040503050406030204" pitchFamily="18" charset="0"/>
                                        </a:rPr>
                                        <m:t>𝑅</m:t>
                                      </m:r>
                                    </m:e>
                                    <m:sup>
                                      <m:r>
                                        <a:rPr lang="en-US" sz="1100" i="1">
                                          <a:latin typeface="Cambria Math" panose="02040503050406030204" pitchFamily="18" charset="0"/>
                                        </a:rPr>
                                        <m:t>3</m:t>
                                      </m:r>
                                    </m:sup>
                                  </m:sSup>
                                </m:den>
                              </m:f>
                            </m:e>
                          </m:d>
                        </m:e>
                        <m:sup>
                          <m:r>
                            <a:rPr lang="en-US" sz="1100" i="1">
                              <a:latin typeface="Cambria Math" panose="02040503050406030204" pitchFamily="18" charset="0"/>
                            </a:rPr>
                            <m:t>𝛾</m:t>
                          </m:r>
                        </m:sup>
                      </m:sSup>
                      <m:r>
                        <a:rPr lang="en-US" sz="1100" i="1">
                          <a:latin typeface="Cambria Math" panose="02040503050406030204" pitchFamily="18" charset="0"/>
                        </a:rPr>
                        <m:t>∝</m:t>
                      </m:r>
                      <m:f>
                        <m:fPr>
                          <m:ctrlPr>
                            <a:rPr lang="en-US" sz="1100" i="1">
                              <a:latin typeface="Cambria Math" panose="02040503050406030204" pitchFamily="18" charset="0"/>
                            </a:rPr>
                          </m:ctrlPr>
                        </m:fPr>
                        <m:num>
                          <m:sSup>
                            <m:sSupPr>
                              <m:ctrlPr>
                                <a:rPr lang="en-US" sz="1100" i="1">
                                  <a:latin typeface="Cambria Math" panose="02040503050406030204" pitchFamily="18" charset="0"/>
                                </a:rPr>
                              </m:ctrlPr>
                            </m:sSupPr>
                            <m:e>
                              <m:r>
                                <a:rPr lang="en-US" sz="1100" i="1">
                                  <a:latin typeface="Cambria Math" panose="02040503050406030204" pitchFamily="18" charset="0"/>
                                </a:rPr>
                                <m:t>𝑀</m:t>
                              </m:r>
                            </m:e>
                            <m:sup>
                              <m:r>
                                <a:rPr lang="en-US" sz="1100" i="1">
                                  <a:latin typeface="Cambria Math" panose="02040503050406030204" pitchFamily="18" charset="0"/>
                                </a:rPr>
                                <m:t>2</m:t>
                              </m:r>
                            </m:sup>
                          </m:sSup>
                        </m:num>
                        <m:den>
                          <m:sSup>
                            <m:sSupPr>
                              <m:ctrlPr>
                                <a:rPr lang="en-US" sz="1100" i="1">
                                  <a:latin typeface="Cambria Math" panose="02040503050406030204" pitchFamily="18" charset="0"/>
                                </a:rPr>
                              </m:ctrlPr>
                            </m:sSupPr>
                            <m:e>
                              <m:r>
                                <a:rPr lang="en-US" sz="1100" i="1">
                                  <a:latin typeface="Cambria Math" panose="02040503050406030204" pitchFamily="18" charset="0"/>
                                </a:rPr>
                                <m:t>𝑅</m:t>
                              </m:r>
                            </m:e>
                            <m:sup>
                              <m:r>
                                <a:rPr lang="en-US" sz="1100" i="1">
                                  <a:latin typeface="Cambria Math" panose="02040503050406030204" pitchFamily="18" charset="0"/>
                                </a:rPr>
                                <m:t>4</m:t>
                              </m:r>
                            </m:sup>
                          </m:sSup>
                        </m:den>
                      </m:f>
                    </m:oMath>
                  </m:oMathPara>
                </a14:m>
                <a:endParaRPr lang="en-US" sz="1100" dirty="0"/>
              </a:p>
            </p:txBody>
          </p:sp>
        </mc:Choice>
        <mc:Fallback xmlns="">
          <p:sp>
            <p:nvSpPr>
              <p:cNvPr id="42" name="Rectangle 41">
                <a:extLst>
                  <a:ext uri="{FF2B5EF4-FFF2-40B4-BE49-F238E27FC236}">
                    <a16:creationId xmlns:a16="http://schemas.microsoft.com/office/drawing/2014/main" id="{636AECAD-74B1-4E25-A40B-B1820658BD28}"/>
                  </a:ext>
                </a:extLst>
              </p:cNvPr>
              <p:cNvSpPr>
                <a:spLocks noRot="1" noChangeAspect="1" noMove="1" noResize="1" noEditPoints="1" noAdjustHandles="1" noChangeArrowheads="1" noChangeShapeType="1" noTextEdit="1"/>
              </p:cNvSpPr>
              <p:nvPr/>
            </p:nvSpPr>
            <p:spPr>
              <a:xfrm>
                <a:off x="-20585" y="6205686"/>
                <a:ext cx="951221" cy="435632"/>
              </a:xfrm>
              <a:prstGeom prst="rect">
                <a:avLst/>
              </a:prstGeom>
              <a:blipFill>
                <a:blip r:embed="rId8"/>
                <a:stretch>
                  <a:fillRect/>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CD53EEAF-1135-497B-A0C2-45120D2A2995}"/>
              </a:ext>
            </a:extLst>
          </p:cNvPr>
          <p:cNvSpPr txBox="1"/>
          <p:nvPr/>
        </p:nvSpPr>
        <p:spPr>
          <a:xfrm>
            <a:off x="927605" y="5488819"/>
            <a:ext cx="722244" cy="307777"/>
          </a:xfrm>
          <a:prstGeom prst="rect">
            <a:avLst/>
          </a:prstGeom>
          <a:noFill/>
        </p:spPr>
        <p:txBody>
          <a:bodyPr wrap="square" rtlCol="0">
            <a:spAutoFit/>
          </a:bodyPr>
          <a:lstStyle/>
          <a:p>
            <a:r>
              <a:rPr lang="en-US" sz="1400" dirty="0">
                <a:latin typeface="xkcd" pitchFamily="50" charset="0"/>
              </a:rPr>
              <a:t>HSE</a:t>
            </a:r>
          </a:p>
        </p:txBody>
      </p:sp>
      <p:sp>
        <p:nvSpPr>
          <p:cNvPr id="44" name="TextBox 43">
            <a:extLst>
              <a:ext uri="{FF2B5EF4-FFF2-40B4-BE49-F238E27FC236}">
                <a16:creationId xmlns:a16="http://schemas.microsoft.com/office/drawing/2014/main" id="{8862930F-3938-48F2-AD2C-13BF59D57052}"/>
              </a:ext>
            </a:extLst>
          </p:cNvPr>
          <p:cNvSpPr txBox="1"/>
          <p:nvPr/>
        </p:nvSpPr>
        <p:spPr>
          <a:xfrm>
            <a:off x="965125" y="5905014"/>
            <a:ext cx="1132353" cy="307777"/>
          </a:xfrm>
          <a:prstGeom prst="rect">
            <a:avLst/>
          </a:prstGeom>
          <a:noFill/>
        </p:spPr>
        <p:txBody>
          <a:bodyPr wrap="square" rtlCol="0">
            <a:spAutoFit/>
          </a:bodyPr>
          <a:lstStyle/>
          <a:p>
            <a:r>
              <a:rPr lang="en-US" sz="1400" dirty="0" err="1">
                <a:latin typeface="xkcd" pitchFamily="50" charset="0"/>
              </a:rPr>
              <a:t>PolyTrope</a:t>
            </a:r>
            <a:endParaRPr lang="en-US" sz="1400" dirty="0">
              <a:latin typeface="xkcd" pitchFamily="50" charset="0"/>
            </a:endParaRPr>
          </a:p>
        </p:txBody>
      </p: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8337345C-F129-4C49-8611-82A545D7D1DF}"/>
                  </a:ext>
                </a:extLst>
              </p:cNvPr>
              <p:cNvSpPr txBox="1"/>
              <p:nvPr/>
            </p:nvSpPr>
            <p:spPr>
              <a:xfrm>
                <a:off x="-2836" y="6904613"/>
                <a:ext cx="1267149" cy="618311"/>
              </a:xfrm>
              <a:prstGeom prst="rect">
                <a:avLst/>
              </a:prstGeom>
              <a:noFill/>
            </p:spPr>
            <p:txBody>
              <a:bodyPr wrap="square" rtlCol="0">
                <a:spAutoFit/>
              </a:bodyPr>
              <a:lstStyle/>
              <a:p>
                <a14:m>
                  <m:oMath xmlns:m="http://schemas.openxmlformats.org/officeDocument/2006/math">
                    <m:r>
                      <a:rPr lang="en-US" sz="1200" b="0" i="1" smtClean="0">
                        <a:latin typeface="Cambria Math" panose="02040503050406030204" pitchFamily="18" charset="0"/>
                      </a:rPr>
                      <m:t>𝛾</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5</m:t>
                        </m:r>
                      </m:num>
                      <m:den>
                        <m:r>
                          <a:rPr lang="en-US" sz="1200" b="0" i="1" smtClean="0">
                            <a:latin typeface="Cambria Math" panose="02040503050406030204" pitchFamily="18" charset="0"/>
                          </a:rPr>
                          <m:t>3</m:t>
                        </m:r>
                      </m:den>
                    </m:f>
                  </m:oMath>
                </a14:m>
                <a:r>
                  <a:rPr lang="en-US" sz="1200" dirty="0"/>
                  <a:t> NR WD, BD</a:t>
                </a:r>
              </a:p>
              <a:p>
                <a14:m>
                  <m:oMath xmlns:m="http://schemas.openxmlformats.org/officeDocument/2006/math">
                    <m:r>
                      <a:rPr lang="en-US" sz="1200" b="0" i="1" smtClean="0">
                        <a:latin typeface="Cambria Math" panose="02040503050406030204" pitchFamily="18" charset="0"/>
                      </a:rPr>
                      <m:t>𝛾</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4</m:t>
                        </m:r>
                      </m:num>
                      <m:den>
                        <m:r>
                          <a:rPr lang="en-US" sz="1200" b="0" i="1" smtClean="0">
                            <a:latin typeface="Cambria Math" panose="02040503050406030204" pitchFamily="18" charset="0"/>
                          </a:rPr>
                          <m:t>3</m:t>
                        </m:r>
                      </m:den>
                    </m:f>
                  </m:oMath>
                </a14:m>
                <a:r>
                  <a:rPr lang="en-US" sz="1200" dirty="0"/>
                  <a:t> R WD</a:t>
                </a:r>
              </a:p>
            </p:txBody>
          </p:sp>
        </mc:Choice>
        <mc:Fallback>
          <p:sp>
            <p:nvSpPr>
              <p:cNvPr id="45" name="TextBox 44">
                <a:extLst>
                  <a:ext uri="{FF2B5EF4-FFF2-40B4-BE49-F238E27FC236}">
                    <a16:creationId xmlns:a16="http://schemas.microsoft.com/office/drawing/2014/main" id="{8337345C-F129-4C49-8611-82A545D7D1DF}"/>
                  </a:ext>
                </a:extLst>
              </p:cNvPr>
              <p:cNvSpPr txBox="1">
                <a:spLocks noRot="1" noChangeAspect="1" noMove="1" noResize="1" noEditPoints="1" noAdjustHandles="1" noChangeArrowheads="1" noChangeShapeType="1" noTextEdit="1"/>
              </p:cNvSpPr>
              <p:nvPr/>
            </p:nvSpPr>
            <p:spPr>
              <a:xfrm>
                <a:off x="-2836" y="6904613"/>
                <a:ext cx="1267149" cy="618311"/>
              </a:xfrm>
              <a:prstGeom prst="rect">
                <a:avLst/>
              </a:prstGeom>
              <a:blipFill>
                <a:blip r:embed="rId9"/>
                <a:stretch>
                  <a:fillRect b="-1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16FE1DF0-CE12-4CF0-918B-57BA81F58A8A}"/>
                  </a:ext>
                </a:extLst>
              </p:cNvPr>
              <p:cNvSpPr/>
              <p:nvPr/>
            </p:nvSpPr>
            <p:spPr>
              <a:xfrm>
                <a:off x="6627" y="2940996"/>
                <a:ext cx="894860" cy="2920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𝑃</m:t>
                          </m:r>
                        </m:e>
                        <m:sub>
                          <m:r>
                            <a:rPr lang="en-US" sz="1200" i="1">
                              <a:latin typeface="Cambria Math" panose="02040503050406030204" pitchFamily="18" charset="0"/>
                            </a:rPr>
                            <m:t>𝑔𝑎𝑠</m:t>
                          </m:r>
                        </m:sub>
                      </m:sSub>
                      <m:r>
                        <a:rPr lang="en-US" sz="1200" i="0">
                          <a:latin typeface="Cambria Math" panose="02040503050406030204" pitchFamily="18" charset="0"/>
                        </a:rPr>
                        <m:t>∝</m:t>
                      </m:r>
                      <m:r>
                        <a:rPr lang="en-US" sz="1200" i="1">
                          <a:latin typeface="Cambria Math" panose="02040503050406030204" pitchFamily="18" charset="0"/>
                        </a:rPr>
                        <m:t>𝜌</m:t>
                      </m:r>
                      <m:r>
                        <a:rPr lang="en-US" sz="1200" i="1">
                          <a:latin typeface="Cambria Math" panose="02040503050406030204" pitchFamily="18" charset="0"/>
                        </a:rPr>
                        <m:t>𝑇</m:t>
                      </m:r>
                      <m:r>
                        <a:rPr lang="en-US" sz="1200" i="0">
                          <a:latin typeface="Cambria Math" panose="02040503050406030204" pitchFamily="18" charset="0"/>
                        </a:rPr>
                        <m:t> </m:t>
                      </m:r>
                    </m:oMath>
                  </m:oMathPara>
                </a14:m>
                <a:endParaRPr lang="en-US" sz="1200" dirty="0"/>
              </a:p>
            </p:txBody>
          </p:sp>
        </mc:Choice>
        <mc:Fallback xmlns="">
          <p:sp>
            <p:nvSpPr>
              <p:cNvPr id="47" name="Rectangle 46">
                <a:extLst>
                  <a:ext uri="{FF2B5EF4-FFF2-40B4-BE49-F238E27FC236}">
                    <a16:creationId xmlns:a16="http://schemas.microsoft.com/office/drawing/2014/main" id="{16FE1DF0-CE12-4CF0-918B-57BA81F58A8A}"/>
                  </a:ext>
                </a:extLst>
              </p:cNvPr>
              <p:cNvSpPr>
                <a:spLocks noRot="1" noChangeAspect="1" noMove="1" noResize="1" noEditPoints="1" noAdjustHandles="1" noChangeArrowheads="1" noChangeShapeType="1" noTextEdit="1"/>
              </p:cNvSpPr>
              <p:nvPr/>
            </p:nvSpPr>
            <p:spPr>
              <a:xfrm>
                <a:off x="6627" y="2940996"/>
                <a:ext cx="894860" cy="292068"/>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EDFC1A6E-DE34-4205-8FA0-7F8E0E60F588}"/>
                  </a:ext>
                </a:extLst>
              </p:cNvPr>
              <p:cNvSpPr/>
              <p:nvPr/>
            </p:nvSpPr>
            <p:spPr>
              <a:xfrm>
                <a:off x="-2" y="3192735"/>
                <a:ext cx="910057" cy="4368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𝑃</m:t>
                          </m:r>
                        </m:e>
                        <m:sub>
                          <m:r>
                            <a:rPr lang="en-US" sz="1200" i="1">
                              <a:latin typeface="Cambria Math" panose="02040503050406030204" pitchFamily="18" charset="0"/>
                            </a:rPr>
                            <m:t>h𝑠𝑒</m:t>
                          </m:r>
                        </m:sub>
                      </m:sSub>
                      <m:r>
                        <a:rPr lang="en-US" sz="1200" i="0">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𝜌</m:t>
                          </m:r>
                          <m:r>
                            <a:rPr lang="en-US" sz="1200" i="1">
                              <a:latin typeface="Cambria Math" panose="02040503050406030204" pitchFamily="18" charset="0"/>
                            </a:rPr>
                            <m:t>𝑀</m:t>
                          </m:r>
                        </m:num>
                        <m:den>
                          <m:r>
                            <a:rPr lang="en-US" sz="1200" i="1">
                              <a:latin typeface="Cambria Math" panose="02040503050406030204" pitchFamily="18" charset="0"/>
                            </a:rPr>
                            <m:t>𝑅</m:t>
                          </m:r>
                        </m:den>
                      </m:f>
                    </m:oMath>
                  </m:oMathPara>
                </a14:m>
                <a:endParaRPr lang="en-US" sz="1200" dirty="0"/>
              </a:p>
            </p:txBody>
          </p:sp>
        </mc:Choice>
        <mc:Fallback xmlns="">
          <p:sp>
            <p:nvSpPr>
              <p:cNvPr id="48" name="Rectangle 47">
                <a:extLst>
                  <a:ext uri="{FF2B5EF4-FFF2-40B4-BE49-F238E27FC236}">
                    <a16:creationId xmlns:a16="http://schemas.microsoft.com/office/drawing/2014/main" id="{EDFC1A6E-DE34-4205-8FA0-7F8E0E60F588}"/>
                  </a:ext>
                </a:extLst>
              </p:cNvPr>
              <p:cNvSpPr>
                <a:spLocks noRot="1" noChangeAspect="1" noMove="1" noResize="1" noEditPoints="1" noAdjustHandles="1" noChangeArrowheads="1" noChangeShapeType="1" noTextEdit="1"/>
              </p:cNvSpPr>
              <p:nvPr/>
            </p:nvSpPr>
            <p:spPr>
              <a:xfrm>
                <a:off x="-2" y="3192735"/>
                <a:ext cx="910057" cy="436851"/>
              </a:xfrm>
              <a:prstGeom prst="rect">
                <a:avLst/>
              </a:prstGeom>
              <a:blipFill>
                <a:blip r:embed="rId13"/>
                <a:stretch>
                  <a:fillRect b="-1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AFD4FBB6-813E-4C6F-B247-153E4A22700A}"/>
                  </a:ext>
                </a:extLst>
              </p:cNvPr>
              <p:cNvSpPr/>
              <p:nvPr/>
            </p:nvSpPr>
            <p:spPr>
              <a:xfrm>
                <a:off x="151761" y="3563180"/>
                <a:ext cx="604589" cy="4081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100" i="1">
                          <a:latin typeface="Cambria Math" panose="02040503050406030204" pitchFamily="18" charset="0"/>
                        </a:rPr>
                        <m:t>𝑇</m:t>
                      </m:r>
                      <m:r>
                        <a:rPr lang="en-US" sz="1100" i="0">
                          <a:latin typeface="Cambria Math" panose="02040503050406030204" pitchFamily="18" charset="0"/>
                        </a:rPr>
                        <m:t>∝</m:t>
                      </m:r>
                      <m:f>
                        <m:fPr>
                          <m:ctrlPr>
                            <a:rPr lang="en-US" sz="1100" i="1">
                              <a:latin typeface="Cambria Math" panose="02040503050406030204" pitchFamily="18" charset="0"/>
                            </a:rPr>
                          </m:ctrlPr>
                        </m:fPr>
                        <m:num>
                          <m:r>
                            <a:rPr lang="en-US" sz="1100" i="1">
                              <a:latin typeface="Cambria Math" panose="02040503050406030204" pitchFamily="18" charset="0"/>
                            </a:rPr>
                            <m:t>𝑀</m:t>
                          </m:r>
                        </m:num>
                        <m:den>
                          <m:r>
                            <a:rPr lang="en-US" sz="1100" i="1">
                              <a:latin typeface="Cambria Math" panose="02040503050406030204" pitchFamily="18" charset="0"/>
                            </a:rPr>
                            <m:t>𝑅</m:t>
                          </m:r>
                        </m:den>
                      </m:f>
                    </m:oMath>
                  </m:oMathPara>
                </a14:m>
                <a:endParaRPr lang="en-US" sz="1100" dirty="0"/>
              </a:p>
            </p:txBody>
          </p:sp>
        </mc:Choice>
        <mc:Fallback xmlns="">
          <p:sp>
            <p:nvSpPr>
              <p:cNvPr id="49" name="Rectangle 48">
                <a:extLst>
                  <a:ext uri="{FF2B5EF4-FFF2-40B4-BE49-F238E27FC236}">
                    <a16:creationId xmlns:a16="http://schemas.microsoft.com/office/drawing/2014/main" id="{AFD4FBB6-813E-4C6F-B247-153E4A22700A}"/>
                  </a:ext>
                </a:extLst>
              </p:cNvPr>
              <p:cNvSpPr>
                <a:spLocks noRot="1" noChangeAspect="1" noMove="1" noResize="1" noEditPoints="1" noAdjustHandles="1" noChangeArrowheads="1" noChangeShapeType="1" noTextEdit="1"/>
              </p:cNvSpPr>
              <p:nvPr/>
            </p:nvSpPr>
            <p:spPr>
              <a:xfrm>
                <a:off x="151761" y="3563180"/>
                <a:ext cx="604589" cy="40812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97498683-783B-4AC6-BCAD-B60C3DA10F89}"/>
                  </a:ext>
                </a:extLst>
              </p:cNvPr>
              <p:cNvSpPr/>
              <p:nvPr/>
            </p:nvSpPr>
            <p:spPr>
              <a:xfrm>
                <a:off x="69143" y="3924688"/>
                <a:ext cx="769826" cy="4081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100" i="1">
                              <a:latin typeface="Cambria Math" panose="02040503050406030204" pitchFamily="18" charset="0"/>
                            </a:rPr>
                          </m:ctrlPr>
                        </m:sSupPr>
                        <m:e>
                          <m:r>
                            <a:rPr lang="en-US" sz="1100" i="1">
                              <a:latin typeface="Cambria Math" panose="02040503050406030204" pitchFamily="18" charset="0"/>
                            </a:rPr>
                            <m:t>𝑇</m:t>
                          </m:r>
                        </m:e>
                        <m:sup>
                          <m:r>
                            <a:rPr lang="en-US" sz="1100" i="0">
                              <a:latin typeface="Cambria Math" panose="02040503050406030204" pitchFamily="18" charset="0"/>
                            </a:rPr>
                            <m:t>4</m:t>
                          </m:r>
                        </m:sup>
                      </m:sSup>
                      <m:r>
                        <a:rPr lang="en-US" sz="1100" i="0">
                          <a:latin typeface="Cambria Math" panose="02040503050406030204" pitchFamily="18" charset="0"/>
                        </a:rPr>
                        <m:t> ∝</m:t>
                      </m:r>
                      <m:f>
                        <m:fPr>
                          <m:ctrlPr>
                            <a:rPr lang="en-US" sz="1100" i="1">
                              <a:latin typeface="Cambria Math" panose="02040503050406030204" pitchFamily="18" charset="0"/>
                            </a:rPr>
                          </m:ctrlPr>
                        </m:fPr>
                        <m:num>
                          <m:r>
                            <a:rPr lang="en-US" sz="1100" i="1">
                              <a:latin typeface="Cambria Math" panose="02040503050406030204" pitchFamily="18" charset="0"/>
                            </a:rPr>
                            <m:t>𝜌</m:t>
                          </m:r>
                          <m:r>
                            <a:rPr lang="en-US" sz="1100" i="1">
                              <a:latin typeface="Cambria Math" panose="02040503050406030204" pitchFamily="18" charset="0"/>
                            </a:rPr>
                            <m:t>𝐿</m:t>
                          </m:r>
                        </m:num>
                        <m:den>
                          <m:r>
                            <a:rPr lang="en-US" sz="1100" i="1">
                              <a:latin typeface="Cambria Math" panose="02040503050406030204" pitchFamily="18" charset="0"/>
                            </a:rPr>
                            <m:t>𝑅</m:t>
                          </m:r>
                        </m:den>
                      </m:f>
                      <m:r>
                        <a:rPr lang="en-US" sz="1100" i="0">
                          <a:latin typeface="Cambria Math" panose="02040503050406030204" pitchFamily="18" charset="0"/>
                        </a:rPr>
                        <m:t> </m:t>
                      </m:r>
                    </m:oMath>
                  </m:oMathPara>
                </a14:m>
                <a:endParaRPr lang="en-US" sz="1100" dirty="0"/>
              </a:p>
            </p:txBody>
          </p:sp>
        </mc:Choice>
        <mc:Fallback xmlns="">
          <p:sp>
            <p:nvSpPr>
              <p:cNvPr id="50" name="Rectangle 49">
                <a:extLst>
                  <a:ext uri="{FF2B5EF4-FFF2-40B4-BE49-F238E27FC236}">
                    <a16:creationId xmlns:a16="http://schemas.microsoft.com/office/drawing/2014/main" id="{97498683-783B-4AC6-BCAD-B60C3DA10F89}"/>
                  </a:ext>
                </a:extLst>
              </p:cNvPr>
              <p:cNvSpPr>
                <a:spLocks noRot="1" noChangeAspect="1" noMove="1" noResize="1" noEditPoints="1" noAdjustHandles="1" noChangeArrowheads="1" noChangeShapeType="1" noTextEdit="1"/>
              </p:cNvSpPr>
              <p:nvPr/>
            </p:nvSpPr>
            <p:spPr>
              <a:xfrm>
                <a:off x="69143" y="3924688"/>
                <a:ext cx="769826" cy="40812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180431DF-ABA2-42A9-9651-3F178A3CD2B2}"/>
                  </a:ext>
                </a:extLst>
              </p:cNvPr>
              <p:cNvSpPr/>
              <p:nvPr/>
            </p:nvSpPr>
            <p:spPr>
              <a:xfrm>
                <a:off x="6627" y="4599615"/>
                <a:ext cx="1042657" cy="4455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100" i="1">
                              <a:latin typeface="Cambria Math" panose="02040503050406030204" pitchFamily="18" charset="0"/>
                            </a:rPr>
                          </m:ctrlPr>
                        </m:sSupPr>
                        <m:e>
                          <m:d>
                            <m:dPr>
                              <m:ctrlPr>
                                <a:rPr lang="en-US" sz="1100" i="1">
                                  <a:latin typeface="Cambria Math" panose="02040503050406030204" pitchFamily="18" charset="0"/>
                                </a:rPr>
                              </m:ctrlPr>
                            </m:dPr>
                            <m:e>
                              <m:f>
                                <m:fPr>
                                  <m:ctrlPr>
                                    <a:rPr lang="en-US" sz="1100" i="1">
                                      <a:latin typeface="Cambria Math" panose="02040503050406030204" pitchFamily="18" charset="0"/>
                                    </a:rPr>
                                  </m:ctrlPr>
                                </m:fPr>
                                <m:num>
                                  <m:r>
                                    <a:rPr lang="en-US" sz="1100" i="1">
                                      <a:latin typeface="Cambria Math" panose="02040503050406030204" pitchFamily="18" charset="0"/>
                                    </a:rPr>
                                    <m:t>𝑀</m:t>
                                  </m:r>
                                </m:num>
                                <m:den>
                                  <m:r>
                                    <a:rPr lang="en-US" sz="1100" i="1">
                                      <a:latin typeface="Cambria Math" panose="02040503050406030204" pitchFamily="18" charset="0"/>
                                    </a:rPr>
                                    <m:t>𝑅</m:t>
                                  </m:r>
                                </m:den>
                              </m:f>
                            </m:e>
                          </m:d>
                        </m:e>
                        <m:sup>
                          <m:r>
                            <a:rPr lang="en-US" sz="1100" i="0">
                              <a:latin typeface="Cambria Math" panose="02040503050406030204" pitchFamily="18" charset="0"/>
                            </a:rPr>
                            <m:t>4</m:t>
                          </m:r>
                        </m:sup>
                      </m:sSup>
                      <m:r>
                        <a:rPr lang="en-US" sz="1100" i="0">
                          <a:latin typeface="Cambria Math" panose="02040503050406030204" pitchFamily="18" charset="0"/>
                        </a:rPr>
                        <m:t> ∝</m:t>
                      </m:r>
                      <m:f>
                        <m:fPr>
                          <m:ctrlPr>
                            <a:rPr lang="en-US" sz="1100" i="1">
                              <a:latin typeface="Cambria Math" panose="02040503050406030204" pitchFamily="18" charset="0"/>
                            </a:rPr>
                          </m:ctrlPr>
                        </m:fPr>
                        <m:num>
                          <m:sSup>
                            <m:sSupPr>
                              <m:ctrlPr>
                                <a:rPr lang="en-US" sz="1100" i="1">
                                  <a:latin typeface="Cambria Math" panose="02040503050406030204" pitchFamily="18" charset="0"/>
                                </a:rPr>
                              </m:ctrlPr>
                            </m:sSupPr>
                            <m:e>
                              <m:r>
                                <a:rPr lang="en-US" sz="1100" i="1">
                                  <a:latin typeface="Cambria Math" panose="02040503050406030204" pitchFamily="18" charset="0"/>
                                </a:rPr>
                                <m:t>𝑀</m:t>
                              </m:r>
                            </m:e>
                            <m:sup>
                              <m:r>
                                <a:rPr lang="en-US" sz="1100" i="0">
                                  <a:latin typeface="Cambria Math" panose="02040503050406030204" pitchFamily="18" charset="0"/>
                                </a:rPr>
                                <m:t>2</m:t>
                              </m:r>
                            </m:sup>
                          </m:sSup>
                          <m:r>
                            <a:rPr lang="en-US" sz="1100" i="1">
                              <a:latin typeface="Cambria Math" panose="02040503050406030204" pitchFamily="18" charset="0"/>
                            </a:rPr>
                            <m:t>𝜖</m:t>
                          </m:r>
                        </m:num>
                        <m:den>
                          <m:sSup>
                            <m:sSupPr>
                              <m:ctrlPr>
                                <a:rPr lang="en-US" sz="1100" i="1">
                                  <a:latin typeface="Cambria Math" panose="02040503050406030204" pitchFamily="18" charset="0"/>
                                </a:rPr>
                              </m:ctrlPr>
                            </m:sSupPr>
                            <m:e>
                              <m:r>
                                <a:rPr lang="en-US" sz="1100" i="1">
                                  <a:latin typeface="Cambria Math" panose="02040503050406030204" pitchFamily="18" charset="0"/>
                                </a:rPr>
                                <m:t>𝑅</m:t>
                              </m:r>
                            </m:e>
                            <m:sup>
                              <m:r>
                                <a:rPr lang="en-US" sz="1100" i="0">
                                  <a:latin typeface="Cambria Math" panose="02040503050406030204" pitchFamily="18" charset="0"/>
                                </a:rPr>
                                <m:t>4</m:t>
                              </m:r>
                            </m:sup>
                          </m:sSup>
                        </m:den>
                      </m:f>
                      <m:r>
                        <a:rPr lang="en-US" sz="1100" i="0">
                          <a:latin typeface="Cambria Math" panose="02040503050406030204" pitchFamily="18" charset="0"/>
                        </a:rPr>
                        <m:t> </m:t>
                      </m:r>
                    </m:oMath>
                  </m:oMathPara>
                </a14:m>
                <a:endParaRPr lang="en-US" sz="1100" dirty="0"/>
              </a:p>
            </p:txBody>
          </p:sp>
        </mc:Choice>
        <mc:Fallback xmlns="">
          <p:sp>
            <p:nvSpPr>
              <p:cNvPr id="51" name="Rectangle 50">
                <a:extLst>
                  <a:ext uri="{FF2B5EF4-FFF2-40B4-BE49-F238E27FC236}">
                    <a16:creationId xmlns:a16="http://schemas.microsoft.com/office/drawing/2014/main" id="{180431DF-ABA2-42A9-9651-3F178A3CD2B2}"/>
                  </a:ext>
                </a:extLst>
              </p:cNvPr>
              <p:cNvSpPr>
                <a:spLocks noRot="1" noChangeAspect="1" noMove="1" noResize="1" noEditPoints="1" noAdjustHandles="1" noChangeArrowheads="1" noChangeShapeType="1" noTextEdit="1"/>
              </p:cNvSpPr>
              <p:nvPr/>
            </p:nvSpPr>
            <p:spPr>
              <a:xfrm>
                <a:off x="6627" y="4599615"/>
                <a:ext cx="1042657" cy="445571"/>
              </a:xfrm>
              <a:prstGeom prst="rect">
                <a:avLst/>
              </a:prstGeom>
              <a:blipFill>
                <a:blip r:embed="rId16"/>
                <a:stretch>
                  <a:fillRect/>
                </a:stretch>
              </a:blipFill>
            </p:spPr>
            <p:txBody>
              <a:bodyPr/>
              <a:lstStyle/>
              <a:p>
                <a:r>
                  <a:rPr lang="en-US">
                    <a:noFill/>
                  </a:rPr>
                  <a:t> </a:t>
                </a:r>
              </a:p>
            </p:txBody>
          </p:sp>
        </mc:Fallback>
      </mc:AlternateContent>
      <p:sp>
        <p:nvSpPr>
          <p:cNvPr id="52" name="TextBox 51">
            <a:extLst>
              <a:ext uri="{FF2B5EF4-FFF2-40B4-BE49-F238E27FC236}">
                <a16:creationId xmlns:a16="http://schemas.microsoft.com/office/drawing/2014/main" id="{A429D26E-42C6-4160-940D-2AB7B38BF3F9}"/>
              </a:ext>
            </a:extLst>
          </p:cNvPr>
          <p:cNvSpPr txBox="1"/>
          <p:nvPr/>
        </p:nvSpPr>
        <p:spPr>
          <a:xfrm>
            <a:off x="736989" y="3916219"/>
            <a:ext cx="707497" cy="338554"/>
          </a:xfrm>
          <a:prstGeom prst="rect">
            <a:avLst/>
          </a:prstGeom>
          <a:noFill/>
        </p:spPr>
        <p:txBody>
          <a:bodyPr wrap="square" rtlCol="0">
            <a:spAutoFit/>
          </a:bodyPr>
          <a:lstStyle/>
          <a:p>
            <a:r>
              <a:rPr lang="en-US" sz="800" dirty="0">
                <a:latin typeface="xkcd" pitchFamily="50" charset="0"/>
              </a:rPr>
              <a:t>Radiative Transfer</a:t>
            </a: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BC442E4-534E-4E49-867A-7D26AC972596}"/>
                  </a:ext>
                </a:extLst>
              </p:cNvPr>
              <p:cNvSpPr txBox="1"/>
              <p:nvPr/>
            </p:nvSpPr>
            <p:spPr>
              <a:xfrm>
                <a:off x="-104836" y="4369720"/>
                <a:ext cx="1265581"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𝐿</m:t>
                      </m:r>
                      <m:r>
                        <a:rPr lang="en-US" sz="1100" b="0" i="1" smtClean="0">
                          <a:latin typeface="Cambria Math" panose="02040503050406030204" pitchFamily="18" charset="0"/>
                        </a:rPr>
                        <m:t>∝</m:t>
                      </m:r>
                      <m:r>
                        <a:rPr lang="en-US" sz="1100" b="0" i="1" smtClean="0">
                          <a:latin typeface="Cambria Math" panose="02040503050406030204" pitchFamily="18" charset="0"/>
                        </a:rPr>
                        <m:t>𝑀</m:t>
                      </m:r>
                      <m:r>
                        <a:rPr lang="en-US" sz="1100" b="0" i="1" smtClean="0">
                          <a:latin typeface="Cambria Math" panose="02040503050406030204" pitchFamily="18" charset="0"/>
                        </a:rPr>
                        <m:t>𝜖</m:t>
                      </m:r>
                      <m:r>
                        <a:rPr lang="en-US" sz="1100" b="0" i="1" smtClean="0">
                          <a:latin typeface="Cambria Math" panose="02040503050406030204" pitchFamily="18" charset="0"/>
                        </a:rPr>
                        <m:t> </m:t>
                      </m:r>
                    </m:oMath>
                  </m:oMathPara>
                </a14:m>
                <a:endParaRPr lang="en-US" sz="1100" dirty="0"/>
              </a:p>
            </p:txBody>
          </p:sp>
        </mc:Choice>
        <mc:Fallback xmlns="">
          <p:sp>
            <p:nvSpPr>
              <p:cNvPr id="53" name="TextBox 52">
                <a:extLst>
                  <a:ext uri="{FF2B5EF4-FFF2-40B4-BE49-F238E27FC236}">
                    <a16:creationId xmlns:a16="http://schemas.microsoft.com/office/drawing/2014/main" id="{CBC442E4-534E-4E49-867A-7D26AC972596}"/>
                  </a:ext>
                </a:extLst>
              </p:cNvPr>
              <p:cNvSpPr txBox="1">
                <a:spLocks noRot="1" noChangeAspect="1" noMove="1" noResize="1" noEditPoints="1" noAdjustHandles="1" noChangeArrowheads="1" noChangeShapeType="1" noTextEdit="1"/>
              </p:cNvSpPr>
              <p:nvPr/>
            </p:nvSpPr>
            <p:spPr>
              <a:xfrm>
                <a:off x="-104836" y="4369720"/>
                <a:ext cx="1265581" cy="261610"/>
              </a:xfrm>
              <a:prstGeom prst="rect">
                <a:avLst/>
              </a:prstGeom>
              <a:blipFill>
                <a:blip r:embed="rId17"/>
                <a:stretch>
                  <a:fillRect/>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A2816CA7-8B7B-4524-9D02-2CCC3F08DB4E}"/>
              </a:ext>
            </a:extLst>
          </p:cNvPr>
          <p:cNvSpPr txBox="1"/>
          <p:nvPr/>
        </p:nvSpPr>
        <p:spPr>
          <a:xfrm>
            <a:off x="737607" y="4278483"/>
            <a:ext cx="769827" cy="338554"/>
          </a:xfrm>
          <a:prstGeom prst="rect">
            <a:avLst/>
          </a:prstGeom>
          <a:noFill/>
        </p:spPr>
        <p:txBody>
          <a:bodyPr wrap="square" rtlCol="0">
            <a:spAutoFit/>
          </a:bodyPr>
          <a:lstStyle/>
          <a:p>
            <a:r>
              <a:rPr lang="en-US" sz="800" dirty="0">
                <a:latin typeface="xkcd" pitchFamily="50" charset="0"/>
              </a:rPr>
              <a:t>Energy Generation</a:t>
            </a:r>
          </a:p>
        </p:txBody>
      </p:sp>
      <mc:AlternateContent xmlns:mc="http://schemas.openxmlformats.org/markup-compatibility/2006" xmlns:a14="http://schemas.microsoft.com/office/drawing/2010/main">
        <mc:Choice Requires="a14">
          <p:sp>
            <p:nvSpPr>
              <p:cNvPr id="55" name="Rectangle 54">
                <a:extLst>
                  <a:ext uri="{FF2B5EF4-FFF2-40B4-BE49-F238E27FC236}">
                    <a16:creationId xmlns:a16="http://schemas.microsoft.com/office/drawing/2014/main" id="{4A0D0907-80BA-434A-A0D9-714BF083C341}"/>
                  </a:ext>
                </a:extLst>
              </p:cNvPr>
              <p:cNvSpPr/>
              <p:nvPr/>
            </p:nvSpPr>
            <p:spPr>
              <a:xfrm>
                <a:off x="1464358" y="2979473"/>
                <a:ext cx="1214500" cy="2616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100" i="1" smtClean="0">
                              <a:latin typeface="Cambria Math" panose="02040503050406030204" pitchFamily="18" charset="0"/>
                            </a:rPr>
                          </m:ctrlPr>
                        </m:sSupPr>
                        <m:e>
                          <m:r>
                            <a:rPr lang="en-US" sz="1100" i="1">
                              <a:latin typeface="Cambria Math" panose="02040503050406030204" pitchFamily="18" charset="0"/>
                            </a:rPr>
                            <m:t>𝑀</m:t>
                          </m:r>
                        </m:e>
                        <m:sup>
                          <m:r>
                            <a:rPr lang="en-US" sz="1100" i="0">
                              <a:latin typeface="Cambria Math" panose="02040503050406030204" pitchFamily="18" charset="0"/>
                            </a:rPr>
                            <m:t>2</m:t>
                          </m:r>
                        </m:sup>
                      </m:sSup>
                      <m:r>
                        <a:rPr lang="en-US" sz="1100" i="0">
                          <a:latin typeface="Cambria Math" panose="02040503050406030204" pitchFamily="18" charset="0"/>
                        </a:rPr>
                        <m:t>∝</m:t>
                      </m:r>
                      <m:r>
                        <a:rPr lang="en-US" sz="1100" i="1">
                          <a:latin typeface="Cambria Math" panose="02040503050406030204" pitchFamily="18" charset="0"/>
                        </a:rPr>
                        <m:t>𝜖</m:t>
                      </m:r>
                      <m:r>
                        <a:rPr lang="en-US" sz="1100" i="0">
                          <a:latin typeface="Cambria Math" panose="02040503050406030204" pitchFamily="18" charset="0"/>
                        </a:rPr>
                        <m:t>∝</m:t>
                      </m:r>
                      <m:sSup>
                        <m:sSupPr>
                          <m:ctrlPr>
                            <a:rPr lang="en-US" sz="1100" i="1">
                              <a:latin typeface="Cambria Math" panose="02040503050406030204" pitchFamily="18" charset="0"/>
                            </a:rPr>
                          </m:ctrlPr>
                        </m:sSupPr>
                        <m:e>
                          <m:r>
                            <a:rPr lang="en-US" sz="1100" i="1">
                              <a:latin typeface="Cambria Math" panose="02040503050406030204" pitchFamily="18" charset="0"/>
                            </a:rPr>
                            <m:t>𝜌</m:t>
                          </m:r>
                        </m:e>
                        <m:sup>
                          <m:r>
                            <a:rPr lang="en-US" sz="1100" i="1">
                              <a:latin typeface="Cambria Math" panose="02040503050406030204" pitchFamily="18" charset="0"/>
                            </a:rPr>
                            <m:t>𝑛</m:t>
                          </m:r>
                        </m:sup>
                      </m:sSup>
                      <m:r>
                        <a:rPr lang="en-US" sz="1100" i="0">
                          <a:latin typeface="Cambria Math" panose="02040503050406030204" pitchFamily="18" charset="0"/>
                        </a:rPr>
                        <m:t> </m:t>
                      </m:r>
                      <m:sSup>
                        <m:sSupPr>
                          <m:ctrlPr>
                            <a:rPr lang="en-US" sz="1100" i="1">
                              <a:latin typeface="Cambria Math" panose="02040503050406030204" pitchFamily="18" charset="0"/>
                            </a:rPr>
                          </m:ctrlPr>
                        </m:sSupPr>
                        <m:e>
                          <m:r>
                            <a:rPr lang="en-US" sz="1100" i="1">
                              <a:latin typeface="Cambria Math" panose="02040503050406030204" pitchFamily="18" charset="0"/>
                            </a:rPr>
                            <m:t>𝑇</m:t>
                          </m:r>
                        </m:e>
                        <m:sup>
                          <m:r>
                            <a:rPr lang="en-US" sz="1100" i="1">
                              <a:latin typeface="Cambria Math" panose="02040503050406030204" pitchFamily="18" charset="0"/>
                            </a:rPr>
                            <m:t>𝑚</m:t>
                          </m:r>
                        </m:sup>
                      </m:sSup>
                    </m:oMath>
                  </m:oMathPara>
                </a14:m>
                <a:endParaRPr lang="en-US" sz="1100" dirty="0"/>
              </a:p>
            </p:txBody>
          </p:sp>
        </mc:Choice>
        <mc:Fallback xmlns="">
          <p:sp>
            <p:nvSpPr>
              <p:cNvPr id="55" name="Rectangle 54">
                <a:extLst>
                  <a:ext uri="{FF2B5EF4-FFF2-40B4-BE49-F238E27FC236}">
                    <a16:creationId xmlns:a16="http://schemas.microsoft.com/office/drawing/2014/main" id="{4A0D0907-80BA-434A-A0D9-714BF083C341}"/>
                  </a:ext>
                </a:extLst>
              </p:cNvPr>
              <p:cNvSpPr>
                <a:spLocks noRot="1" noChangeAspect="1" noMove="1" noResize="1" noEditPoints="1" noAdjustHandles="1" noChangeArrowheads="1" noChangeShapeType="1" noTextEdit="1"/>
              </p:cNvSpPr>
              <p:nvPr/>
            </p:nvSpPr>
            <p:spPr>
              <a:xfrm>
                <a:off x="1464358" y="2979473"/>
                <a:ext cx="1214500" cy="261610"/>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4FCDD918-7968-4C90-9C11-31F80599AAAF}"/>
                  </a:ext>
                </a:extLst>
              </p:cNvPr>
              <p:cNvSpPr/>
              <p:nvPr/>
            </p:nvSpPr>
            <p:spPr>
              <a:xfrm>
                <a:off x="1456898" y="3298256"/>
                <a:ext cx="1132681" cy="432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100" i="1" smtClean="0">
                              <a:latin typeface="Cambria Math" panose="02040503050406030204" pitchFamily="18" charset="0"/>
                            </a:rPr>
                          </m:ctrlPr>
                        </m:sSupPr>
                        <m:e>
                          <m:r>
                            <a:rPr lang="en-US" sz="1100" i="1">
                              <a:latin typeface="Cambria Math" panose="02040503050406030204" pitchFamily="18" charset="0"/>
                            </a:rPr>
                            <m:t>𝑀</m:t>
                          </m:r>
                        </m:e>
                        <m:sup>
                          <m:r>
                            <a:rPr lang="en-US" sz="1100" i="0">
                              <a:latin typeface="Cambria Math" panose="02040503050406030204" pitchFamily="18" charset="0"/>
                            </a:rPr>
                            <m:t>2</m:t>
                          </m:r>
                        </m:sup>
                      </m:sSup>
                      <m:r>
                        <a:rPr lang="en-US" sz="1100" i="0">
                          <a:latin typeface="Cambria Math" panose="02040503050406030204" pitchFamily="18" charset="0"/>
                        </a:rPr>
                        <m:t>∝</m:t>
                      </m:r>
                      <m:f>
                        <m:fPr>
                          <m:ctrlPr>
                            <a:rPr lang="en-US" sz="1100" i="1">
                              <a:latin typeface="Cambria Math" panose="02040503050406030204" pitchFamily="18" charset="0"/>
                            </a:rPr>
                          </m:ctrlPr>
                        </m:fPr>
                        <m:num>
                          <m:r>
                            <a:rPr lang="en-US" sz="1100" i="1">
                              <a:latin typeface="Cambria Math" panose="02040503050406030204" pitchFamily="18" charset="0"/>
                            </a:rPr>
                            <m:t>𝑀</m:t>
                          </m:r>
                        </m:num>
                        <m:den>
                          <m:sSup>
                            <m:sSupPr>
                              <m:ctrlPr>
                                <a:rPr lang="en-US" sz="1100" i="1">
                                  <a:latin typeface="Cambria Math" panose="02040503050406030204" pitchFamily="18" charset="0"/>
                                </a:rPr>
                              </m:ctrlPr>
                            </m:sSupPr>
                            <m:e>
                              <m:r>
                                <a:rPr lang="en-US" sz="1100" i="1">
                                  <a:latin typeface="Cambria Math" panose="02040503050406030204" pitchFamily="18" charset="0"/>
                                </a:rPr>
                                <m:t>𝑅</m:t>
                              </m:r>
                            </m:e>
                            <m:sup>
                              <m:r>
                                <a:rPr lang="en-US" sz="1100" i="0">
                                  <a:latin typeface="Cambria Math" panose="02040503050406030204" pitchFamily="18" charset="0"/>
                                </a:rPr>
                                <m:t>3</m:t>
                              </m:r>
                            </m:sup>
                          </m:sSup>
                        </m:den>
                      </m:f>
                      <m:sSup>
                        <m:sSupPr>
                          <m:ctrlPr>
                            <a:rPr lang="en-US" sz="1100" i="1">
                              <a:latin typeface="Cambria Math" panose="02040503050406030204" pitchFamily="18" charset="0"/>
                            </a:rPr>
                          </m:ctrlPr>
                        </m:sSupPr>
                        <m:e>
                          <m:d>
                            <m:dPr>
                              <m:ctrlPr>
                                <a:rPr lang="en-US" sz="1100" i="1">
                                  <a:latin typeface="Cambria Math" panose="02040503050406030204" pitchFamily="18" charset="0"/>
                                </a:rPr>
                              </m:ctrlPr>
                            </m:dPr>
                            <m:e>
                              <m:f>
                                <m:fPr>
                                  <m:ctrlPr>
                                    <a:rPr lang="en-US" sz="1100" i="1">
                                      <a:latin typeface="Cambria Math" panose="02040503050406030204" pitchFamily="18" charset="0"/>
                                    </a:rPr>
                                  </m:ctrlPr>
                                </m:fPr>
                                <m:num>
                                  <m:r>
                                    <a:rPr lang="en-US" sz="1100" i="1">
                                      <a:latin typeface="Cambria Math" panose="02040503050406030204" pitchFamily="18" charset="0"/>
                                    </a:rPr>
                                    <m:t>𝑀</m:t>
                                  </m:r>
                                </m:num>
                                <m:den>
                                  <m:r>
                                    <a:rPr lang="en-US" sz="1100" i="1">
                                      <a:latin typeface="Cambria Math" panose="02040503050406030204" pitchFamily="18" charset="0"/>
                                    </a:rPr>
                                    <m:t>𝑅</m:t>
                                  </m:r>
                                </m:den>
                              </m:f>
                            </m:e>
                          </m:d>
                        </m:e>
                        <m:sup>
                          <m:r>
                            <a:rPr lang="en-US" sz="1100" i="1">
                              <a:latin typeface="Cambria Math" panose="02040503050406030204" pitchFamily="18" charset="0"/>
                            </a:rPr>
                            <m:t>𝑚</m:t>
                          </m:r>
                        </m:sup>
                      </m:sSup>
                    </m:oMath>
                  </m:oMathPara>
                </a14:m>
                <a:endParaRPr lang="en-US" sz="1100" dirty="0"/>
              </a:p>
            </p:txBody>
          </p:sp>
        </mc:Choice>
        <mc:Fallback xmlns="">
          <p:sp>
            <p:nvSpPr>
              <p:cNvPr id="56" name="Rectangle 55">
                <a:extLst>
                  <a:ext uri="{FF2B5EF4-FFF2-40B4-BE49-F238E27FC236}">
                    <a16:creationId xmlns:a16="http://schemas.microsoft.com/office/drawing/2014/main" id="{4FCDD918-7968-4C90-9C11-31F80599AAAF}"/>
                  </a:ext>
                </a:extLst>
              </p:cNvPr>
              <p:cNvSpPr>
                <a:spLocks noRot="1" noChangeAspect="1" noMove="1" noResize="1" noEditPoints="1" noAdjustHandles="1" noChangeArrowheads="1" noChangeShapeType="1" noTextEdit="1"/>
              </p:cNvSpPr>
              <p:nvPr/>
            </p:nvSpPr>
            <p:spPr>
              <a:xfrm>
                <a:off x="1456898" y="3298256"/>
                <a:ext cx="1132681" cy="432491"/>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F40C861D-A3AA-4485-95EA-D659486609A0}"/>
                  </a:ext>
                </a:extLst>
              </p:cNvPr>
              <p:cNvSpPr/>
              <p:nvPr/>
            </p:nvSpPr>
            <p:spPr>
              <a:xfrm>
                <a:off x="1462430" y="3816309"/>
                <a:ext cx="1088823" cy="2616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100" i="1">
                              <a:latin typeface="Cambria Math" panose="02040503050406030204" pitchFamily="18" charset="0"/>
                            </a:rPr>
                          </m:ctrlPr>
                        </m:sSupPr>
                        <m:e>
                          <m:r>
                            <a:rPr lang="en-US" sz="1100" i="1">
                              <a:latin typeface="Cambria Math" panose="02040503050406030204" pitchFamily="18" charset="0"/>
                            </a:rPr>
                            <m:t>𝑅</m:t>
                          </m:r>
                        </m:e>
                        <m:sup>
                          <m:r>
                            <a:rPr lang="en-US" sz="1100" i="1">
                              <a:latin typeface="Cambria Math" panose="02040503050406030204" pitchFamily="18" charset="0"/>
                            </a:rPr>
                            <m:t>𝑚</m:t>
                          </m:r>
                          <m:r>
                            <a:rPr lang="en-US" sz="1100" i="0">
                              <a:latin typeface="Cambria Math" panose="02040503050406030204" pitchFamily="18" charset="0"/>
                            </a:rPr>
                            <m:t>+3</m:t>
                          </m:r>
                        </m:sup>
                      </m:sSup>
                      <m:r>
                        <a:rPr lang="en-US" sz="1100" i="0">
                          <a:latin typeface="Cambria Math" panose="02040503050406030204" pitchFamily="18" charset="0"/>
                        </a:rPr>
                        <m:t>∝</m:t>
                      </m:r>
                      <m:sSup>
                        <m:sSupPr>
                          <m:ctrlPr>
                            <a:rPr lang="en-US" sz="1100" i="1">
                              <a:latin typeface="Cambria Math" panose="02040503050406030204" pitchFamily="18" charset="0"/>
                            </a:rPr>
                          </m:ctrlPr>
                        </m:sSupPr>
                        <m:e>
                          <m:r>
                            <a:rPr lang="en-US" sz="1100" i="1">
                              <a:latin typeface="Cambria Math" panose="02040503050406030204" pitchFamily="18" charset="0"/>
                            </a:rPr>
                            <m:t>𝑀</m:t>
                          </m:r>
                        </m:e>
                        <m:sup>
                          <m:r>
                            <a:rPr lang="en-US" sz="1100" i="1">
                              <a:latin typeface="Cambria Math" panose="02040503050406030204" pitchFamily="18" charset="0"/>
                            </a:rPr>
                            <m:t>𝑚</m:t>
                          </m:r>
                          <m:r>
                            <a:rPr lang="en-US" sz="1100" i="0">
                              <a:latin typeface="Cambria Math" panose="02040503050406030204" pitchFamily="18" charset="0"/>
                            </a:rPr>
                            <m:t>−1</m:t>
                          </m:r>
                        </m:sup>
                      </m:sSup>
                    </m:oMath>
                  </m:oMathPara>
                </a14:m>
                <a:endParaRPr lang="en-US" sz="1100" dirty="0"/>
              </a:p>
            </p:txBody>
          </p:sp>
        </mc:Choice>
        <mc:Fallback xmlns="">
          <p:sp>
            <p:nvSpPr>
              <p:cNvPr id="57" name="Rectangle 56">
                <a:extLst>
                  <a:ext uri="{FF2B5EF4-FFF2-40B4-BE49-F238E27FC236}">
                    <a16:creationId xmlns:a16="http://schemas.microsoft.com/office/drawing/2014/main" id="{F40C861D-A3AA-4485-95EA-D659486609A0}"/>
                  </a:ext>
                </a:extLst>
              </p:cNvPr>
              <p:cNvSpPr>
                <a:spLocks noRot="1" noChangeAspect="1" noMove="1" noResize="1" noEditPoints="1" noAdjustHandles="1" noChangeArrowheads="1" noChangeShapeType="1" noTextEdit="1"/>
              </p:cNvSpPr>
              <p:nvPr/>
            </p:nvSpPr>
            <p:spPr>
              <a:xfrm>
                <a:off x="1462430" y="3816309"/>
                <a:ext cx="1088823" cy="261610"/>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a:extLst>
                  <a:ext uri="{FF2B5EF4-FFF2-40B4-BE49-F238E27FC236}">
                    <a16:creationId xmlns:a16="http://schemas.microsoft.com/office/drawing/2014/main" id="{EFB49FC3-5777-48DC-B007-0E7FE27F98C3}"/>
                  </a:ext>
                </a:extLst>
              </p:cNvPr>
              <p:cNvSpPr/>
              <p:nvPr/>
            </p:nvSpPr>
            <p:spPr>
              <a:xfrm>
                <a:off x="1416050" y="4027696"/>
                <a:ext cx="951350" cy="3413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100" i="1">
                          <a:latin typeface="Cambria Math" panose="02040503050406030204" pitchFamily="18" charset="0"/>
                        </a:rPr>
                        <m:t>𝑅</m:t>
                      </m:r>
                      <m:r>
                        <a:rPr lang="en-US" sz="1100" i="0">
                          <a:latin typeface="Cambria Math" panose="02040503050406030204" pitchFamily="18" charset="0"/>
                        </a:rPr>
                        <m:t>∝</m:t>
                      </m:r>
                      <m:sSup>
                        <m:sSupPr>
                          <m:ctrlPr>
                            <a:rPr lang="en-US" sz="1100" i="1">
                              <a:latin typeface="Cambria Math" panose="02040503050406030204" pitchFamily="18" charset="0"/>
                            </a:rPr>
                          </m:ctrlPr>
                        </m:sSupPr>
                        <m:e>
                          <m:r>
                            <a:rPr lang="en-US" sz="1100" i="1">
                              <a:latin typeface="Cambria Math" panose="02040503050406030204" pitchFamily="18" charset="0"/>
                            </a:rPr>
                            <m:t>𝑀</m:t>
                          </m:r>
                        </m:e>
                        <m:sup>
                          <m:d>
                            <m:dPr>
                              <m:ctrlPr>
                                <a:rPr lang="en-US" sz="1100" i="1">
                                  <a:latin typeface="Cambria Math" panose="02040503050406030204" pitchFamily="18" charset="0"/>
                                </a:rPr>
                              </m:ctrlPr>
                            </m:dPr>
                            <m:e>
                              <m:f>
                                <m:fPr>
                                  <m:ctrlPr>
                                    <a:rPr lang="en-US" sz="1100" i="1">
                                      <a:latin typeface="Cambria Math" panose="02040503050406030204" pitchFamily="18" charset="0"/>
                                    </a:rPr>
                                  </m:ctrlPr>
                                </m:fPr>
                                <m:num>
                                  <m:r>
                                    <a:rPr lang="en-US" sz="1100" i="1">
                                      <a:latin typeface="Cambria Math" panose="02040503050406030204" pitchFamily="18" charset="0"/>
                                    </a:rPr>
                                    <m:t>𝑚</m:t>
                                  </m:r>
                                  <m:r>
                                    <a:rPr lang="en-US" sz="1100" i="0">
                                      <a:latin typeface="Cambria Math" panose="02040503050406030204" pitchFamily="18" charset="0"/>
                                    </a:rPr>
                                    <m:t>−1</m:t>
                                  </m:r>
                                </m:num>
                                <m:den>
                                  <m:r>
                                    <a:rPr lang="en-US" sz="1100" i="1">
                                      <a:latin typeface="Cambria Math" panose="02040503050406030204" pitchFamily="18" charset="0"/>
                                    </a:rPr>
                                    <m:t>𝑚</m:t>
                                  </m:r>
                                  <m:r>
                                    <a:rPr lang="en-US" sz="1100" i="0">
                                      <a:latin typeface="Cambria Math" panose="02040503050406030204" pitchFamily="18" charset="0"/>
                                    </a:rPr>
                                    <m:t>+3</m:t>
                                  </m:r>
                                </m:den>
                              </m:f>
                            </m:e>
                          </m:d>
                        </m:sup>
                      </m:sSup>
                    </m:oMath>
                  </m:oMathPara>
                </a14:m>
                <a:endParaRPr lang="en-US" sz="1100" dirty="0"/>
              </a:p>
            </p:txBody>
          </p:sp>
        </mc:Choice>
        <mc:Fallback xmlns="">
          <p:sp>
            <p:nvSpPr>
              <p:cNvPr id="58" name="Rectangle 57">
                <a:extLst>
                  <a:ext uri="{FF2B5EF4-FFF2-40B4-BE49-F238E27FC236}">
                    <a16:creationId xmlns:a16="http://schemas.microsoft.com/office/drawing/2014/main" id="{EFB49FC3-5777-48DC-B007-0E7FE27F98C3}"/>
                  </a:ext>
                </a:extLst>
              </p:cNvPr>
              <p:cNvSpPr>
                <a:spLocks noRot="1" noChangeAspect="1" noMove="1" noResize="1" noEditPoints="1" noAdjustHandles="1" noChangeArrowheads="1" noChangeShapeType="1" noTextEdit="1"/>
              </p:cNvSpPr>
              <p:nvPr/>
            </p:nvSpPr>
            <p:spPr>
              <a:xfrm>
                <a:off x="1416050" y="4027696"/>
                <a:ext cx="951350" cy="341376"/>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C2D2F00B-3874-4FDF-B580-E8558C60F619}"/>
                  </a:ext>
                </a:extLst>
              </p:cNvPr>
              <p:cNvSpPr/>
              <p:nvPr/>
            </p:nvSpPr>
            <p:spPr>
              <a:xfrm>
                <a:off x="1398106" y="4281309"/>
                <a:ext cx="1771703" cy="4371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100" i="1" smtClean="0">
                          <a:latin typeface="Cambria Math" panose="02040503050406030204" pitchFamily="18" charset="0"/>
                        </a:rPr>
                        <m:t>𝑃</m:t>
                      </m:r>
                      <m:r>
                        <a:rPr lang="en-US" sz="1100" i="0">
                          <a:latin typeface="Cambria Math" panose="02040503050406030204" pitchFamily="18" charset="0"/>
                        </a:rPr>
                        <m:t>∝</m:t>
                      </m:r>
                      <m:f>
                        <m:fPr>
                          <m:ctrlPr>
                            <a:rPr lang="en-US" sz="1100" i="1">
                              <a:latin typeface="Cambria Math" panose="02040503050406030204" pitchFamily="18" charset="0"/>
                            </a:rPr>
                          </m:ctrlPr>
                        </m:fPr>
                        <m:num>
                          <m:sSup>
                            <m:sSupPr>
                              <m:ctrlPr>
                                <a:rPr lang="en-US" sz="1100" i="1">
                                  <a:latin typeface="Cambria Math" panose="02040503050406030204" pitchFamily="18" charset="0"/>
                                </a:rPr>
                              </m:ctrlPr>
                            </m:sSupPr>
                            <m:e>
                              <m:r>
                                <a:rPr lang="en-US" sz="1100" i="1">
                                  <a:latin typeface="Cambria Math" panose="02040503050406030204" pitchFamily="18" charset="0"/>
                                </a:rPr>
                                <m:t>𝑀</m:t>
                              </m:r>
                            </m:e>
                            <m:sup>
                              <m:r>
                                <a:rPr lang="en-US" sz="1100" i="0">
                                  <a:latin typeface="Cambria Math" panose="02040503050406030204" pitchFamily="18" charset="0"/>
                                </a:rPr>
                                <m:t>2</m:t>
                              </m:r>
                            </m:sup>
                          </m:sSup>
                        </m:num>
                        <m:den>
                          <m:sSup>
                            <m:sSupPr>
                              <m:ctrlPr>
                                <a:rPr lang="en-US" sz="1100" i="1">
                                  <a:latin typeface="Cambria Math" panose="02040503050406030204" pitchFamily="18" charset="0"/>
                                </a:rPr>
                              </m:ctrlPr>
                            </m:sSupPr>
                            <m:e>
                              <m:r>
                                <a:rPr lang="en-US" sz="1100" i="1">
                                  <a:latin typeface="Cambria Math" panose="02040503050406030204" pitchFamily="18" charset="0"/>
                                </a:rPr>
                                <m:t>𝑅</m:t>
                              </m:r>
                            </m:e>
                            <m:sup>
                              <m:r>
                                <a:rPr lang="en-US" sz="1100" i="0">
                                  <a:latin typeface="Cambria Math" panose="02040503050406030204" pitchFamily="18" charset="0"/>
                                </a:rPr>
                                <m:t>4</m:t>
                              </m:r>
                            </m:sup>
                          </m:sSup>
                        </m:den>
                      </m:f>
                      <m:r>
                        <a:rPr lang="en-US" sz="1100" i="0">
                          <a:latin typeface="Cambria Math" panose="02040503050406030204" pitchFamily="18" charset="0"/>
                        </a:rPr>
                        <m:t>∝</m:t>
                      </m:r>
                      <m:sSup>
                        <m:sSupPr>
                          <m:ctrlPr>
                            <a:rPr lang="en-US" sz="1100" i="1">
                              <a:latin typeface="Cambria Math" panose="02040503050406030204" pitchFamily="18" charset="0"/>
                            </a:rPr>
                          </m:ctrlPr>
                        </m:sSupPr>
                        <m:e>
                          <m:r>
                            <a:rPr lang="en-US" sz="1100" i="1">
                              <a:latin typeface="Cambria Math" panose="02040503050406030204" pitchFamily="18" charset="0"/>
                            </a:rPr>
                            <m:t>𝑀</m:t>
                          </m:r>
                        </m:e>
                        <m:sup>
                          <m:r>
                            <a:rPr lang="en-US" sz="1100" i="0">
                              <a:latin typeface="Cambria Math" panose="02040503050406030204" pitchFamily="18" charset="0"/>
                            </a:rPr>
                            <m:t>2</m:t>
                          </m:r>
                        </m:sup>
                      </m:sSup>
                      <m:sSup>
                        <m:sSupPr>
                          <m:ctrlPr>
                            <a:rPr lang="en-US" sz="1100" i="1">
                              <a:latin typeface="Cambria Math" panose="02040503050406030204" pitchFamily="18" charset="0"/>
                            </a:rPr>
                          </m:ctrlPr>
                        </m:sSupPr>
                        <m:e>
                          <m:d>
                            <m:dPr>
                              <m:ctrlPr>
                                <a:rPr lang="en-US" sz="1100" i="1">
                                  <a:latin typeface="Cambria Math" panose="02040503050406030204" pitchFamily="18" charset="0"/>
                                </a:rPr>
                              </m:ctrlPr>
                            </m:dPr>
                            <m:e>
                              <m:sSup>
                                <m:sSupPr>
                                  <m:ctrlPr>
                                    <a:rPr lang="en-US" sz="1100" i="1">
                                      <a:latin typeface="Cambria Math" panose="02040503050406030204" pitchFamily="18" charset="0"/>
                                    </a:rPr>
                                  </m:ctrlPr>
                                </m:sSupPr>
                                <m:e>
                                  <m:r>
                                    <a:rPr lang="en-US" sz="1100" i="1">
                                      <a:latin typeface="Cambria Math" panose="02040503050406030204" pitchFamily="18" charset="0"/>
                                    </a:rPr>
                                    <m:t>𝑀</m:t>
                                  </m:r>
                                </m:e>
                                <m:sup>
                                  <m:d>
                                    <m:dPr>
                                      <m:ctrlPr>
                                        <a:rPr lang="en-US" sz="1100" i="1">
                                          <a:latin typeface="Cambria Math" panose="02040503050406030204" pitchFamily="18" charset="0"/>
                                        </a:rPr>
                                      </m:ctrlPr>
                                    </m:dPr>
                                    <m:e>
                                      <m:f>
                                        <m:fPr>
                                          <m:ctrlPr>
                                            <a:rPr lang="en-US" sz="1100" i="1">
                                              <a:latin typeface="Cambria Math" panose="02040503050406030204" pitchFamily="18" charset="0"/>
                                            </a:rPr>
                                          </m:ctrlPr>
                                        </m:fPr>
                                        <m:num>
                                          <m:r>
                                            <a:rPr lang="en-US" sz="1100" i="1">
                                              <a:latin typeface="Cambria Math" panose="02040503050406030204" pitchFamily="18" charset="0"/>
                                            </a:rPr>
                                            <m:t>𝑚</m:t>
                                          </m:r>
                                          <m:r>
                                            <a:rPr lang="en-US" sz="1100" i="0">
                                              <a:latin typeface="Cambria Math" panose="02040503050406030204" pitchFamily="18" charset="0"/>
                                            </a:rPr>
                                            <m:t>−1</m:t>
                                          </m:r>
                                        </m:num>
                                        <m:den>
                                          <m:r>
                                            <a:rPr lang="en-US" sz="1100" i="1">
                                              <a:latin typeface="Cambria Math" panose="02040503050406030204" pitchFamily="18" charset="0"/>
                                            </a:rPr>
                                            <m:t>𝑚</m:t>
                                          </m:r>
                                          <m:r>
                                            <a:rPr lang="en-US" sz="1100" i="0">
                                              <a:latin typeface="Cambria Math" panose="02040503050406030204" pitchFamily="18" charset="0"/>
                                            </a:rPr>
                                            <m:t>+3</m:t>
                                          </m:r>
                                        </m:den>
                                      </m:f>
                                    </m:e>
                                  </m:d>
                                </m:sup>
                              </m:sSup>
                            </m:e>
                          </m:d>
                        </m:e>
                        <m:sup>
                          <m:r>
                            <a:rPr lang="en-US" sz="1100" i="0">
                              <a:latin typeface="Cambria Math" panose="02040503050406030204" pitchFamily="18" charset="0"/>
                            </a:rPr>
                            <m:t>−4</m:t>
                          </m:r>
                        </m:sup>
                      </m:sSup>
                    </m:oMath>
                  </m:oMathPara>
                </a14:m>
                <a:endParaRPr lang="en-US" sz="1100" dirty="0"/>
              </a:p>
            </p:txBody>
          </p:sp>
        </mc:Choice>
        <mc:Fallback xmlns="">
          <p:sp>
            <p:nvSpPr>
              <p:cNvPr id="59" name="Rectangle 58">
                <a:extLst>
                  <a:ext uri="{FF2B5EF4-FFF2-40B4-BE49-F238E27FC236}">
                    <a16:creationId xmlns:a16="http://schemas.microsoft.com/office/drawing/2014/main" id="{C2D2F00B-3874-4FDF-B580-E8558C60F619}"/>
                  </a:ext>
                </a:extLst>
              </p:cNvPr>
              <p:cNvSpPr>
                <a:spLocks noRot="1" noChangeAspect="1" noMove="1" noResize="1" noEditPoints="1" noAdjustHandles="1" noChangeArrowheads="1" noChangeShapeType="1" noTextEdit="1"/>
              </p:cNvSpPr>
              <p:nvPr/>
            </p:nvSpPr>
            <p:spPr>
              <a:xfrm>
                <a:off x="1398106" y="4281309"/>
                <a:ext cx="1771703" cy="437171"/>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1ADE0736-31A8-4DF9-BFB6-38AD34864902}"/>
                  </a:ext>
                </a:extLst>
              </p:cNvPr>
              <p:cNvSpPr/>
              <p:nvPr/>
            </p:nvSpPr>
            <p:spPr>
              <a:xfrm>
                <a:off x="1404729" y="4662977"/>
                <a:ext cx="1052339" cy="3504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100" i="1">
                          <a:latin typeface="Cambria Math" panose="02040503050406030204" pitchFamily="18" charset="0"/>
                        </a:rPr>
                        <m:t>𝑃</m:t>
                      </m:r>
                      <m:r>
                        <a:rPr lang="en-US" sz="1100" i="0">
                          <a:latin typeface="Cambria Math" panose="02040503050406030204" pitchFamily="18" charset="0"/>
                        </a:rPr>
                        <m:t>∝</m:t>
                      </m:r>
                      <m:sSup>
                        <m:sSupPr>
                          <m:ctrlPr>
                            <a:rPr lang="en-US" sz="1100" i="1">
                              <a:latin typeface="Cambria Math" panose="02040503050406030204" pitchFamily="18" charset="0"/>
                            </a:rPr>
                          </m:ctrlPr>
                        </m:sSupPr>
                        <m:e>
                          <m:r>
                            <a:rPr lang="en-US" sz="1100" i="1">
                              <a:latin typeface="Cambria Math" panose="02040503050406030204" pitchFamily="18" charset="0"/>
                            </a:rPr>
                            <m:t>𝑀</m:t>
                          </m:r>
                        </m:e>
                        <m:sup>
                          <m:f>
                            <m:fPr>
                              <m:ctrlPr>
                                <a:rPr lang="en-US" sz="1100" i="1">
                                  <a:latin typeface="Cambria Math" panose="02040503050406030204" pitchFamily="18" charset="0"/>
                                </a:rPr>
                              </m:ctrlPr>
                            </m:fPr>
                            <m:num>
                              <m:d>
                                <m:dPr>
                                  <m:ctrlPr>
                                    <a:rPr lang="en-US" sz="1100" i="1">
                                      <a:latin typeface="Cambria Math" panose="02040503050406030204" pitchFamily="18" charset="0"/>
                                    </a:rPr>
                                  </m:ctrlPr>
                                </m:dPr>
                                <m:e>
                                  <m:r>
                                    <a:rPr lang="en-US" sz="1100" i="0">
                                      <a:latin typeface="Cambria Math" panose="02040503050406030204" pitchFamily="18" charset="0"/>
                                    </a:rPr>
                                    <m:t>10−2</m:t>
                                  </m:r>
                                  <m:r>
                                    <a:rPr lang="en-US" sz="1100" i="1">
                                      <a:latin typeface="Cambria Math" panose="02040503050406030204" pitchFamily="18" charset="0"/>
                                    </a:rPr>
                                    <m:t>𝑚</m:t>
                                  </m:r>
                                </m:e>
                              </m:d>
                            </m:num>
                            <m:den>
                              <m:r>
                                <a:rPr lang="en-US" sz="1100" i="1">
                                  <a:latin typeface="Cambria Math" panose="02040503050406030204" pitchFamily="18" charset="0"/>
                                </a:rPr>
                                <m:t>𝑚</m:t>
                              </m:r>
                              <m:r>
                                <a:rPr lang="en-US" sz="1100" i="0">
                                  <a:latin typeface="Cambria Math" panose="02040503050406030204" pitchFamily="18" charset="0"/>
                                </a:rPr>
                                <m:t>+3</m:t>
                              </m:r>
                            </m:den>
                          </m:f>
                        </m:sup>
                      </m:sSup>
                    </m:oMath>
                  </m:oMathPara>
                </a14:m>
                <a:endParaRPr lang="en-US" sz="1100" dirty="0"/>
              </a:p>
            </p:txBody>
          </p:sp>
        </mc:Choice>
        <mc:Fallback xmlns="">
          <p:sp>
            <p:nvSpPr>
              <p:cNvPr id="60" name="Rectangle 59">
                <a:extLst>
                  <a:ext uri="{FF2B5EF4-FFF2-40B4-BE49-F238E27FC236}">
                    <a16:creationId xmlns:a16="http://schemas.microsoft.com/office/drawing/2014/main" id="{1ADE0736-31A8-4DF9-BFB6-38AD34864902}"/>
                  </a:ext>
                </a:extLst>
              </p:cNvPr>
              <p:cNvSpPr>
                <a:spLocks noRot="1" noChangeAspect="1" noMove="1" noResize="1" noEditPoints="1" noAdjustHandles="1" noChangeArrowheads="1" noChangeShapeType="1" noTextEdit="1"/>
              </p:cNvSpPr>
              <p:nvPr/>
            </p:nvSpPr>
            <p:spPr>
              <a:xfrm>
                <a:off x="1404729" y="4662977"/>
                <a:ext cx="1052339" cy="350481"/>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732FD070-7934-402F-BD77-5A78EECADC80}"/>
                  </a:ext>
                </a:extLst>
              </p:cNvPr>
              <p:cNvSpPr/>
              <p:nvPr/>
            </p:nvSpPr>
            <p:spPr>
              <a:xfrm>
                <a:off x="2378759" y="4637866"/>
                <a:ext cx="846578" cy="443904"/>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𝑚</m:t>
                          </m:r>
                        </m:e>
                        <m:sub>
                          <m:r>
                            <a:rPr lang="en-US" sz="1100" i="1">
                              <a:latin typeface="Cambria Math" panose="02040503050406030204" pitchFamily="18" charset="0"/>
                            </a:rPr>
                            <m:t>𝑝𝑝</m:t>
                          </m:r>
                        </m:sub>
                      </m:sSub>
                      <m:r>
                        <a:rPr lang="en-US" sz="1100" i="0">
                          <a:latin typeface="Cambria Math" panose="02040503050406030204" pitchFamily="18" charset="0"/>
                        </a:rPr>
                        <m:t>=4</m:t>
                      </m:r>
                    </m:oMath>
                  </m:oMathPara>
                </a14:m>
                <a:endParaRPr lang="en-US" sz="1100" dirty="0"/>
              </a:p>
              <a:p>
                <a:pPr/>
                <a14:m>
                  <m:oMathPara xmlns:m="http://schemas.openxmlformats.org/officeDocument/2006/math">
                    <m:oMathParaPr>
                      <m:jc m:val="left"/>
                    </m:oMathParaPr>
                    <m:oMath xmlns:m="http://schemas.openxmlformats.org/officeDocument/2006/math">
                      <m:sSub>
                        <m:sSubPr>
                          <m:ctrlPr>
                            <a:rPr lang="x-IV_mathan" sz="1100" i="1">
                              <a:latin typeface="Cambria Math" panose="02040503050406030204" pitchFamily="18" charset="0"/>
                            </a:rPr>
                          </m:ctrlPr>
                        </m:sSubPr>
                        <m:e>
                          <m:r>
                            <a:rPr lang="x-IV_mathan" sz="1100">
                              <a:latin typeface="Cambria Math" panose="02040503050406030204" pitchFamily="18" charset="0"/>
                            </a:rPr>
                            <m:t>𝑚</m:t>
                          </m:r>
                        </m:e>
                        <m:sub>
                          <m:r>
                            <a:rPr lang="x-IV_mathan" sz="1100">
                              <a:latin typeface="Cambria Math" panose="02040503050406030204" pitchFamily="18" charset="0"/>
                            </a:rPr>
                            <m:t>𝑐𝑛𝑜</m:t>
                          </m:r>
                        </m:sub>
                      </m:sSub>
                      <m:r>
                        <a:rPr lang="x-IV_mathan" sz="1100">
                          <a:latin typeface="Cambria Math" panose="02040503050406030204" pitchFamily="18" charset="0"/>
                        </a:rPr>
                        <m:t>=18</m:t>
                      </m:r>
                    </m:oMath>
                  </m:oMathPara>
                </a14:m>
                <a:endParaRPr lang="en-US" sz="1100" dirty="0"/>
              </a:p>
            </p:txBody>
          </p:sp>
        </mc:Choice>
        <mc:Fallback xmlns="">
          <p:sp>
            <p:nvSpPr>
              <p:cNvPr id="61" name="Rectangle 60">
                <a:extLst>
                  <a:ext uri="{FF2B5EF4-FFF2-40B4-BE49-F238E27FC236}">
                    <a16:creationId xmlns:a16="http://schemas.microsoft.com/office/drawing/2014/main" id="{732FD070-7934-402F-BD77-5A78EECADC80}"/>
                  </a:ext>
                </a:extLst>
              </p:cNvPr>
              <p:cNvSpPr>
                <a:spLocks noRot="1" noChangeAspect="1" noMove="1" noResize="1" noEditPoints="1" noAdjustHandles="1" noChangeArrowheads="1" noChangeShapeType="1" noTextEdit="1"/>
              </p:cNvSpPr>
              <p:nvPr/>
            </p:nvSpPr>
            <p:spPr>
              <a:xfrm>
                <a:off x="2378759" y="4637866"/>
                <a:ext cx="846578" cy="443904"/>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258DE031-6765-4D1F-82EC-B23DFBE76830}"/>
                  </a:ext>
                </a:extLst>
              </p:cNvPr>
              <p:cNvSpPr txBox="1"/>
              <p:nvPr/>
            </p:nvSpPr>
            <p:spPr>
              <a:xfrm>
                <a:off x="2139006" y="2549572"/>
                <a:ext cx="901146" cy="415498"/>
              </a:xfrm>
              <a:prstGeom prst="rect">
                <a:avLst/>
              </a:prstGeom>
              <a:noFill/>
            </p:spPr>
            <p:txBody>
              <a:bodyPr wrap="square" rtlCol="0">
                <a:spAutoFit/>
              </a:bodyPr>
              <a:lstStyle/>
              <a:p>
                <a:r>
                  <a:rPr lang="en-US" sz="1050" dirty="0"/>
                  <a:t>Assume </a:t>
                </a:r>
                <a14:m>
                  <m:oMath xmlns:m="http://schemas.openxmlformats.org/officeDocument/2006/math">
                    <m:r>
                      <a:rPr lang="en-US" sz="1050" b="0" i="1" smtClean="0">
                        <a:latin typeface="Cambria Math" panose="02040503050406030204" pitchFamily="18" charset="0"/>
                      </a:rPr>
                      <m:t>𝜇</m:t>
                    </m:r>
                    <m:r>
                      <a:rPr lang="en-US" sz="1050" b="0" i="1" smtClean="0">
                        <a:latin typeface="Cambria Math" panose="02040503050406030204" pitchFamily="18" charset="0"/>
                      </a:rPr>
                      <m:t>,</m:t>
                    </m:r>
                    <m:r>
                      <a:rPr lang="en-US" sz="1050" b="0" i="1" smtClean="0">
                        <a:latin typeface="Cambria Math" panose="02040503050406030204" pitchFamily="18" charset="0"/>
                      </a:rPr>
                      <m:t>𝜅</m:t>
                    </m:r>
                  </m:oMath>
                </a14:m>
                <a:r>
                  <a:rPr lang="en-US" sz="1050" dirty="0"/>
                  <a:t> are constant</a:t>
                </a:r>
              </a:p>
            </p:txBody>
          </p:sp>
        </mc:Choice>
        <mc:Fallback xmlns="">
          <p:sp>
            <p:nvSpPr>
              <p:cNvPr id="62" name="TextBox 61">
                <a:extLst>
                  <a:ext uri="{FF2B5EF4-FFF2-40B4-BE49-F238E27FC236}">
                    <a16:creationId xmlns:a16="http://schemas.microsoft.com/office/drawing/2014/main" id="{258DE031-6765-4D1F-82EC-B23DFBE76830}"/>
                  </a:ext>
                </a:extLst>
              </p:cNvPr>
              <p:cNvSpPr txBox="1">
                <a:spLocks noRot="1" noChangeAspect="1" noMove="1" noResize="1" noEditPoints="1" noAdjustHandles="1" noChangeArrowheads="1" noChangeShapeType="1" noTextEdit="1"/>
              </p:cNvSpPr>
              <p:nvPr/>
            </p:nvSpPr>
            <p:spPr>
              <a:xfrm>
                <a:off x="2139006" y="2549572"/>
                <a:ext cx="901146" cy="415498"/>
              </a:xfrm>
              <a:prstGeom prst="rect">
                <a:avLst/>
              </a:prstGeom>
              <a:blipFill>
                <a:blip r:embed="rId25"/>
                <a:stretch>
                  <a:fillRect b="-8824"/>
                </a:stretch>
              </a:blipFill>
            </p:spPr>
            <p:txBody>
              <a:bodyPr/>
              <a:lstStyle/>
              <a:p>
                <a:r>
                  <a:rPr lang="en-US">
                    <a:noFill/>
                  </a:rPr>
                  <a:t> </a:t>
                </a:r>
              </a:p>
            </p:txBody>
          </p:sp>
        </mc:Fallback>
      </mc:AlternateContent>
      <p:sp>
        <p:nvSpPr>
          <p:cNvPr id="63" name="Rectangle 62">
            <a:extLst>
              <a:ext uri="{FF2B5EF4-FFF2-40B4-BE49-F238E27FC236}">
                <a16:creationId xmlns:a16="http://schemas.microsoft.com/office/drawing/2014/main" id="{B479E40F-CEC8-42A8-8E12-B2AE6D97A193}"/>
              </a:ext>
            </a:extLst>
          </p:cNvPr>
          <p:cNvSpPr/>
          <p:nvPr/>
        </p:nvSpPr>
        <p:spPr>
          <a:xfrm>
            <a:off x="1456898" y="4684148"/>
            <a:ext cx="932581" cy="369332"/>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E6423C1-7263-4951-9B02-89E9481E33F2}"/>
              </a:ext>
            </a:extLst>
          </p:cNvPr>
          <p:cNvSpPr/>
          <p:nvPr/>
        </p:nvSpPr>
        <p:spPr>
          <a:xfrm>
            <a:off x="1498256" y="4055728"/>
            <a:ext cx="834128" cy="265130"/>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2946089-8CAC-4523-87B5-6487845980C9}"/>
              </a:ext>
            </a:extLst>
          </p:cNvPr>
          <p:cNvSpPr/>
          <p:nvPr/>
        </p:nvSpPr>
        <p:spPr>
          <a:xfrm>
            <a:off x="46571" y="3598272"/>
            <a:ext cx="834128" cy="357591"/>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0E4B6E61-12FA-4DB5-8C54-D87702F64E04}"/>
              </a:ext>
            </a:extLst>
          </p:cNvPr>
          <p:cNvSpPr/>
          <p:nvPr/>
        </p:nvSpPr>
        <p:spPr>
          <a:xfrm>
            <a:off x="3142591" y="2373687"/>
            <a:ext cx="3909448" cy="285304"/>
          </a:xfrm>
          <a:prstGeom prst="rect">
            <a:avLst/>
          </a:prstGeom>
          <a:solidFill>
            <a:srgbClr val="0165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D9C8ACBE-AC40-4E9C-B6E3-7163184FE4BC}"/>
              </a:ext>
            </a:extLst>
          </p:cNvPr>
          <p:cNvSpPr txBox="1"/>
          <p:nvPr/>
        </p:nvSpPr>
        <p:spPr>
          <a:xfrm>
            <a:off x="3136243" y="2303835"/>
            <a:ext cx="4136362" cy="369332"/>
          </a:xfrm>
          <a:prstGeom prst="rect">
            <a:avLst/>
          </a:prstGeom>
          <a:noFill/>
        </p:spPr>
        <p:txBody>
          <a:bodyPr wrap="square" rtlCol="0">
            <a:spAutoFit/>
          </a:bodyPr>
          <a:lstStyle/>
          <a:p>
            <a:r>
              <a:rPr lang="en-US" dirty="0">
                <a:solidFill>
                  <a:schemeClr val="bg1"/>
                </a:solidFill>
                <a:latin typeface="xkcd" pitchFamily="50" charset="0"/>
              </a:rPr>
              <a:t>Supernovae &amp; Compact Objects</a:t>
            </a:r>
          </a:p>
        </p:txBody>
      </p:sp>
      <p:sp>
        <p:nvSpPr>
          <p:cNvPr id="71" name="Rectangle 70">
            <a:extLst>
              <a:ext uri="{FF2B5EF4-FFF2-40B4-BE49-F238E27FC236}">
                <a16:creationId xmlns:a16="http://schemas.microsoft.com/office/drawing/2014/main" id="{3D429B63-74EA-4442-9CC7-70643F35EAD8}"/>
              </a:ext>
            </a:extLst>
          </p:cNvPr>
          <p:cNvSpPr/>
          <p:nvPr/>
        </p:nvSpPr>
        <p:spPr>
          <a:xfrm>
            <a:off x="7030891" y="2376034"/>
            <a:ext cx="3034235" cy="340493"/>
          </a:xfrm>
          <a:prstGeom prst="rect">
            <a:avLst/>
          </a:prstGeom>
          <a:solidFill>
            <a:srgbClr val="72A2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D87AEAD-5EDC-4AFD-8A68-BE16A851F70E}"/>
              </a:ext>
            </a:extLst>
          </p:cNvPr>
          <p:cNvSpPr/>
          <p:nvPr/>
        </p:nvSpPr>
        <p:spPr>
          <a:xfrm>
            <a:off x="7034141" y="2689336"/>
            <a:ext cx="3024259" cy="2451688"/>
          </a:xfrm>
          <a:prstGeom prst="rect">
            <a:avLst/>
          </a:prstGeom>
          <a:solidFill>
            <a:srgbClr val="FC7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9AF6A876-598F-4444-8C0E-76AF74B44B89}"/>
              </a:ext>
            </a:extLst>
          </p:cNvPr>
          <p:cNvSpPr/>
          <p:nvPr/>
        </p:nvSpPr>
        <p:spPr>
          <a:xfrm>
            <a:off x="5523174" y="5115762"/>
            <a:ext cx="1949043" cy="366521"/>
          </a:xfrm>
          <a:prstGeom prst="rect">
            <a:avLst/>
          </a:prstGeom>
          <a:solidFill>
            <a:srgbClr val="C88D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5E93CCCE-B349-4365-862A-1843EDD61584}"/>
              </a:ext>
            </a:extLst>
          </p:cNvPr>
          <p:cNvSpPr/>
          <p:nvPr/>
        </p:nvSpPr>
        <p:spPr>
          <a:xfrm>
            <a:off x="7472217" y="5116795"/>
            <a:ext cx="2586183" cy="366521"/>
          </a:xfrm>
          <a:prstGeom prst="rect">
            <a:avLst/>
          </a:prstGeom>
          <a:solidFill>
            <a:srgbClr val="5D14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F5AF29B9-2A24-411B-BE3F-5DAC1A88C566}"/>
              </a:ext>
            </a:extLst>
          </p:cNvPr>
          <p:cNvSpPr txBox="1"/>
          <p:nvPr/>
        </p:nvSpPr>
        <p:spPr>
          <a:xfrm>
            <a:off x="7012166" y="2330220"/>
            <a:ext cx="2580033" cy="369332"/>
          </a:xfrm>
          <a:prstGeom prst="rect">
            <a:avLst/>
          </a:prstGeom>
          <a:noFill/>
        </p:spPr>
        <p:txBody>
          <a:bodyPr wrap="square" rtlCol="0">
            <a:spAutoFit/>
          </a:bodyPr>
          <a:lstStyle/>
          <a:p>
            <a:r>
              <a:rPr lang="en-US" dirty="0">
                <a:solidFill>
                  <a:schemeClr val="bg1"/>
                </a:solidFill>
                <a:latin typeface="xkcd" pitchFamily="50" charset="0"/>
              </a:rPr>
              <a:t>Pop Synth</a:t>
            </a:r>
          </a:p>
        </p:txBody>
      </p:sp>
      <p:sp>
        <p:nvSpPr>
          <p:cNvPr id="81" name="Rectangle 80">
            <a:extLst>
              <a:ext uri="{FF2B5EF4-FFF2-40B4-BE49-F238E27FC236}">
                <a16:creationId xmlns:a16="http://schemas.microsoft.com/office/drawing/2014/main" id="{98566BE8-E75E-42CD-B7F5-AFA6FD1E0E37}"/>
              </a:ext>
            </a:extLst>
          </p:cNvPr>
          <p:cNvSpPr/>
          <p:nvPr/>
        </p:nvSpPr>
        <p:spPr>
          <a:xfrm>
            <a:off x="7523692" y="5072728"/>
            <a:ext cx="1568058" cy="369332"/>
          </a:xfrm>
          <a:prstGeom prst="rect">
            <a:avLst/>
          </a:prstGeom>
        </p:spPr>
        <p:txBody>
          <a:bodyPr wrap="none">
            <a:spAutoFit/>
          </a:bodyPr>
          <a:lstStyle/>
          <a:p>
            <a:r>
              <a:rPr lang="en-US" dirty="0">
                <a:solidFill>
                  <a:schemeClr val="bg1"/>
                </a:solidFill>
                <a:latin typeface="xkcd" pitchFamily="50" charset="0"/>
              </a:rPr>
              <a:t>R,S - Process</a:t>
            </a:r>
          </a:p>
        </p:txBody>
      </p:sp>
      <p:sp>
        <p:nvSpPr>
          <p:cNvPr id="82" name="TextBox 81">
            <a:extLst>
              <a:ext uri="{FF2B5EF4-FFF2-40B4-BE49-F238E27FC236}">
                <a16:creationId xmlns:a16="http://schemas.microsoft.com/office/drawing/2014/main" id="{1D680B62-B5F0-4F30-B9CC-DCB7A6AC121F}"/>
              </a:ext>
            </a:extLst>
          </p:cNvPr>
          <p:cNvSpPr txBox="1"/>
          <p:nvPr/>
        </p:nvSpPr>
        <p:spPr>
          <a:xfrm>
            <a:off x="7578977" y="-44692"/>
            <a:ext cx="2490021" cy="369332"/>
          </a:xfrm>
          <a:prstGeom prst="rect">
            <a:avLst/>
          </a:prstGeom>
          <a:noFill/>
        </p:spPr>
        <p:txBody>
          <a:bodyPr wrap="square" rtlCol="0">
            <a:spAutoFit/>
          </a:bodyPr>
          <a:lstStyle/>
          <a:p>
            <a:r>
              <a:rPr lang="en-US" dirty="0">
                <a:solidFill>
                  <a:schemeClr val="bg1"/>
                </a:solidFill>
                <a:latin typeface="xkcd" pitchFamily="50" charset="0"/>
              </a:rPr>
              <a:t>Luminosity Sources</a:t>
            </a:r>
          </a:p>
        </p:txBody>
      </p:sp>
      <mc:AlternateContent xmlns:mc="http://schemas.openxmlformats.org/markup-compatibility/2006" xmlns:p14="http://schemas.microsoft.com/office/powerpoint/2010/main">
        <mc:Choice Requires="p14">
          <p:contentPart p14:bwMode="auto" r:id="rId26">
            <p14:nvContentPartPr>
              <p14:cNvPr id="92" name="Ink 91">
                <a:extLst>
                  <a:ext uri="{FF2B5EF4-FFF2-40B4-BE49-F238E27FC236}">
                    <a16:creationId xmlns:a16="http://schemas.microsoft.com/office/drawing/2014/main" id="{078DCB66-935C-4519-8A6C-EFF8D0A5217B}"/>
                  </a:ext>
                </a:extLst>
              </p14:cNvPr>
              <p14:cNvContentPartPr/>
              <p14:nvPr/>
            </p14:nvContentPartPr>
            <p14:xfrm>
              <a:off x="3418620" y="2984329"/>
              <a:ext cx="2880" cy="360"/>
            </p14:xfrm>
          </p:contentPart>
        </mc:Choice>
        <mc:Fallback xmlns="">
          <p:pic>
            <p:nvPicPr>
              <p:cNvPr id="92" name="Ink 91">
                <a:extLst>
                  <a:ext uri="{FF2B5EF4-FFF2-40B4-BE49-F238E27FC236}">
                    <a16:creationId xmlns:a16="http://schemas.microsoft.com/office/drawing/2014/main" id="{078DCB66-935C-4519-8A6C-EFF8D0A5217B}"/>
                  </a:ext>
                </a:extLst>
              </p:cNvPr>
              <p:cNvPicPr/>
              <p:nvPr/>
            </p:nvPicPr>
            <p:blipFill>
              <a:blip r:embed="rId27"/>
              <a:stretch>
                <a:fillRect/>
              </a:stretch>
            </p:blipFill>
            <p:spPr>
              <a:xfrm>
                <a:off x="3409980" y="2975329"/>
                <a:ext cx="20520" cy="18000"/>
              </a:xfrm>
              <a:prstGeom prst="rect">
                <a:avLst/>
              </a:prstGeom>
            </p:spPr>
          </p:pic>
        </mc:Fallback>
      </mc:AlternateContent>
      <p:sp>
        <p:nvSpPr>
          <p:cNvPr id="26" name="TextBox 25">
            <a:extLst>
              <a:ext uri="{FF2B5EF4-FFF2-40B4-BE49-F238E27FC236}">
                <a16:creationId xmlns:a16="http://schemas.microsoft.com/office/drawing/2014/main" id="{10108781-6241-4B52-8471-B114547AA3B7}"/>
              </a:ext>
            </a:extLst>
          </p:cNvPr>
          <p:cNvSpPr txBox="1"/>
          <p:nvPr/>
        </p:nvSpPr>
        <p:spPr>
          <a:xfrm>
            <a:off x="3195542" y="2701094"/>
            <a:ext cx="2093552" cy="1015663"/>
          </a:xfrm>
          <a:prstGeom prst="rect">
            <a:avLst/>
          </a:prstGeom>
          <a:noFill/>
        </p:spPr>
        <p:txBody>
          <a:bodyPr wrap="square" rtlCol="0">
            <a:spAutoFit/>
          </a:bodyPr>
          <a:lstStyle/>
          <a:p>
            <a:r>
              <a:rPr lang="en-US" sz="1200" dirty="0">
                <a:latin typeface="xkcd" pitchFamily="50" charset="0"/>
              </a:rPr>
              <a:t>PISN: </a:t>
            </a:r>
            <a:r>
              <a:rPr lang="en-US" sz="1200" dirty="0">
                <a:latin typeface="Centaur" panose="02030504050205020304" pitchFamily="18" charset="0"/>
              </a:rPr>
              <a:t>Photons are absorbed in the process of creating electron-positron pairs. Reduced photons means less pressure. Star obliterates, no object left.</a:t>
            </a:r>
            <a:endParaRPr lang="en-US" sz="1200" dirty="0">
              <a:latin typeface="xkcd" pitchFamily="50" charset="0"/>
            </a:endParaRPr>
          </a:p>
        </p:txBody>
      </p:sp>
      <p:cxnSp>
        <p:nvCxnSpPr>
          <p:cNvPr id="72" name="Straight Connector 71">
            <a:extLst>
              <a:ext uri="{FF2B5EF4-FFF2-40B4-BE49-F238E27FC236}">
                <a16:creationId xmlns:a16="http://schemas.microsoft.com/office/drawing/2014/main" id="{8EFE7541-4905-4426-86E6-73FC129E38DE}"/>
              </a:ext>
            </a:extLst>
          </p:cNvPr>
          <p:cNvCxnSpPr>
            <a:cxnSpLocks/>
          </p:cNvCxnSpPr>
          <p:nvPr/>
        </p:nvCxnSpPr>
        <p:spPr>
          <a:xfrm flipH="1">
            <a:off x="5263361" y="4275032"/>
            <a:ext cx="1636644" cy="0"/>
          </a:xfrm>
          <a:prstGeom prst="line">
            <a:avLst/>
          </a:prstGeom>
          <a:ln w="28575">
            <a:solidFill>
              <a:srgbClr val="7030A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p14="http://schemas.microsoft.com/office/powerpoint/2010/main">
        <mc:Choice Requires="p14">
          <p:contentPart p14:bwMode="auto" r:id="rId28">
            <p14:nvContentPartPr>
              <p14:cNvPr id="37" name="Ink 36">
                <a:extLst>
                  <a:ext uri="{FF2B5EF4-FFF2-40B4-BE49-F238E27FC236}">
                    <a16:creationId xmlns:a16="http://schemas.microsoft.com/office/drawing/2014/main" id="{0D72ADDC-2D55-46E4-ABE9-38E341C43BC2}"/>
                  </a:ext>
                </a:extLst>
              </p14:cNvPr>
              <p14:cNvContentPartPr/>
              <p14:nvPr/>
            </p14:nvContentPartPr>
            <p14:xfrm>
              <a:off x="5277570" y="3167040"/>
              <a:ext cx="151200" cy="40680"/>
            </p14:xfrm>
          </p:contentPart>
        </mc:Choice>
        <mc:Fallback xmlns="">
          <p:pic>
            <p:nvPicPr>
              <p:cNvPr id="37" name="Ink 36">
                <a:extLst>
                  <a:ext uri="{FF2B5EF4-FFF2-40B4-BE49-F238E27FC236}">
                    <a16:creationId xmlns:a16="http://schemas.microsoft.com/office/drawing/2014/main" id="{0D72ADDC-2D55-46E4-ABE9-38E341C43BC2}"/>
                  </a:ext>
                </a:extLst>
              </p:cNvPr>
              <p:cNvPicPr/>
              <p:nvPr/>
            </p:nvPicPr>
            <p:blipFill>
              <a:blip r:embed="rId29"/>
              <a:stretch>
                <a:fillRect/>
              </a:stretch>
            </p:blipFill>
            <p:spPr>
              <a:xfrm>
                <a:off x="5241930" y="3095400"/>
                <a:ext cx="222840" cy="184320"/>
              </a:xfrm>
              <a:prstGeom prst="rect">
                <a:avLst/>
              </a:prstGeom>
            </p:spPr>
          </p:pic>
        </mc:Fallback>
      </mc:AlternateContent>
      <p:sp>
        <p:nvSpPr>
          <p:cNvPr id="98" name="Right Triangle 97">
            <a:extLst>
              <a:ext uri="{FF2B5EF4-FFF2-40B4-BE49-F238E27FC236}">
                <a16:creationId xmlns:a16="http://schemas.microsoft.com/office/drawing/2014/main" id="{FCDAEA24-7395-4839-AC45-71FE2937A921}"/>
              </a:ext>
            </a:extLst>
          </p:cNvPr>
          <p:cNvSpPr/>
          <p:nvPr/>
        </p:nvSpPr>
        <p:spPr>
          <a:xfrm>
            <a:off x="5779206" y="3591648"/>
            <a:ext cx="385777" cy="681881"/>
          </a:xfrm>
          <a:custGeom>
            <a:avLst/>
            <a:gdLst>
              <a:gd name="connsiteX0" fmla="*/ 0 w 293673"/>
              <a:gd name="connsiteY0" fmla="*/ 656481 h 656481"/>
              <a:gd name="connsiteX1" fmla="*/ 0 w 293673"/>
              <a:gd name="connsiteY1" fmla="*/ 0 h 656481"/>
              <a:gd name="connsiteX2" fmla="*/ 293673 w 293673"/>
              <a:gd name="connsiteY2" fmla="*/ 656481 h 656481"/>
              <a:gd name="connsiteX3" fmla="*/ 0 w 293673"/>
              <a:gd name="connsiteY3" fmla="*/ 656481 h 656481"/>
              <a:gd name="connsiteX0" fmla="*/ 385777 w 385777"/>
              <a:gd name="connsiteY0" fmla="*/ 656481 h 672356"/>
              <a:gd name="connsiteX1" fmla="*/ 385777 w 385777"/>
              <a:gd name="connsiteY1" fmla="*/ 0 h 672356"/>
              <a:gd name="connsiteX2" fmla="*/ 0 w 385777"/>
              <a:gd name="connsiteY2" fmla="*/ 672356 h 672356"/>
              <a:gd name="connsiteX3" fmla="*/ 385777 w 385777"/>
              <a:gd name="connsiteY3" fmla="*/ 656481 h 672356"/>
              <a:gd name="connsiteX0" fmla="*/ 385777 w 385777"/>
              <a:gd name="connsiteY0" fmla="*/ 681881 h 681881"/>
              <a:gd name="connsiteX1" fmla="*/ 385777 w 385777"/>
              <a:gd name="connsiteY1" fmla="*/ 0 h 681881"/>
              <a:gd name="connsiteX2" fmla="*/ 0 w 385777"/>
              <a:gd name="connsiteY2" fmla="*/ 672356 h 681881"/>
              <a:gd name="connsiteX3" fmla="*/ 385777 w 385777"/>
              <a:gd name="connsiteY3" fmla="*/ 681881 h 681881"/>
            </a:gdLst>
            <a:ahLst/>
            <a:cxnLst>
              <a:cxn ang="0">
                <a:pos x="connsiteX0" y="connsiteY0"/>
              </a:cxn>
              <a:cxn ang="0">
                <a:pos x="connsiteX1" y="connsiteY1"/>
              </a:cxn>
              <a:cxn ang="0">
                <a:pos x="connsiteX2" y="connsiteY2"/>
              </a:cxn>
              <a:cxn ang="0">
                <a:pos x="connsiteX3" y="connsiteY3"/>
              </a:cxn>
            </a:cxnLst>
            <a:rect l="l" t="t" r="r" b="b"/>
            <a:pathLst>
              <a:path w="385777" h="681881">
                <a:moveTo>
                  <a:pt x="385777" y="681881"/>
                </a:moveTo>
                <a:lnTo>
                  <a:pt x="385777" y="0"/>
                </a:lnTo>
                <a:lnTo>
                  <a:pt x="0" y="672356"/>
                </a:lnTo>
                <a:lnTo>
                  <a:pt x="385777" y="681881"/>
                </a:lnTo>
                <a:close/>
              </a:path>
            </a:pathLst>
          </a:custGeom>
          <a:solidFill>
            <a:srgbClr val="26D7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ight Triangle 98">
            <a:extLst>
              <a:ext uri="{FF2B5EF4-FFF2-40B4-BE49-F238E27FC236}">
                <a16:creationId xmlns:a16="http://schemas.microsoft.com/office/drawing/2014/main" id="{54B229A2-DB82-4A17-9C08-952A5D81BB09}"/>
              </a:ext>
            </a:extLst>
          </p:cNvPr>
          <p:cNvSpPr/>
          <p:nvPr/>
        </p:nvSpPr>
        <p:spPr>
          <a:xfrm>
            <a:off x="5262270" y="3256464"/>
            <a:ext cx="803520" cy="285690"/>
          </a:xfrm>
          <a:custGeom>
            <a:avLst/>
            <a:gdLst>
              <a:gd name="connsiteX0" fmla="*/ 0 w 758598"/>
              <a:gd name="connsiteY0" fmla="*/ 225696 h 225696"/>
              <a:gd name="connsiteX1" fmla="*/ 0 w 758598"/>
              <a:gd name="connsiteY1" fmla="*/ 0 h 225696"/>
              <a:gd name="connsiteX2" fmla="*/ 758598 w 758598"/>
              <a:gd name="connsiteY2" fmla="*/ 225696 h 225696"/>
              <a:gd name="connsiteX3" fmla="*/ 0 w 758598"/>
              <a:gd name="connsiteY3" fmla="*/ 225696 h 225696"/>
              <a:gd name="connsiteX0" fmla="*/ 3175 w 761773"/>
              <a:gd name="connsiteY0" fmla="*/ 0 h 314054"/>
              <a:gd name="connsiteX1" fmla="*/ 0 w 761773"/>
              <a:gd name="connsiteY1" fmla="*/ 314054 h 314054"/>
              <a:gd name="connsiteX2" fmla="*/ 761773 w 761773"/>
              <a:gd name="connsiteY2" fmla="*/ 0 h 314054"/>
              <a:gd name="connsiteX3" fmla="*/ 3175 w 761773"/>
              <a:gd name="connsiteY3" fmla="*/ 0 h 314054"/>
            </a:gdLst>
            <a:ahLst/>
            <a:cxnLst>
              <a:cxn ang="0">
                <a:pos x="connsiteX0" y="connsiteY0"/>
              </a:cxn>
              <a:cxn ang="0">
                <a:pos x="connsiteX1" y="connsiteY1"/>
              </a:cxn>
              <a:cxn ang="0">
                <a:pos x="connsiteX2" y="connsiteY2"/>
              </a:cxn>
              <a:cxn ang="0">
                <a:pos x="connsiteX3" y="connsiteY3"/>
              </a:cxn>
            </a:cxnLst>
            <a:rect l="l" t="t" r="r" b="b"/>
            <a:pathLst>
              <a:path w="761773" h="314054">
                <a:moveTo>
                  <a:pt x="3175" y="0"/>
                </a:moveTo>
                <a:cubicBezTo>
                  <a:pt x="2117" y="104685"/>
                  <a:pt x="1058" y="209369"/>
                  <a:pt x="0" y="314054"/>
                </a:cubicBezTo>
                <a:lnTo>
                  <a:pt x="761773" y="0"/>
                </a:lnTo>
                <a:lnTo>
                  <a:pt x="3175" y="0"/>
                </a:lnTo>
                <a:close/>
              </a:path>
            </a:pathLst>
          </a:custGeom>
          <a:solidFill>
            <a:srgbClr val="26D7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0">
            <p14:nvContentPartPr>
              <p14:cNvPr id="103" name="Ink 102">
                <a:extLst>
                  <a:ext uri="{FF2B5EF4-FFF2-40B4-BE49-F238E27FC236}">
                    <a16:creationId xmlns:a16="http://schemas.microsoft.com/office/drawing/2014/main" id="{337F7208-5DC0-46A7-8361-92FB7251E355}"/>
                  </a:ext>
                </a:extLst>
              </p14:cNvPr>
              <p14:cNvContentPartPr/>
              <p14:nvPr/>
            </p14:nvContentPartPr>
            <p14:xfrm>
              <a:off x="5977770" y="3299520"/>
              <a:ext cx="24480" cy="1800"/>
            </p14:xfrm>
          </p:contentPart>
        </mc:Choice>
        <mc:Fallback xmlns="">
          <p:pic>
            <p:nvPicPr>
              <p:cNvPr id="103" name="Ink 102">
                <a:extLst>
                  <a:ext uri="{FF2B5EF4-FFF2-40B4-BE49-F238E27FC236}">
                    <a16:creationId xmlns:a16="http://schemas.microsoft.com/office/drawing/2014/main" id="{337F7208-5DC0-46A7-8361-92FB7251E355}"/>
                  </a:ext>
                </a:extLst>
              </p:cNvPr>
              <p:cNvPicPr/>
              <p:nvPr/>
            </p:nvPicPr>
            <p:blipFill>
              <a:blip r:embed="rId31"/>
              <a:stretch>
                <a:fillRect/>
              </a:stretch>
            </p:blipFill>
            <p:spPr>
              <a:xfrm>
                <a:off x="5941770" y="3227520"/>
                <a:ext cx="9612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5" name="Ink 104">
                <a:extLst>
                  <a:ext uri="{FF2B5EF4-FFF2-40B4-BE49-F238E27FC236}">
                    <a16:creationId xmlns:a16="http://schemas.microsoft.com/office/drawing/2014/main" id="{C32B835A-DC57-4E58-87C5-9575F8DD192D}"/>
                  </a:ext>
                </a:extLst>
              </p14:cNvPr>
              <p14:cNvContentPartPr/>
              <p14:nvPr/>
            </p14:nvContentPartPr>
            <p14:xfrm>
              <a:off x="5277570" y="3305436"/>
              <a:ext cx="766391" cy="166867"/>
            </p14:xfrm>
          </p:contentPart>
        </mc:Choice>
        <mc:Fallback xmlns="">
          <p:pic>
            <p:nvPicPr>
              <p:cNvPr id="105" name="Ink 104">
                <a:extLst>
                  <a:ext uri="{FF2B5EF4-FFF2-40B4-BE49-F238E27FC236}">
                    <a16:creationId xmlns:a16="http://schemas.microsoft.com/office/drawing/2014/main" id="{C32B835A-DC57-4E58-87C5-9575F8DD192D}"/>
                  </a:ext>
                </a:extLst>
              </p:cNvPr>
              <p:cNvPicPr/>
              <p:nvPr/>
            </p:nvPicPr>
            <p:blipFill>
              <a:blip r:embed="rId33"/>
              <a:stretch>
                <a:fillRect/>
              </a:stretch>
            </p:blipFill>
            <p:spPr>
              <a:xfrm>
                <a:off x="5241572" y="3233511"/>
                <a:ext cx="838026" cy="310358"/>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6" name="Ink 105">
                <a:extLst>
                  <a:ext uri="{FF2B5EF4-FFF2-40B4-BE49-F238E27FC236}">
                    <a16:creationId xmlns:a16="http://schemas.microsoft.com/office/drawing/2014/main" id="{E84176D1-BA1D-44B3-96D1-018307B1B3AC}"/>
                  </a:ext>
                </a:extLst>
              </p14:cNvPr>
              <p14:cNvContentPartPr/>
              <p14:nvPr/>
            </p14:nvContentPartPr>
            <p14:xfrm>
              <a:off x="5865810" y="3179280"/>
              <a:ext cx="137160" cy="22680"/>
            </p14:xfrm>
          </p:contentPart>
        </mc:Choice>
        <mc:Fallback xmlns="">
          <p:pic>
            <p:nvPicPr>
              <p:cNvPr id="106" name="Ink 105">
                <a:extLst>
                  <a:ext uri="{FF2B5EF4-FFF2-40B4-BE49-F238E27FC236}">
                    <a16:creationId xmlns:a16="http://schemas.microsoft.com/office/drawing/2014/main" id="{E84176D1-BA1D-44B3-96D1-018307B1B3AC}"/>
                  </a:ext>
                </a:extLst>
              </p:cNvPr>
              <p:cNvPicPr/>
              <p:nvPr/>
            </p:nvPicPr>
            <p:blipFill>
              <a:blip r:embed="rId35"/>
              <a:stretch>
                <a:fillRect/>
              </a:stretch>
            </p:blipFill>
            <p:spPr>
              <a:xfrm>
                <a:off x="5829810" y="3107280"/>
                <a:ext cx="20880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7" name="Ink 106">
                <a:extLst>
                  <a:ext uri="{FF2B5EF4-FFF2-40B4-BE49-F238E27FC236}">
                    <a16:creationId xmlns:a16="http://schemas.microsoft.com/office/drawing/2014/main" id="{B23E8C97-E836-4F99-A44F-E0AF907480BE}"/>
                  </a:ext>
                </a:extLst>
              </p14:cNvPr>
              <p14:cNvContentPartPr/>
              <p14:nvPr/>
            </p14:nvContentPartPr>
            <p14:xfrm>
              <a:off x="5952210" y="3223920"/>
              <a:ext cx="169200" cy="1800"/>
            </p14:xfrm>
          </p:contentPart>
        </mc:Choice>
        <mc:Fallback xmlns="">
          <p:pic>
            <p:nvPicPr>
              <p:cNvPr id="107" name="Ink 106">
                <a:extLst>
                  <a:ext uri="{FF2B5EF4-FFF2-40B4-BE49-F238E27FC236}">
                    <a16:creationId xmlns:a16="http://schemas.microsoft.com/office/drawing/2014/main" id="{B23E8C97-E836-4F99-A44F-E0AF907480BE}"/>
                  </a:ext>
                </a:extLst>
              </p:cNvPr>
              <p:cNvPicPr/>
              <p:nvPr/>
            </p:nvPicPr>
            <p:blipFill>
              <a:blip r:embed="rId37"/>
              <a:stretch>
                <a:fillRect/>
              </a:stretch>
            </p:blipFill>
            <p:spPr>
              <a:xfrm>
                <a:off x="5916210" y="3152280"/>
                <a:ext cx="24084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08" name="Ink 107">
                <a:extLst>
                  <a:ext uri="{FF2B5EF4-FFF2-40B4-BE49-F238E27FC236}">
                    <a16:creationId xmlns:a16="http://schemas.microsoft.com/office/drawing/2014/main" id="{562878C7-F1AD-4C51-9D97-AA6679DA83EE}"/>
                  </a:ext>
                </a:extLst>
              </p14:cNvPr>
              <p14:cNvContentPartPr/>
              <p14:nvPr/>
            </p14:nvContentPartPr>
            <p14:xfrm>
              <a:off x="5987490" y="3212760"/>
              <a:ext cx="156600" cy="29880"/>
            </p14:xfrm>
          </p:contentPart>
        </mc:Choice>
        <mc:Fallback xmlns="">
          <p:pic>
            <p:nvPicPr>
              <p:cNvPr id="108" name="Ink 107">
                <a:extLst>
                  <a:ext uri="{FF2B5EF4-FFF2-40B4-BE49-F238E27FC236}">
                    <a16:creationId xmlns:a16="http://schemas.microsoft.com/office/drawing/2014/main" id="{562878C7-F1AD-4C51-9D97-AA6679DA83EE}"/>
                  </a:ext>
                </a:extLst>
              </p:cNvPr>
              <p:cNvPicPr/>
              <p:nvPr/>
            </p:nvPicPr>
            <p:blipFill>
              <a:blip r:embed="rId39"/>
              <a:stretch>
                <a:fillRect/>
              </a:stretch>
            </p:blipFill>
            <p:spPr>
              <a:xfrm>
                <a:off x="5951490" y="3140760"/>
                <a:ext cx="22824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9" name="Ink 108">
                <a:extLst>
                  <a:ext uri="{FF2B5EF4-FFF2-40B4-BE49-F238E27FC236}">
                    <a16:creationId xmlns:a16="http://schemas.microsoft.com/office/drawing/2014/main" id="{887176BD-4318-49CF-93BC-F3E83D8CDA14}"/>
                  </a:ext>
                </a:extLst>
              </p14:cNvPr>
              <p14:cNvContentPartPr/>
              <p14:nvPr/>
            </p14:nvContentPartPr>
            <p14:xfrm>
              <a:off x="5890650" y="3191880"/>
              <a:ext cx="233280" cy="20520"/>
            </p14:xfrm>
          </p:contentPart>
        </mc:Choice>
        <mc:Fallback xmlns="">
          <p:pic>
            <p:nvPicPr>
              <p:cNvPr id="109" name="Ink 108">
                <a:extLst>
                  <a:ext uri="{FF2B5EF4-FFF2-40B4-BE49-F238E27FC236}">
                    <a16:creationId xmlns:a16="http://schemas.microsoft.com/office/drawing/2014/main" id="{887176BD-4318-49CF-93BC-F3E83D8CDA14}"/>
                  </a:ext>
                </a:extLst>
              </p:cNvPr>
              <p:cNvPicPr/>
              <p:nvPr/>
            </p:nvPicPr>
            <p:blipFill>
              <a:blip r:embed="rId41"/>
              <a:stretch>
                <a:fillRect/>
              </a:stretch>
            </p:blipFill>
            <p:spPr>
              <a:xfrm>
                <a:off x="5854650" y="3119880"/>
                <a:ext cx="30492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13" name="Ink 112">
                <a:extLst>
                  <a:ext uri="{FF2B5EF4-FFF2-40B4-BE49-F238E27FC236}">
                    <a16:creationId xmlns:a16="http://schemas.microsoft.com/office/drawing/2014/main" id="{00A30FF4-EB50-4C50-B18C-514FB11EFFE4}"/>
                  </a:ext>
                </a:extLst>
              </p14:cNvPr>
              <p14:cNvContentPartPr/>
              <p14:nvPr/>
            </p14:nvContentPartPr>
            <p14:xfrm>
              <a:off x="5788770" y="3115200"/>
              <a:ext cx="190800" cy="695520"/>
            </p14:xfrm>
          </p:contentPart>
        </mc:Choice>
        <mc:Fallback xmlns="">
          <p:pic>
            <p:nvPicPr>
              <p:cNvPr id="113" name="Ink 112">
                <a:extLst>
                  <a:ext uri="{FF2B5EF4-FFF2-40B4-BE49-F238E27FC236}">
                    <a16:creationId xmlns:a16="http://schemas.microsoft.com/office/drawing/2014/main" id="{00A30FF4-EB50-4C50-B18C-514FB11EFFE4}"/>
                  </a:ext>
                </a:extLst>
              </p:cNvPr>
              <p:cNvPicPr/>
              <p:nvPr/>
            </p:nvPicPr>
            <p:blipFill>
              <a:blip r:embed="rId43"/>
              <a:stretch>
                <a:fillRect/>
              </a:stretch>
            </p:blipFill>
            <p:spPr>
              <a:xfrm>
                <a:off x="5753130" y="3043200"/>
                <a:ext cx="262440" cy="839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15" name="Ink 114">
                <a:extLst>
                  <a:ext uri="{FF2B5EF4-FFF2-40B4-BE49-F238E27FC236}">
                    <a16:creationId xmlns:a16="http://schemas.microsoft.com/office/drawing/2014/main" id="{DFF2163A-76F9-414E-8C80-528EBAA30F5D}"/>
                  </a:ext>
                </a:extLst>
              </p14:cNvPr>
              <p14:cNvContentPartPr/>
              <p14:nvPr/>
            </p14:nvContentPartPr>
            <p14:xfrm>
              <a:off x="5588250" y="3810000"/>
              <a:ext cx="803520" cy="73080"/>
            </p14:xfrm>
          </p:contentPart>
        </mc:Choice>
        <mc:Fallback xmlns="">
          <p:pic>
            <p:nvPicPr>
              <p:cNvPr id="115" name="Ink 114">
                <a:extLst>
                  <a:ext uri="{FF2B5EF4-FFF2-40B4-BE49-F238E27FC236}">
                    <a16:creationId xmlns:a16="http://schemas.microsoft.com/office/drawing/2014/main" id="{DFF2163A-76F9-414E-8C80-528EBAA30F5D}"/>
                  </a:ext>
                </a:extLst>
              </p:cNvPr>
              <p:cNvPicPr/>
              <p:nvPr/>
            </p:nvPicPr>
            <p:blipFill>
              <a:blip r:embed="rId45"/>
              <a:stretch>
                <a:fillRect/>
              </a:stretch>
            </p:blipFill>
            <p:spPr>
              <a:xfrm>
                <a:off x="5552250" y="3738360"/>
                <a:ext cx="87516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17" name="Ink 116">
                <a:extLst>
                  <a:ext uri="{FF2B5EF4-FFF2-40B4-BE49-F238E27FC236}">
                    <a16:creationId xmlns:a16="http://schemas.microsoft.com/office/drawing/2014/main" id="{A8BFB299-3E82-4D53-AFD8-E1430FF53055}"/>
                  </a:ext>
                </a:extLst>
              </p14:cNvPr>
              <p14:cNvContentPartPr/>
              <p14:nvPr/>
            </p14:nvContentPartPr>
            <p14:xfrm>
              <a:off x="5276850" y="2992080"/>
              <a:ext cx="1431360" cy="77760"/>
            </p14:xfrm>
          </p:contentPart>
        </mc:Choice>
        <mc:Fallback xmlns="">
          <p:pic>
            <p:nvPicPr>
              <p:cNvPr id="117" name="Ink 116">
                <a:extLst>
                  <a:ext uri="{FF2B5EF4-FFF2-40B4-BE49-F238E27FC236}">
                    <a16:creationId xmlns:a16="http://schemas.microsoft.com/office/drawing/2014/main" id="{A8BFB299-3E82-4D53-AFD8-E1430FF53055}"/>
                  </a:ext>
                </a:extLst>
              </p:cNvPr>
              <p:cNvPicPr/>
              <p:nvPr/>
            </p:nvPicPr>
            <p:blipFill>
              <a:blip r:embed="rId47"/>
              <a:stretch>
                <a:fillRect/>
              </a:stretch>
            </p:blipFill>
            <p:spPr>
              <a:xfrm>
                <a:off x="5241210" y="2920440"/>
                <a:ext cx="1503000" cy="221400"/>
              </a:xfrm>
              <a:prstGeom prst="rect">
                <a:avLst/>
              </a:prstGeom>
            </p:spPr>
          </p:pic>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B5DE4F31-008C-49C6-A26D-A6AC01BD0D95}"/>
                  </a:ext>
                </a:extLst>
              </p:cNvPr>
              <p:cNvSpPr txBox="1"/>
              <p:nvPr/>
            </p:nvSpPr>
            <p:spPr>
              <a:xfrm rot="16200000">
                <a:off x="4968650" y="3537538"/>
                <a:ext cx="422663" cy="215444"/>
              </a:xfrm>
              <a:prstGeom prst="rect">
                <a:avLst/>
              </a:prstGeom>
              <a:noFill/>
            </p:spPr>
            <p:txBody>
              <a:bodyPr wrap="square" rtlCol="0">
                <a:spAutoFit/>
              </a:bodyPr>
              <a:lstStyle/>
              <a:p>
                <a:r>
                  <a:rPr lang="en-US" sz="800" dirty="0"/>
                  <a:t> </a:t>
                </a:r>
                <a14:m>
                  <m:oMath xmlns:m="http://schemas.openxmlformats.org/officeDocument/2006/math">
                    <m:func>
                      <m:funcPr>
                        <m:ctrlPr>
                          <a:rPr lang="en-US" sz="800" b="0" i="1" smtClean="0">
                            <a:latin typeface="Cambria Math" panose="02040503050406030204" pitchFamily="18" charset="0"/>
                          </a:rPr>
                        </m:ctrlPr>
                      </m:funcPr>
                      <m:fName>
                        <m:r>
                          <m:rPr>
                            <m:sty m:val="p"/>
                          </m:rPr>
                          <a:rPr lang="en-US" sz="800" b="0" i="0" smtClean="0">
                            <a:latin typeface="Cambria Math" panose="02040503050406030204" pitchFamily="18" charset="0"/>
                          </a:rPr>
                          <m:t>log</m:t>
                        </m:r>
                      </m:fName>
                      <m:e>
                        <m:r>
                          <a:rPr lang="en-US" sz="800" b="0" i="1" smtClean="0">
                            <a:latin typeface="Cambria Math" panose="02040503050406030204" pitchFamily="18" charset="0"/>
                          </a:rPr>
                          <m:t>𝑇</m:t>
                        </m:r>
                      </m:e>
                    </m:func>
                  </m:oMath>
                </a14:m>
                <a:endParaRPr lang="en-US" sz="800" dirty="0"/>
              </a:p>
            </p:txBody>
          </p:sp>
        </mc:Choice>
        <mc:Fallback xmlns="">
          <p:sp>
            <p:nvSpPr>
              <p:cNvPr id="118" name="TextBox 117">
                <a:extLst>
                  <a:ext uri="{FF2B5EF4-FFF2-40B4-BE49-F238E27FC236}">
                    <a16:creationId xmlns:a16="http://schemas.microsoft.com/office/drawing/2014/main" id="{B5DE4F31-008C-49C6-A26D-A6AC01BD0D95}"/>
                  </a:ext>
                </a:extLst>
              </p:cNvPr>
              <p:cNvSpPr txBox="1">
                <a:spLocks noRot="1" noChangeAspect="1" noMove="1" noResize="1" noEditPoints="1" noAdjustHandles="1" noChangeArrowheads="1" noChangeShapeType="1" noTextEdit="1"/>
              </p:cNvSpPr>
              <p:nvPr/>
            </p:nvSpPr>
            <p:spPr>
              <a:xfrm rot="16200000">
                <a:off x="4968650" y="3537538"/>
                <a:ext cx="422663" cy="215444"/>
              </a:xfrm>
              <a:prstGeom prst="rect">
                <a:avLst/>
              </a:prstGeom>
              <a:blipFill>
                <a:blip r:embed="rId48"/>
                <a:stretch>
                  <a:fillRect r="-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28EC9F2E-A6C5-4182-87C4-2C160370005D}"/>
                  </a:ext>
                </a:extLst>
              </p:cNvPr>
              <p:cNvSpPr txBox="1"/>
              <p:nvPr/>
            </p:nvSpPr>
            <p:spPr>
              <a:xfrm>
                <a:off x="5815942" y="4313407"/>
                <a:ext cx="422663" cy="215444"/>
              </a:xfrm>
              <a:prstGeom prst="rect">
                <a:avLst/>
              </a:prstGeom>
              <a:noFill/>
            </p:spPr>
            <p:txBody>
              <a:bodyPr wrap="square" rtlCol="0">
                <a:spAutoFit/>
              </a:bodyPr>
              <a:lstStyle/>
              <a:p>
                <a:r>
                  <a:rPr lang="en-US" sz="800" dirty="0"/>
                  <a:t> </a:t>
                </a:r>
                <a14:m>
                  <m:oMath xmlns:m="http://schemas.openxmlformats.org/officeDocument/2006/math">
                    <m:func>
                      <m:funcPr>
                        <m:ctrlPr>
                          <a:rPr lang="en-US" sz="800" b="0" i="1" smtClean="0">
                            <a:latin typeface="Cambria Math" panose="02040503050406030204" pitchFamily="18" charset="0"/>
                          </a:rPr>
                        </m:ctrlPr>
                      </m:funcPr>
                      <m:fName>
                        <m:r>
                          <m:rPr>
                            <m:sty m:val="p"/>
                          </m:rPr>
                          <a:rPr lang="en-US" sz="800" b="0" i="0" smtClean="0">
                            <a:latin typeface="Cambria Math" panose="02040503050406030204" pitchFamily="18" charset="0"/>
                          </a:rPr>
                          <m:t>log</m:t>
                        </m:r>
                      </m:fName>
                      <m:e>
                        <m:r>
                          <a:rPr lang="en-US" sz="800" b="0" i="1" smtClean="0">
                            <a:latin typeface="Cambria Math" panose="02040503050406030204" pitchFamily="18" charset="0"/>
                          </a:rPr>
                          <m:t>𝜌</m:t>
                        </m:r>
                      </m:e>
                    </m:func>
                  </m:oMath>
                </a14:m>
                <a:endParaRPr lang="en-US" sz="800" dirty="0"/>
              </a:p>
            </p:txBody>
          </p:sp>
        </mc:Choice>
        <mc:Fallback xmlns="">
          <p:sp>
            <p:nvSpPr>
              <p:cNvPr id="119" name="TextBox 118">
                <a:extLst>
                  <a:ext uri="{FF2B5EF4-FFF2-40B4-BE49-F238E27FC236}">
                    <a16:creationId xmlns:a16="http://schemas.microsoft.com/office/drawing/2014/main" id="{28EC9F2E-A6C5-4182-87C4-2C160370005D}"/>
                  </a:ext>
                </a:extLst>
              </p:cNvPr>
              <p:cNvSpPr txBox="1">
                <a:spLocks noRot="1" noChangeAspect="1" noMove="1" noResize="1" noEditPoints="1" noAdjustHandles="1" noChangeArrowheads="1" noChangeShapeType="1" noTextEdit="1"/>
              </p:cNvSpPr>
              <p:nvPr/>
            </p:nvSpPr>
            <p:spPr>
              <a:xfrm>
                <a:off x="5815942" y="4313407"/>
                <a:ext cx="422663" cy="215444"/>
              </a:xfrm>
              <a:prstGeom prst="rect">
                <a:avLst/>
              </a:prstGeom>
              <a:blipFill>
                <a:blip r:embed="rId49"/>
                <a:stretch>
                  <a:fillRect b="-2857"/>
                </a:stretch>
              </a:blipFill>
            </p:spPr>
            <p:txBody>
              <a:bodyPr/>
              <a:lstStyle/>
              <a:p>
                <a:r>
                  <a:rPr lang="en-US">
                    <a:noFill/>
                  </a:rPr>
                  <a:t> </a:t>
                </a:r>
              </a:p>
            </p:txBody>
          </p:sp>
        </mc:Fallback>
      </mc:AlternateContent>
      <p:cxnSp>
        <p:nvCxnSpPr>
          <p:cNvPr id="173" name="Straight Connector 172">
            <a:extLst>
              <a:ext uri="{FF2B5EF4-FFF2-40B4-BE49-F238E27FC236}">
                <a16:creationId xmlns:a16="http://schemas.microsoft.com/office/drawing/2014/main" id="{62C82C33-8221-40B0-A524-5759B28CFE91}"/>
              </a:ext>
            </a:extLst>
          </p:cNvPr>
          <p:cNvCxnSpPr/>
          <p:nvPr/>
        </p:nvCxnSpPr>
        <p:spPr>
          <a:xfrm flipV="1">
            <a:off x="5262270" y="3030960"/>
            <a:ext cx="1363955" cy="1223813"/>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38BEBA3A-C1E8-4784-BC30-B960995FD7BC}"/>
              </a:ext>
            </a:extLst>
          </p:cNvPr>
          <p:cNvCxnSpPr>
            <a:cxnSpLocks/>
          </p:cNvCxnSpPr>
          <p:nvPr/>
        </p:nvCxnSpPr>
        <p:spPr>
          <a:xfrm flipV="1">
            <a:off x="5272155" y="3344873"/>
            <a:ext cx="691346" cy="578987"/>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370D8374-9745-4F35-A1E2-5A375C93E743}"/>
              </a:ext>
            </a:extLst>
          </p:cNvPr>
          <p:cNvCxnSpPr>
            <a:cxnSpLocks/>
          </p:cNvCxnSpPr>
          <p:nvPr/>
        </p:nvCxnSpPr>
        <p:spPr>
          <a:xfrm flipV="1">
            <a:off x="5256616" y="3207085"/>
            <a:ext cx="622847" cy="485456"/>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50">
            <p14:nvContentPartPr>
              <p14:cNvPr id="193" name="Ink 192">
                <a:extLst>
                  <a:ext uri="{FF2B5EF4-FFF2-40B4-BE49-F238E27FC236}">
                    <a16:creationId xmlns:a16="http://schemas.microsoft.com/office/drawing/2014/main" id="{1A922DDF-7F90-41DE-B99F-D6EE10EDB964}"/>
                  </a:ext>
                </a:extLst>
              </p14:cNvPr>
              <p14:cNvContentPartPr/>
              <p14:nvPr/>
            </p14:nvContentPartPr>
            <p14:xfrm>
              <a:off x="5775565" y="3189720"/>
              <a:ext cx="316440" cy="206280"/>
            </p14:xfrm>
          </p:contentPart>
        </mc:Choice>
        <mc:Fallback xmlns="">
          <p:pic>
            <p:nvPicPr>
              <p:cNvPr id="193" name="Ink 192">
                <a:extLst>
                  <a:ext uri="{FF2B5EF4-FFF2-40B4-BE49-F238E27FC236}">
                    <a16:creationId xmlns:a16="http://schemas.microsoft.com/office/drawing/2014/main" id="{1A922DDF-7F90-41DE-B99F-D6EE10EDB964}"/>
                  </a:ext>
                </a:extLst>
              </p:cNvPr>
              <p:cNvPicPr/>
              <p:nvPr/>
            </p:nvPicPr>
            <p:blipFill>
              <a:blip r:embed="rId51"/>
              <a:stretch>
                <a:fillRect/>
              </a:stretch>
            </p:blipFill>
            <p:spPr>
              <a:xfrm>
                <a:off x="5766925" y="3181080"/>
                <a:ext cx="33408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00" name="Ink 199">
                <a:extLst>
                  <a:ext uri="{FF2B5EF4-FFF2-40B4-BE49-F238E27FC236}">
                    <a16:creationId xmlns:a16="http://schemas.microsoft.com/office/drawing/2014/main" id="{B11324E4-DED0-47BF-AA9A-8B76071BF9B9}"/>
                  </a:ext>
                </a:extLst>
              </p14:cNvPr>
              <p14:cNvContentPartPr/>
              <p14:nvPr/>
            </p14:nvContentPartPr>
            <p14:xfrm>
              <a:off x="5884285" y="3041760"/>
              <a:ext cx="205920" cy="149040"/>
            </p14:xfrm>
          </p:contentPart>
        </mc:Choice>
        <mc:Fallback xmlns="">
          <p:pic>
            <p:nvPicPr>
              <p:cNvPr id="200" name="Ink 199">
                <a:extLst>
                  <a:ext uri="{FF2B5EF4-FFF2-40B4-BE49-F238E27FC236}">
                    <a16:creationId xmlns:a16="http://schemas.microsoft.com/office/drawing/2014/main" id="{B11324E4-DED0-47BF-AA9A-8B76071BF9B9}"/>
                  </a:ext>
                </a:extLst>
              </p:cNvPr>
              <p:cNvPicPr/>
              <p:nvPr/>
            </p:nvPicPr>
            <p:blipFill>
              <a:blip r:embed="rId53"/>
              <a:stretch>
                <a:fillRect/>
              </a:stretch>
            </p:blipFill>
            <p:spPr>
              <a:xfrm>
                <a:off x="5875645" y="3032760"/>
                <a:ext cx="22356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05" name="Ink 204">
                <a:extLst>
                  <a:ext uri="{FF2B5EF4-FFF2-40B4-BE49-F238E27FC236}">
                    <a16:creationId xmlns:a16="http://schemas.microsoft.com/office/drawing/2014/main" id="{E0B635D8-FCE4-4A33-992B-0EE321286D48}"/>
                  </a:ext>
                </a:extLst>
              </p14:cNvPr>
              <p14:cNvContentPartPr/>
              <p14:nvPr/>
            </p14:nvContentPartPr>
            <p14:xfrm>
              <a:off x="6651445" y="2936640"/>
              <a:ext cx="74160" cy="61200"/>
            </p14:xfrm>
          </p:contentPart>
        </mc:Choice>
        <mc:Fallback xmlns="">
          <p:pic>
            <p:nvPicPr>
              <p:cNvPr id="205" name="Ink 204">
                <a:extLst>
                  <a:ext uri="{FF2B5EF4-FFF2-40B4-BE49-F238E27FC236}">
                    <a16:creationId xmlns:a16="http://schemas.microsoft.com/office/drawing/2014/main" id="{E0B635D8-FCE4-4A33-992B-0EE321286D48}"/>
                  </a:ext>
                </a:extLst>
              </p:cNvPr>
              <p:cNvPicPr/>
              <p:nvPr/>
            </p:nvPicPr>
            <p:blipFill>
              <a:blip r:embed="rId55"/>
              <a:stretch>
                <a:fillRect/>
              </a:stretch>
            </p:blipFill>
            <p:spPr>
              <a:xfrm>
                <a:off x="6642763" y="2927640"/>
                <a:ext cx="91886" cy="78840"/>
              </a:xfrm>
              <a:prstGeom prst="rect">
                <a:avLst/>
              </a:prstGeom>
            </p:spPr>
          </p:pic>
        </mc:Fallback>
      </mc:AlternateContent>
      <p:cxnSp>
        <p:nvCxnSpPr>
          <p:cNvPr id="207" name="Straight Connector 206">
            <a:extLst>
              <a:ext uri="{FF2B5EF4-FFF2-40B4-BE49-F238E27FC236}">
                <a16:creationId xmlns:a16="http://schemas.microsoft.com/office/drawing/2014/main" id="{63A66721-EAF4-4A89-A00B-7CC587864859}"/>
              </a:ext>
            </a:extLst>
          </p:cNvPr>
          <p:cNvCxnSpPr/>
          <p:nvPr/>
        </p:nvCxnSpPr>
        <p:spPr>
          <a:xfrm flipV="1">
            <a:off x="5403850" y="3692541"/>
            <a:ext cx="661940" cy="580988"/>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56">
            <p14:nvContentPartPr>
              <p14:cNvPr id="211" name="Ink 210">
                <a:extLst>
                  <a:ext uri="{FF2B5EF4-FFF2-40B4-BE49-F238E27FC236}">
                    <a16:creationId xmlns:a16="http://schemas.microsoft.com/office/drawing/2014/main" id="{2D291BBB-5F8C-410C-A990-A38D1B6F214F}"/>
                  </a:ext>
                </a:extLst>
              </p14:cNvPr>
              <p14:cNvContentPartPr/>
              <p14:nvPr/>
            </p14:nvContentPartPr>
            <p14:xfrm>
              <a:off x="6079045" y="3657360"/>
              <a:ext cx="41760" cy="18000"/>
            </p14:xfrm>
          </p:contentPart>
        </mc:Choice>
        <mc:Fallback xmlns="">
          <p:pic>
            <p:nvPicPr>
              <p:cNvPr id="211" name="Ink 210">
                <a:extLst>
                  <a:ext uri="{FF2B5EF4-FFF2-40B4-BE49-F238E27FC236}">
                    <a16:creationId xmlns:a16="http://schemas.microsoft.com/office/drawing/2014/main" id="{2D291BBB-5F8C-410C-A990-A38D1B6F214F}"/>
                  </a:ext>
                </a:extLst>
              </p:cNvPr>
              <p:cNvPicPr/>
              <p:nvPr/>
            </p:nvPicPr>
            <p:blipFill>
              <a:blip r:embed="rId57"/>
              <a:stretch>
                <a:fillRect/>
              </a:stretch>
            </p:blipFill>
            <p:spPr>
              <a:xfrm>
                <a:off x="6070045" y="3648360"/>
                <a:ext cx="5940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14" name="Ink 213">
                <a:extLst>
                  <a:ext uri="{FF2B5EF4-FFF2-40B4-BE49-F238E27FC236}">
                    <a16:creationId xmlns:a16="http://schemas.microsoft.com/office/drawing/2014/main" id="{659AC6CF-6C23-4C74-BC85-51B8B879769D}"/>
                  </a:ext>
                </a:extLst>
              </p14:cNvPr>
              <p14:cNvContentPartPr/>
              <p14:nvPr/>
            </p14:nvContentPartPr>
            <p14:xfrm>
              <a:off x="6157885" y="3652320"/>
              <a:ext cx="82080" cy="6840"/>
            </p14:xfrm>
          </p:contentPart>
        </mc:Choice>
        <mc:Fallback xmlns="">
          <p:pic>
            <p:nvPicPr>
              <p:cNvPr id="214" name="Ink 213">
                <a:extLst>
                  <a:ext uri="{FF2B5EF4-FFF2-40B4-BE49-F238E27FC236}">
                    <a16:creationId xmlns:a16="http://schemas.microsoft.com/office/drawing/2014/main" id="{659AC6CF-6C23-4C74-BC85-51B8B879769D}"/>
                  </a:ext>
                </a:extLst>
              </p:cNvPr>
              <p:cNvPicPr/>
              <p:nvPr/>
            </p:nvPicPr>
            <p:blipFill>
              <a:blip r:embed="rId59"/>
              <a:stretch>
                <a:fillRect/>
              </a:stretch>
            </p:blipFill>
            <p:spPr>
              <a:xfrm>
                <a:off x="6149245" y="3643320"/>
                <a:ext cx="9972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15" name="Ink 214">
                <a:extLst>
                  <a:ext uri="{FF2B5EF4-FFF2-40B4-BE49-F238E27FC236}">
                    <a16:creationId xmlns:a16="http://schemas.microsoft.com/office/drawing/2014/main" id="{CCEF5847-8585-478C-B487-3E2A9E1D2BE6}"/>
                  </a:ext>
                </a:extLst>
              </p14:cNvPr>
              <p14:cNvContentPartPr/>
              <p14:nvPr/>
            </p14:nvContentPartPr>
            <p14:xfrm>
              <a:off x="6282805" y="3660240"/>
              <a:ext cx="81000" cy="2160"/>
            </p14:xfrm>
          </p:contentPart>
        </mc:Choice>
        <mc:Fallback xmlns="">
          <p:pic>
            <p:nvPicPr>
              <p:cNvPr id="215" name="Ink 214">
                <a:extLst>
                  <a:ext uri="{FF2B5EF4-FFF2-40B4-BE49-F238E27FC236}">
                    <a16:creationId xmlns:a16="http://schemas.microsoft.com/office/drawing/2014/main" id="{CCEF5847-8585-478C-B487-3E2A9E1D2BE6}"/>
                  </a:ext>
                </a:extLst>
              </p:cNvPr>
              <p:cNvPicPr/>
              <p:nvPr/>
            </p:nvPicPr>
            <p:blipFill>
              <a:blip r:embed="rId61"/>
              <a:stretch>
                <a:fillRect/>
              </a:stretch>
            </p:blipFill>
            <p:spPr>
              <a:xfrm>
                <a:off x="6273805" y="3651600"/>
                <a:ext cx="9864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16" name="Ink 215">
                <a:extLst>
                  <a:ext uri="{FF2B5EF4-FFF2-40B4-BE49-F238E27FC236}">
                    <a16:creationId xmlns:a16="http://schemas.microsoft.com/office/drawing/2014/main" id="{93261481-FBC7-4B3A-96D2-6DACF3B3BA7C}"/>
                  </a:ext>
                </a:extLst>
              </p14:cNvPr>
              <p14:cNvContentPartPr/>
              <p14:nvPr/>
            </p14:nvContentPartPr>
            <p14:xfrm>
              <a:off x="6420325" y="3662760"/>
              <a:ext cx="79200" cy="8280"/>
            </p14:xfrm>
          </p:contentPart>
        </mc:Choice>
        <mc:Fallback xmlns="">
          <p:pic>
            <p:nvPicPr>
              <p:cNvPr id="216" name="Ink 215">
                <a:extLst>
                  <a:ext uri="{FF2B5EF4-FFF2-40B4-BE49-F238E27FC236}">
                    <a16:creationId xmlns:a16="http://schemas.microsoft.com/office/drawing/2014/main" id="{93261481-FBC7-4B3A-96D2-6DACF3B3BA7C}"/>
                  </a:ext>
                </a:extLst>
              </p:cNvPr>
              <p:cNvPicPr/>
              <p:nvPr/>
            </p:nvPicPr>
            <p:blipFill>
              <a:blip r:embed="rId63"/>
              <a:stretch>
                <a:fillRect/>
              </a:stretch>
            </p:blipFill>
            <p:spPr>
              <a:xfrm>
                <a:off x="6411685" y="3654120"/>
                <a:ext cx="9684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19" name="Ink 218">
                <a:extLst>
                  <a:ext uri="{FF2B5EF4-FFF2-40B4-BE49-F238E27FC236}">
                    <a16:creationId xmlns:a16="http://schemas.microsoft.com/office/drawing/2014/main" id="{15580F8C-A970-4451-8753-18777843725C}"/>
                  </a:ext>
                </a:extLst>
              </p14:cNvPr>
              <p14:cNvContentPartPr/>
              <p14:nvPr/>
            </p14:nvContentPartPr>
            <p14:xfrm>
              <a:off x="6542005" y="3663480"/>
              <a:ext cx="109800" cy="5400"/>
            </p14:xfrm>
          </p:contentPart>
        </mc:Choice>
        <mc:Fallback xmlns="">
          <p:pic>
            <p:nvPicPr>
              <p:cNvPr id="219" name="Ink 218">
                <a:extLst>
                  <a:ext uri="{FF2B5EF4-FFF2-40B4-BE49-F238E27FC236}">
                    <a16:creationId xmlns:a16="http://schemas.microsoft.com/office/drawing/2014/main" id="{15580F8C-A970-4451-8753-18777843725C}"/>
                  </a:ext>
                </a:extLst>
              </p:cNvPr>
              <p:cNvPicPr/>
              <p:nvPr/>
            </p:nvPicPr>
            <p:blipFill>
              <a:blip r:embed="rId65"/>
              <a:stretch>
                <a:fillRect/>
              </a:stretch>
            </p:blipFill>
            <p:spPr>
              <a:xfrm>
                <a:off x="6533005" y="3654840"/>
                <a:ext cx="127440" cy="23040"/>
              </a:xfrm>
              <a:prstGeom prst="rect">
                <a:avLst/>
              </a:prstGeom>
            </p:spPr>
          </p:pic>
        </mc:Fallback>
      </mc:AlternateContent>
      <p:cxnSp>
        <p:nvCxnSpPr>
          <p:cNvPr id="221" name="Straight Connector 220">
            <a:extLst>
              <a:ext uri="{FF2B5EF4-FFF2-40B4-BE49-F238E27FC236}">
                <a16:creationId xmlns:a16="http://schemas.microsoft.com/office/drawing/2014/main" id="{6B41BC45-A081-412D-B20A-7340B81DA4D4}"/>
              </a:ext>
            </a:extLst>
          </p:cNvPr>
          <p:cNvCxnSpPr>
            <a:cxnSpLocks/>
          </p:cNvCxnSpPr>
          <p:nvPr/>
        </p:nvCxnSpPr>
        <p:spPr>
          <a:xfrm flipV="1">
            <a:off x="5625764" y="3799378"/>
            <a:ext cx="532121" cy="481746"/>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66">
            <p14:nvContentPartPr>
              <p14:cNvPr id="236" name="Ink 235">
                <a:extLst>
                  <a:ext uri="{FF2B5EF4-FFF2-40B4-BE49-F238E27FC236}">
                    <a16:creationId xmlns:a16="http://schemas.microsoft.com/office/drawing/2014/main" id="{27CD2594-6311-4DA8-9FE2-BB8690E3A3F0}"/>
                  </a:ext>
                </a:extLst>
              </p14:cNvPr>
              <p14:cNvContentPartPr/>
              <p14:nvPr/>
            </p14:nvContentPartPr>
            <p14:xfrm>
              <a:off x="6233845" y="4072080"/>
              <a:ext cx="45000" cy="185040"/>
            </p14:xfrm>
          </p:contentPart>
        </mc:Choice>
        <mc:Fallback xmlns="">
          <p:pic>
            <p:nvPicPr>
              <p:cNvPr id="236" name="Ink 235">
                <a:extLst>
                  <a:ext uri="{FF2B5EF4-FFF2-40B4-BE49-F238E27FC236}">
                    <a16:creationId xmlns:a16="http://schemas.microsoft.com/office/drawing/2014/main" id="{27CD2594-6311-4DA8-9FE2-BB8690E3A3F0}"/>
                  </a:ext>
                </a:extLst>
              </p:cNvPr>
              <p:cNvPicPr/>
              <p:nvPr/>
            </p:nvPicPr>
            <p:blipFill>
              <a:blip r:embed="rId67"/>
              <a:stretch>
                <a:fillRect/>
              </a:stretch>
            </p:blipFill>
            <p:spPr>
              <a:xfrm>
                <a:off x="6225205" y="4063097"/>
                <a:ext cx="62640" cy="202646"/>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37" name="Ink 236">
                <a:extLst>
                  <a:ext uri="{FF2B5EF4-FFF2-40B4-BE49-F238E27FC236}">
                    <a16:creationId xmlns:a16="http://schemas.microsoft.com/office/drawing/2014/main" id="{8F8DEF28-9A16-4A2A-A12C-74A8F96EFE08}"/>
                  </a:ext>
                </a:extLst>
              </p14:cNvPr>
              <p14:cNvContentPartPr/>
              <p14:nvPr/>
            </p14:nvContentPartPr>
            <p14:xfrm>
              <a:off x="6170125" y="3766080"/>
              <a:ext cx="102600" cy="213120"/>
            </p14:xfrm>
          </p:contentPart>
        </mc:Choice>
        <mc:Fallback xmlns="">
          <p:pic>
            <p:nvPicPr>
              <p:cNvPr id="237" name="Ink 236">
                <a:extLst>
                  <a:ext uri="{FF2B5EF4-FFF2-40B4-BE49-F238E27FC236}">
                    <a16:creationId xmlns:a16="http://schemas.microsoft.com/office/drawing/2014/main" id="{8F8DEF28-9A16-4A2A-A12C-74A8F96EFE08}"/>
                  </a:ext>
                </a:extLst>
              </p:cNvPr>
              <p:cNvPicPr/>
              <p:nvPr/>
            </p:nvPicPr>
            <p:blipFill>
              <a:blip r:embed="rId69"/>
              <a:stretch>
                <a:fillRect/>
              </a:stretch>
            </p:blipFill>
            <p:spPr>
              <a:xfrm>
                <a:off x="6161125" y="3757440"/>
                <a:ext cx="120240" cy="230760"/>
              </a:xfrm>
              <a:prstGeom prst="rect">
                <a:avLst/>
              </a:prstGeom>
            </p:spPr>
          </p:pic>
        </mc:Fallback>
      </mc:AlternateContent>
      <p:sp>
        <p:nvSpPr>
          <p:cNvPr id="242" name="Rectangle 241">
            <a:extLst>
              <a:ext uri="{FF2B5EF4-FFF2-40B4-BE49-F238E27FC236}">
                <a16:creationId xmlns:a16="http://schemas.microsoft.com/office/drawing/2014/main" id="{CDB258D7-7A91-4A39-A659-BA9CB58765BA}"/>
              </a:ext>
            </a:extLst>
          </p:cNvPr>
          <p:cNvSpPr/>
          <p:nvPr/>
        </p:nvSpPr>
        <p:spPr>
          <a:xfrm>
            <a:off x="6631879" y="3332777"/>
            <a:ext cx="83800" cy="553246"/>
          </a:xfrm>
          <a:prstGeom prst="rect">
            <a:avLst/>
          </a:prstGeom>
          <a:solidFill>
            <a:srgbClr val="26D7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70">
            <p14:nvContentPartPr>
              <p14:cNvPr id="240" name="Ink 239">
                <a:extLst>
                  <a:ext uri="{FF2B5EF4-FFF2-40B4-BE49-F238E27FC236}">
                    <a16:creationId xmlns:a16="http://schemas.microsoft.com/office/drawing/2014/main" id="{2E60EFE3-3173-428D-8764-EA977A722CA1}"/>
                  </a:ext>
                </a:extLst>
              </p14:cNvPr>
              <p14:cNvContentPartPr/>
              <p14:nvPr/>
            </p14:nvContentPartPr>
            <p14:xfrm>
              <a:off x="6657565" y="3610920"/>
              <a:ext cx="45360" cy="64440"/>
            </p14:xfrm>
          </p:contentPart>
        </mc:Choice>
        <mc:Fallback xmlns="">
          <p:pic>
            <p:nvPicPr>
              <p:cNvPr id="240" name="Ink 239">
                <a:extLst>
                  <a:ext uri="{FF2B5EF4-FFF2-40B4-BE49-F238E27FC236}">
                    <a16:creationId xmlns:a16="http://schemas.microsoft.com/office/drawing/2014/main" id="{2E60EFE3-3173-428D-8764-EA977A722CA1}"/>
                  </a:ext>
                </a:extLst>
              </p:cNvPr>
              <p:cNvPicPr/>
              <p:nvPr/>
            </p:nvPicPr>
            <p:blipFill>
              <a:blip r:embed="rId71"/>
              <a:stretch>
                <a:fillRect/>
              </a:stretch>
            </p:blipFill>
            <p:spPr>
              <a:xfrm>
                <a:off x="6648925" y="3602280"/>
                <a:ext cx="63000" cy="82080"/>
              </a:xfrm>
              <a:prstGeom prst="rect">
                <a:avLst/>
              </a:prstGeom>
            </p:spPr>
          </p:pic>
        </mc:Fallback>
      </mc:AlternateContent>
      <p:sp>
        <p:nvSpPr>
          <p:cNvPr id="243" name="TextBox 242">
            <a:extLst>
              <a:ext uri="{FF2B5EF4-FFF2-40B4-BE49-F238E27FC236}">
                <a16:creationId xmlns:a16="http://schemas.microsoft.com/office/drawing/2014/main" id="{74E30827-08B4-4820-BDCD-82A18B5873EA}"/>
              </a:ext>
            </a:extLst>
          </p:cNvPr>
          <p:cNvSpPr txBox="1"/>
          <p:nvPr/>
        </p:nvSpPr>
        <p:spPr>
          <a:xfrm>
            <a:off x="6654286" y="3472303"/>
            <a:ext cx="380002" cy="184666"/>
          </a:xfrm>
          <a:prstGeom prst="rect">
            <a:avLst/>
          </a:prstGeom>
          <a:noFill/>
        </p:spPr>
        <p:txBody>
          <a:bodyPr wrap="square" rtlCol="0">
            <a:spAutoFit/>
          </a:bodyPr>
          <a:lstStyle/>
          <a:p>
            <a:r>
              <a:rPr lang="en-US" sz="600" dirty="0">
                <a:latin typeface="xkcd" pitchFamily="50" charset="0"/>
              </a:rPr>
              <a:t>ECSN</a:t>
            </a:r>
          </a:p>
        </p:txBody>
      </p:sp>
      <p:sp>
        <p:nvSpPr>
          <p:cNvPr id="244" name="TextBox 243">
            <a:extLst>
              <a:ext uri="{FF2B5EF4-FFF2-40B4-BE49-F238E27FC236}">
                <a16:creationId xmlns:a16="http://schemas.microsoft.com/office/drawing/2014/main" id="{18EA3A47-0253-4E71-AD8B-8012DD7292D4}"/>
              </a:ext>
            </a:extLst>
          </p:cNvPr>
          <p:cNvSpPr txBox="1"/>
          <p:nvPr/>
        </p:nvSpPr>
        <p:spPr>
          <a:xfrm>
            <a:off x="6238192" y="4076370"/>
            <a:ext cx="380002" cy="184666"/>
          </a:xfrm>
          <a:prstGeom prst="rect">
            <a:avLst/>
          </a:prstGeom>
          <a:noFill/>
        </p:spPr>
        <p:txBody>
          <a:bodyPr wrap="square" rtlCol="0">
            <a:spAutoFit/>
          </a:bodyPr>
          <a:lstStyle/>
          <a:p>
            <a:r>
              <a:rPr lang="en-US" sz="600" dirty="0">
                <a:latin typeface="xkcd" pitchFamily="50" charset="0"/>
              </a:rPr>
              <a:t>WD</a:t>
            </a:r>
          </a:p>
        </p:txBody>
      </p:sp>
      <p:sp>
        <p:nvSpPr>
          <p:cNvPr id="245" name="TextBox 244">
            <a:extLst>
              <a:ext uri="{FF2B5EF4-FFF2-40B4-BE49-F238E27FC236}">
                <a16:creationId xmlns:a16="http://schemas.microsoft.com/office/drawing/2014/main" id="{9380EEE1-3711-4A48-9C30-031AFD4ABB7A}"/>
              </a:ext>
            </a:extLst>
          </p:cNvPr>
          <p:cNvSpPr txBox="1"/>
          <p:nvPr/>
        </p:nvSpPr>
        <p:spPr>
          <a:xfrm>
            <a:off x="6580433" y="2938610"/>
            <a:ext cx="380002" cy="184666"/>
          </a:xfrm>
          <a:prstGeom prst="rect">
            <a:avLst/>
          </a:prstGeom>
          <a:noFill/>
        </p:spPr>
        <p:txBody>
          <a:bodyPr wrap="square" rtlCol="0">
            <a:spAutoFit/>
          </a:bodyPr>
          <a:lstStyle/>
          <a:p>
            <a:r>
              <a:rPr lang="en-US" sz="600" dirty="0">
                <a:latin typeface="xkcd" pitchFamily="50" charset="0"/>
              </a:rPr>
              <a:t>CCSN</a:t>
            </a:r>
          </a:p>
        </p:txBody>
      </p:sp>
      <p:sp>
        <p:nvSpPr>
          <p:cNvPr id="246" name="TextBox 245">
            <a:extLst>
              <a:ext uri="{FF2B5EF4-FFF2-40B4-BE49-F238E27FC236}">
                <a16:creationId xmlns:a16="http://schemas.microsoft.com/office/drawing/2014/main" id="{30E8BEF4-96F4-436A-ACF4-D625CC417FD2}"/>
              </a:ext>
            </a:extLst>
          </p:cNvPr>
          <p:cNvSpPr txBox="1"/>
          <p:nvPr/>
        </p:nvSpPr>
        <p:spPr>
          <a:xfrm>
            <a:off x="6030343" y="3074677"/>
            <a:ext cx="380002" cy="184666"/>
          </a:xfrm>
          <a:prstGeom prst="rect">
            <a:avLst/>
          </a:prstGeom>
          <a:noFill/>
        </p:spPr>
        <p:txBody>
          <a:bodyPr wrap="square" rtlCol="0">
            <a:spAutoFit/>
          </a:bodyPr>
          <a:lstStyle/>
          <a:p>
            <a:r>
              <a:rPr lang="en-US" sz="600" dirty="0">
                <a:latin typeface="xkcd" pitchFamily="50" charset="0"/>
              </a:rPr>
              <a:t>PISN</a:t>
            </a:r>
          </a:p>
        </p:txBody>
      </p:sp>
      <p:sp>
        <p:nvSpPr>
          <p:cNvPr id="247" name="TextBox 246">
            <a:extLst>
              <a:ext uri="{FF2B5EF4-FFF2-40B4-BE49-F238E27FC236}">
                <a16:creationId xmlns:a16="http://schemas.microsoft.com/office/drawing/2014/main" id="{18D5DA11-981C-4787-9B68-EB0980263778}"/>
              </a:ext>
            </a:extLst>
          </p:cNvPr>
          <p:cNvSpPr txBox="1"/>
          <p:nvPr/>
        </p:nvSpPr>
        <p:spPr>
          <a:xfrm>
            <a:off x="5744832" y="2953444"/>
            <a:ext cx="380002" cy="184666"/>
          </a:xfrm>
          <a:prstGeom prst="rect">
            <a:avLst/>
          </a:prstGeom>
          <a:noFill/>
        </p:spPr>
        <p:txBody>
          <a:bodyPr wrap="square" rtlCol="0">
            <a:spAutoFit/>
          </a:bodyPr>
          <a:lstStyle/>
          <a:p>
            <a:r>
              <a:rPr lang="en-US" sz="600" dirty="0">
                <a:latin typeface="xkcd" pitchFamily="50" charset="0"/>
              </a:rPr>
              <a:t>BH</a:t>
            </a:r>
          </a:p>
        </p:txBody>
      </p:sp>
      <p:cxnSp>
        <p:nvCxnSpPr>
          <p:cNvPr id="248" name="Straight Connector 247">
            <a:extLst>
              <a:ext uri="{FF2B5EF4-FFF2-40B4-BE49-F238E27FC236}">
                <a16:creationId xmlns:a16="http://schemas.microsoft.com/office/drawing/2014/main" id="{39833E03-54F4-44AE-B136-B47F467288DC}"/>
              </a:ext>
            </a:extLst>
          </p:cNvPr>
          <p:cNvCxnSpPr>
            <a:cxnSpLocks/>
          </p:cNvCxnSpPr>
          <p:nvPr/>
        </p:nvCxnSpPr>
        <p:spPr>
          <a:xfrm flipV="1">
            <a:off x="5265549" y="3037157"/>
            <a:ext cx="1218230" cy="108485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250" name="TextBox 249">
            <a:extLst>
              <a:ext uri="{FF2B5EF4-FFF2-40B4-BE49-F238E27FC236}">
                <a16:creationId xmlns:a16="http://schemas.microsoft.com/office/drawing/2014/main" id="{3D94A204-3828-4F71-883E-54AFF74D2CA6}"/>
              </a:ext>
            </a:extLst>
          </p:cNvPr>
          <p:cNvSpPr txBox="1"/>
          <p:nvPr/>
        </p:nvSpPr>
        <p:spPr>
          <a:xfrm>
            <a:off x="6442553" y="2823234"/>
            <a:ext cx="324088" cy="184666"/>
          </a:xfrm>
          <a:prstGeom prst="rect">
            <a:avLst/>
          </a:prstGeom>
          <a:noFill/>
        </p:spPr>
        <p:txBody>
          <a:bodyPr wrap="square" rtlCol="0">
            <a:spAutoFit/>
          </a:bodyPr>
          <a:lstStyle/>
          <a:p>
            <a:r>
              <a:rPr lang="en-US" sz="600" dirty="0">
                <a:latin typeface="xkcd" pitchFamily="50" charset="0"/>
              </a:rPr>
              <a:t>BH</a:t>
            </a:r>
          </a:p>
        </p:txBody>
      </p:sp>
      <mc:AlternateContent xmlns:mc="http://schemas.openxmlformats.org/markup-compatibility/2006" xmlns:p14="http://schemas.microsoft.com/office/powerpoint/2010/main">
        <mc:Choice Requires="p14">
          <p:contentPart p14:bwMode="auto" r:id="rId72">
            <p14:nvContentPartPr>
              <p14:cNvPr id="257" name="Ink 256">
                <a:extLst>
                  <a:ext uri="{FF2B5EF4-FFF2-40B4-BE49-F238E27FC236}">
                    <a16:creationId xmlns:a16="http://schemas.microsoft.com/office/drawing/2014/main" id="{29B6A77C-B027-4A63-922C-1535E838175E}"/>
                  </a:ext>
                </a:extLst>
              </p14:cNvPr>
              <p14:cNvContentPartPr/>
              <p14:nvPr/>
            </p14:nvContentPartPr>
            <p14:xfrm>
              <a:off x="6492425" y="2963380"/>
              <a:ext cx="61200" cy="59400"/>
            </p14:xfrm>
          </p:contentPart>
        </mc:Choice>
        <mc:Fallback xmlns="">
          <p:pic>
            <p:nvPicPr>
              <p:cNvPr id="257" name="Ink 256">
                <a:extLst>
                  <a:ext uri="{FF2B5EF4-FFF2-40B4-BE49-F238E27FC236}">
                    <a16:creationId xmlns:a16="http://schemas.microsoft.com/office/drawing/2014/main" id="{29B6A77C-B027-4A63-922C-1535E838175E}"/>
                  </a:ext>
                </a:extLst>
              </p:cNvPr>
              <p:cNvPicPr/>
              <p:nvPr/>
            </p:nvPicPr>
            <p:blipFill>
              <a:blip r:embed="rId73"/>
              <a:stretch>
                <a:fillRect/>
              </a:stretch>
            </p:blipFill>
            <p:spPr>
              <a:xfrm>
                <a:off x="6483785" y="2954380"/>
                <a:ext cx="78840" cy="77040"/>
              </a:xfrm>
              <a:prstGeom prst="rect">
                <a:avLst/>
              </a:prstGeom>
            </p:spPr>
          </p:pic>
        </mc:Fallback>
      </mc:AlternateContent>
      <p:sp>
        <p:nvSpPr>
          <p:cNvPr id="258" name="TextBox 257">
            <a:extLst>
              <a:ext uri="{FF2B5EF4-FFF2-40B4-BE49-F238E27FC236}">
                <a16:creationId xmlns:a16="http://schemas.microsoft.com/office/drawing/2014/main" id="{33400FCE-326A-454C-B8F3-37C49A813DD9}"/>
              </a:ext>
            </a:extLst>
          </p:cNvPr>
          <p:cNvSpPr txBox="1"/>
          <p:nvPr/>
        </p:nvSpPr>
        <p:spPr>
          <a:xfrm>
            <a:off x="5194472" y="4222009"/>
            <a:ext cx="191127" cy="215444"/>
          </a:xfrm>
          <a:prstGeom prst="rect">
            <a:avLst/>
          </a:prstGeom>
          <a:noFill/>
        </p:spPr>
        <p:txBody>
          <a:bodyPr wrap="square" rtlCol="0">
            <a:spAutoFit/>
          </a:bodyPr>
          <a:lstStyle/>
          <a:p>
            <a:r>
              <a:rPr lang="en-US" sz="800" dirty="0"/>
              <a:t>2</a:t>
            </a:r>
          </a:p>
        </p:txBody>
      </p:sp>
      <p:sp>
        <p:nvSpPr>
          <p:cNvPr id="259" name="TextBox 258">
            <a:extLst>
              <a:ext uri="{FF2B5EF4-FFF2-40B4-BE49-F238E27FC236}">
                <a16:creationId xmlns:a16="http://schemas.microsoft.com/office/drawing/2014/main" id="{9F8B4665-5D81-4530-BBBD-14CA0C0F555C}"/>
              </a:ext>
            </a:extLst>
          </p:cNvPr>
          <p:cNvSpPr txBox="1"/>
          <p:nvPr/>
        </p:nvSpPr>
        <p:spPr>
          <a:xfrm>
            <a:off x="5919285" y="4225091"/>
            <a:ext cx="191127" cy="215444"/>
          </a:xfrm>
          <a:prstGeom prst="rect">
            <a:avLst/>
          </a:prstGeom>
          <a:noFill/>
        </p:spPr>
        <p:txBody>
          <a:bodyPr wrap="square" rtlCol="0">
            <a:spAutoFit/>
          </a:bodyPr>
          <a:lstStyle/>
          <a:p>
            <a:r>
              <a:rPr lang="en-US" sz="800" dirty="0"/>
              <a:t>6</a:t>
            </a:r>
          </a:p>
        </p:txBody>
      </p:sp>
      <p:sp>
        <p:nvSpPr>
          <p:cNvPr id="260" name="TextBox 259">
            <a:extLst>
              <a:ext uri="{FF2B5EF4-FFF2-40B4-BE49-F238E27FC236}">
                <a16:creationId xmlns:a16="http://schemas.microsoft.com/office/drawing/2014/main" id="{4EF75F27-9FEA-4F22-891A-71A7D58747BD}"/>
              </a:ext>
            </a:extLst>
          </p:cNvPr>
          <p:cNvSpPr txBox="1"/>
          <p:nvPr/>
        </p:nvSpPr>
        <p:spPr>
          <a:xfrm>
            <a:off x="6667527" y="4228741"/>
            <a:ext cx="313921" cy="215444"/>
          </a:xfrm>
          <a:prstGeom prst="rect">
            <a:avLst/>
          </a:prstGeom>
          <a:noFill/>
        </p:spPr>
        <p:txBody>
          <a:bodyPr wrap="square" rtlCol="0">
            <a:spAutoFit/>
          </a:bodyPr>
          <a:lstStyle/>
          <a:p>
            <a:r>
              <a:rPr lang="en-US" sz="800" dirty="0"/>
              <a:t>10</a:t>
            </a:r>
          </a:p>
        </p:txBody>
      </p:sp>
      <p:sp>
        <p:nvSpPr>
          <p:cNvPr id="261" name="TextBox 260">
            <a:extLst>
              <a:ext uri="{FF2B5EF4-FFF2-40B4-BE49-F238E27FC236}">
                <a16:creationId xmlns:a16="http://schemas.microsoft.com/office/drawing/2014/main" id="{8ED217CB-5045-4F62-BC10-F888368A9FF2}"/>
              </a:ext>
            </a:extLst>
          </p:cNvPr>
          <p:cNvSpPr txBox="1"/>
          <p:nvPr/>
        </p:nvSpPr>
        <p:spPr>
          <a:xfrm>
            <a:off x="5780973" y="4093073"/>
            <a:ext cx="1148145" cy="200055"/>
          </a:xfrm>
          <a:prstGeom prst="rect">
            <a:avLst/>
          </a:prstGeom>
          <a:noFill/>
        </p:spPr>
        <p:txBody>
          <a:bodyPr wrap="square" rtlCol="0">
            <a:spAutoFit/>
          </a:bodyPr>
          <a:lstStyle/>
          <a:p>
            <a:r>
              <a:rPr lang="en-US" sz="700" dirty="0">
                <a:solidFill>
                  <a:schemeClr val="accent6">
                    <a:lumMod val="50000"/>
                  </a:schemeClr>
                </a:solidFill>
                <a:latin typeface="Centaur" panose="02030504050205020304" pitchFamily="18" charset="0"/>
              </a:rPr>
              <a:t>NR ED</a:t>
            </a:r>
          </a:p>
        </p:txBody>
      </p:sp>
      <mc:AlternateContent xmlns:mc="http://schemas.openxmlformats.org/markup-compatibility/2006" xmlns:a14="http://schemas.microsoft.com/office/drawing/2010/main">
        <mc:Choice Requires="a14">
          <p:sp>
            <p:nvSpPr>
              <p:cNvPr id="262" name="TextBox 261">
                <a:extLst>
                  <a:ext uri="{FF2B5EF4-FFF2-40B4-BE49-F238E27FC236}">
                    <a16:creationId xmlns:a16="http://schemas.microsoft.com/office/drawing/2014/main" id="{EAEECECF-9229-4843-A604-062EC162AB0D}"/>
                  </a:ext>
                </a:extLst>
              </p:cNvPr>
              <p:cNvSpPr txBox="1"/>
              <p:nvPr/>
            </p:nvSpPr>
            <p:spPr>
              <a:xfrm>
                <a:off x="4958961" y="3254117"/>
                <a:ext cx="1083653"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 b="0" i="1" dirty="0" smtClean="0">
                          <a:solidFill>
                            <a:schemeClr val="accent6">
                              <a:lumMod val="50000"/>
                            </a:schemeClr>
                          </a:solidFill>
                          <a:latin typeface="Cambria Math" panose="02040503050406030204" pitchFamily="18" charset="0"/>
                        </a:rPr>
                        <m:t>2</m:t>
                      </m:r>
                      <m:r>
                        <a:rPr lang="en-US" sz="600" b="0" i="1" dirty="0" smtClean="0">
                          <a:solidFill>
                            <a:schemeClr val="accent6">
                              <a:lumMod val="50000"/>
                            </a:schemeClr>
                          </a:solidFill>
                          <a:latin typeface="Cambria Math" panose="02040503050406030204" pitchFamily="18" charset="0"/>
                        </a:rPr>
                        <m:t>𝛾</m:t>
                      </m:r>
                      <m:r>
                        <a:rPr lang="en-US" sz="600" b="0" i="1" dirty="0" smtClean="0">
                          <a:solidFill>
                            <a:schemeClr val="accent6">
                              <a:lumMod val="50000"/>
                            </a:schemeClr>
                          </a:solidFill>
                          <a:latin typeface="Cambria Math" panose="02040503050406030204" pitchFamily="18" charset="0"/>
                        </a:rPr>
                        <m:t>↔</m:t>
                      </m:r>
                      <m:sSup>
                        <m:sSupPr>
                          <m:ctrlPr>
                            <a:rPr lang="en-US" sz="600" b="0" i="1" dirty="0" smtClean="0">
                              <a:solidFill>
                                <a:schemeClr val="accent6">
                                  <a:lumMod val="50000"/>
                                </a:schemeClr>
                              </a:solidFill>
                              <a:latin typeface="Cambria Math" panose="02040503050406030204" pitchFamily="18" charset="0"/>
                            </a:rPr>
                          </m:ctrlPr>
                        </m:sSupPr>
                        <m:e>
                          <m:r>
                            <a:rPr lang="en-US" sz="600" b="0" i="1" dirty="0" smtClean="0">
                              <a:solidFill>
                                <a:schemeClr val="accent6">
                                  <a:lumMod val="50000"/>
                                </a:schemeClr>
                              </a:solidFill>
                              <a:latin typeface="Cambria Math" panose="02040503050406030204" pitchFamily="18" charset="0"/>
                            </a:rPr>
                            <m:t>𝑒</m:t>
                          </m:r>
                        </m:e>
                        <m:sup>
                          <m:r>
                            <a:rPr lang="en-US" sz="600" b="0" i="1" dirty="0" smtClean="0">
                              <a:solidFill>
                                <a:schemeClr val="accent6">
                                  <a:lumMod val="50000"/>
                                </a:schemeClr>
                              </a:solidFill>
                              <a:latin typeface="Cambria Math" panose="02040503050406030204" pitchFamily="18" charset="0"/>
                            </a:rPr>
                            <m:t>+</m:t>
                          </m:r>
                        </m:sup>
                      </m:sSup>
                      <m:sSup>
                        <m:sSupPr>
                          <m:ctrlPr>
                            <a:rPr lang="en-US" sz="600" b="0" i="1" dirty="0" smtClean="0">
                              <a:solidFill>
                                <a:schemeClr val="accent6">
                                  <a:lumMod val="50000"/>
                                </a:schemeClr>
                              </a:solidFill>
                              <a:latin typeface="Cambria Math" panose="02040503050406030204" pitchFamily="18" charset="0"/>
                            </a:rPr>
                          </m:ctrlPr>
                        </m:sSupPr>
                        <m:e>
                          <m:r>
                            <a:rPr lang="en-US" sz="600" b="0" i="1" dirty="0" smtClean="0">
                              <a:solidFill>
                                <a:schemeClr val="accent6">
                                  <a:lumMod val="50000"/>
                                </a:schemeClr>
                              </a:solidFill>
                              <a:latin typeface="Cambria Math" panose="02040503050406030204" pitchFamily="18" charset="0"/>
                            </a:rPr>
                            <m:t>𝑒</m:t>
                          </m:r>
                        </m:e>
                        <m:sup>
                          <m:r>
                            <a:rPr lang="en-US" sz="600" b="0" i="1" dirty="0" smtClean="0">
                              <a:solidFill>
                                <a:schemeClr val="accent6">
                                  <a:lumMod val="50000"/>
                                </a:schemeClr>
                              </a:solidFill>
                              <a:latin typeface="Cambria Math" panose="02040503050406030204" pitchFamily="18" charset="0"/>
                            </a:rPr>
                            <m:t>−</m:t>
                          </m:r>
                        </m:sup>
                      </m:sSup>
                    </m:oMath>
                  </m:oMathPara>
                </a14:m>
                <a:endParaRPr lang="en-US" sz="600" dirty="0">
                  <a:solidFill>
                    <a:schemeClr val="accent6">
                      <a:lumMod val="50000"/>
                    </a:schemeClr>
                  </a:solidFill>
                  <a:latin typeface="Centaur" panose="02030504050205020304" pitchFamily="18" charset="0"/>
                </a:endParaRPr>
              </a:p>
            </p:txBody>
          </p:sp>
        </mc:Choice>
        <mc:Fallback xmlns="">
          <p:sp>
            <p:nvSpPr>
              <p:cNvPr id="262" name="TextBox 261">
                <a:extLst>
                  <a:ext uri="{FF2B5EF4-FFF2-40B4-BE49-F238E27FC236}">
                    <a16:creationId xmlns:a16="http://schemas.microsoft.com/office/drawing/2014/main" id="{EAEECECF-9229-4843-A604-062EC162AB0D}"/>
                  </a:ext>
                </a:extLst>
              </p:cNvPr>
              <p:cNvSpPr txBox="1">
                <a:spLocks noRot="1" noChangeAspect="1" noMove="1" noResize="1" noEditPoints="1" noAdjustHandles="1" noChangeArrowheads="1" noChangeShapeType="1" noTextEdit="1"/>
              </p:cNvSpPr>
              <p:nvPr/>
            </p:nvSpPr>
            <p:spPr>
              <a:xfrm>
                <a:off x="4958961" y="3254117"/>
                <a:ext cx="1083653" cy="184666"/>
              </a:xfrm>
              <a:prstGeom prst="rect">
                <a:avLst/>
              </a:prstGeom>
              <a:blipFill>
                <a:blip r:embed="rId7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3" name="TextBox 262">
                <a:extLst>
                  <a:ext uri="{FF2B5EF4-FFF2-40B4-BE49-F238E27FC236}">
                    <a16:creationId xmlns:a16="http://schemas.microsoft.com/office/drawing/2014/main" id="{A49A8A14-7573-4673-BCBF-4534F3944536}"/>
                  </a:ext>
                </a:extLst>
              </p:cNvPr>
              <p:cNvSpPr txBox="1"/>
              <p:nvPr/>
            </p:nvSpPr>
            <p:spPr>
              <a:xfrm>
                <a:off x="5717691" y="2926272"/>
                <a:ext cx="1148145"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 b="0" i="1" dirty="0" smtClean="0">
                          <a:solidFill>
                            <a:schemeClr val="accent6">
                              <a:lumMod val="50000"/>
                            </a:schemeClr>
                          </a:solidFill>
                          <a:latin typeface="Cambria Math" panose="02040503050406030204" pitchFamily="18" charset="0"/>
                        </a:rPr>
                        <m:t>𝐹𝑒</m:t>
                      </m:r>
                      <m:r>
                        <a:rPr lang="en-US" sz="600" b="0" i="1" dirty="0" smtClean="0">
                          <a:solidFill>
                            <a:schemeClr val="accent6">
                              <a:lumMod val="50000"/>
                            </a:schemeClr>
                          </a:solidFill>
                          <a:latin typeface="Cambria Math" panose="02040503050406030204" pitchFamily="18" charset="0"/>
                        </a:rPr>
                        <m:t>↔</m:t>
                      </m:r>
                      <m:r>
                        <a:rPr lang="en-US" sz="600" b="0" i="1" dirty="0" smtClean="0">
                          <a:solidFill>
                            <a:schemeClr val="accent6">
                              <a:lumMod val="50000"/>
                            </a:schemeClr>
                          </a:solidFill>
                          <a:latin typeface="Cambria Math" panose="02040503050406030204" pitchFamily="18" charset="0"/>
                        </a:rPr>
                        <m:t>𝛼</m:t>
                      </m:r>
                    </m:oMath>
                  </m:oMathPara>
                </a14:m>
                <a:endParaRPr lang="en-US" sz="600" dirty="0">
                  <a:solidFill>
                    <a:schemeClr val="accent6">
                      <a:lumMod val="50000"/>
                    </a:schemeClr>
                  </a:solidFill>
                  <a:latin typeface="Centaur" panose="02030504050205020304" pitchFamily="18" charset="0"/>
                </a:endParaRPr>
              </a:p>
            </p:txBody>
          </p:sp>
        </mc:Choice>
        <mc:Fallback xmlns="">
          <p:sp>
            <p:nvSpPr>
              <p:cNvPr id="263" name="TextBox 262">
                <a:extLst>
                  <a:ext uri="{FF2B5EF4-FFF2-40B4-BE49-F238E27FC236}">
                    <a16:creationId xmlns:a16="http://schemas.microsoft.com/office/drawing/2014/main" id="{A49A8A14-7573-4673-BCBF-4534F3944536}"/>
                  </a:ext>
                </a:extLst>
              </p:cNvPr>
              <p:cNvSpPr txBox="1">
                <a:spLocks noRot="1" noChangeAspect="1" noMove="1" noResize="1" noEditPoints="1" noAdjustHandles="1" noChangeArrowheads="1" noChangeShapeType="1" noTextEdit="1"/>
              </p:cNvSpPr>
              <p:nvPr/>
            </p:nvSpPr>
            <p:spPr>
              <a:xfrm>
                <a:off x="5717691" y="2926272"/>
                <a:ext cx="1148145" cy="184666"/>
              </a:xfrm>
              <a:prstGeom prst="rect">
                <a:avLst/>
              </a:prstGeom>
              <a:blipFill>
                <a:blip r:embed="rId7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4" name="TextBox 263">
                <a:extLst>
                  <a:ext uri="{FF2B5EF4-FFF2-40B4-BE49-F238E27FC236}">
                    <a16:creationId xmlns:a16="http://schemas.microsoft.com/office/drawing/2014/main" id="{B6860452-BFAA-4B60-B947-6712EB0322AA}"/>
                  </a:ext>
                </a:extLst>
              </p:cNvPr>
              <p:cNvSpPr txBox="1"/>
              <p:nvPr/>
            </p:nvSpPr>
            <p:spPr>
              <a:xfrm>
                <a:off x="6474533" y="3846232"/>
                <a:ext cx="407845" cy="369332"/>
              </a:xfrm>
              <a:prstGeom prst="rect">
                <a:avLst/>
              </a:prstGeom>
              <a:noFill/>
            </p:spPr>
            <p:txBody>
              <a:bodyPr wrap="square" rtlCol="0">
                <a:spAutoFit/>
              </a:bodyPr>
              <a:lstStyle/>
              <a:p>
                <a:pPr algn="ctr"/>
                <a14:m>
                  <m:oMath xmlns:m="http://schemas.openxmlformats.org/officeDocument/2006/math">
                    <m:sSup>
                      <m:sSupPr>
                        <m:ctrlPr>
                          <a:rPr lang="en-US" sz="600" b="0" i="1" dirty="0" smtClean="0">
                            <a:solidFill>
                              <a:schemeClr val="accent6">
                                <a:lumMod val="50000"/>
                              </a:schemeClr>
                            </a:solidFill>
                            <a:latin typeface="Cambria Math" panose="02040503050406030204" pitchFamily="18" charset="0"/>
                          </a:rPr>
                        </m:ctrlPr>
                      </m:sSupPr>
                      <m:e>
                        <m:r>
                          <a:rPr lang="en-US" sz="600" b="0" i="1" dirty="0" smtClean="0">
                            <a:solidFill>
                              <a:schemeClr val="accent6">
                                <a:lumMod val="50000"/>
                              </a:schemeClr>
                            </a:solidFill>
                            <a:latin typeface="Cambria Math" panose="02040503050406030204" pitchFamily="18" charset="0"/>
                          </a:rPr>
                          <m:t>𝑒</m:t>
                        </m:r>
                      </m:e>
                      <m:sup>
                        <m:r>
                          <a:rPr lang="en-US" sz="600" b="0" i="1" dirty="0" smtClean="0">
                            <a:solidFill>
                              <a:schemeClr val="accent6">
                                <a:lumMod val="50000"/>
                              </a:schemeClr>
                            </a:solidFill>
                            <a:latin typeface="Cambria Math" panose="02040503050406030204" pitchFamily="18" charset="0"/>
                          </a:rPr>
                          <m:t>−</m:t>
                        </m:r>
                      </m:sup>
                    </m:sSup>
                  </m:oMath>
                </a14:m>
                <a:r>
                  <a:rPr lang="en-US" sz="600" dirty="0">
                    <a:solidFill>
                      <a:schemeClr val="accent6">
                        <a:lumMod val="50000"/>
                      </a:schemeClr>
                    </a:solidFill>
                    <a:latin typeface="Centaur" panose="02030504050205020304" pitchFamily="18" charset="0"/>
                  </a:rPr>
                  <a:t> </a:t>
                </a:r>
              </a:p>
              <a:p>
                <a:pPr algn="ctr"/>
                <a:r>
                  <a:rPr lang="en-US" sz="600" dirty="0">
                    <a:solidFill>
                      <a:schemeClr val="accent6">
                        <a:lumMod val="50000"/>
                      </a:schemeClr>
                    </a:solidFill>
                    <a:latin typeface="Centaur" panose="02030504050205020304" pitchFamily="18" charset="0"/>
                  </a:rPr>
                  <a:t>capture </a:t>
                </a:r>
              </a:p>
              <a:p>
                <a:pPr algn="ctr"/>
                <a:r>
                  <a:rPr lang="en-US" sz="600" dirty="0">
                    <a:solidFill>
                      <a:schemeClr val="accent6">
                        <a:lumMod val="50000"/>
                      </a:schemeClr>
                    </a:solidFill>
                    <a:latin typeface="Centaur" panose="02030504050205020304" pitchFamily="18" charset="0"/>
                  </a:rPr>
                  <a:t>limit</a:t>
                </a:r>
              </a:p>
            </p:txBody>
          </p:sp>
        </mc:Choice>
        <mc:Fallback xmlns="">
          <p:sp>
            <p:nvSpPr>
              <p:cNvPr id="264" name="TextBox 263">
                <a:extLst>
                  <a:ext uri="{FF2B5EF4-FFF2-40B4-BE49-F238E27FC236}">
                    <a16:creationId xmlns:a16="http://schemas.microsoft.com/office/drawing/2014/main" id="{B6860452-BFAA-4B60-B947-6712EB0322AA}"/>
                  </a:ext>
                </a:extLst>
              </p:cNvPr>
              <p:cNvSpPr txBox="1">
                <a:spLocks noRot="1" noChangeAspect="1" noMove="1" noResize="1" noEditPoints="1" noAdjustHandles="1" noChangeArrowheads="1" noChangeShapeType="1" noTextEdit="1"/>
              </p:cNvSpPr>
              <p:nvPr/>
            </p:nvSpPr>
            <p:spPr>
              <a:xfrm>
                <a:off x="6474533" y="3846232"/>
                <a:ext cx="407845" cy="369332"/>
              </a:xfrm>
              <a:prstGeom prst="rect">
                <a:avLst/>
              </a:prstGeom>
              <a:blipFill>
                <a:blip r:embed="rId76"/>
                <a:stretch>
                  <a:fillRect/>
                </a:stretch>
              </a:blipFill>
            </p:spPr>
            <p:txBody>
              <a:bodyPr/>
              <a:lstStyle/>
              <a:p>
                <a:r>
                  <a:rPr lang="en-US">
                    <a:noFill/>
                  </a:rPr>
                  <a:t> </a:t>
                </a:r>
              </a:p>
            </p:txBody>
          </p:sp>
        </mc:Fallback>
      </mc:AlternateContent>
      <p:sp>
        <p:nvSpPr>
          <p:cNvPr id="265" name="TextBox 264">
            <a:extLst>
              <a:ext uri="{FF2B5EF4-FFF2-40B4-BE49-F238E27FC236}">
                <a16:creationId xmlns:a16="http://schemas.microsoft.com/office/drawing/2014/main" id="{D70CF1F1-3198-4A9E-AFC1-4D18AF9D01E0}"/>
              </a:ext>
            </a:extLst>
          </p:cNvPr>
          <p:cNvSpPr txBox="1"/>
          <p:nvPr/>
        </p:nvSpPr>
        <p:spPr>
          <a:xfrm>
            <a:off x="5112211" y="3904759"/>
            <a:ext cx="191127" cy="215444"/>
          </a:xfrm>
          <a:prstGeom prst="rect">
            <a:avLst/>
          </a:prstGeom>
          <a:noFill/>
        </p:spPr>
        <p:txBody>
          <a:bodyPr wrap="square" rtlCol="0">
            <a:spAutoFit/>
          </a:bodyPr>
          <a:lstStyle/>
          <a:p>
            <a:r>
              <a:rPr lang="en-US" sz="800" dirty="0"/>
              <a:t>8</a:t>
            </a:r>
          </a:p>
        </p:txBody>
      </p:sp>
      <p:sp>
        <p:nvSpPr>
          <p:cNvPr id="266" name="TextBox 265">
            <a:extLst>
              <a:ext uri="{FF2B5EF4-FFF2-40B4-BE49-F238E27FC236}">
                <a16:creationId xmlns:a16="http://schemas.microsoft.com/office/drawing/2014/main" id="{A913522A-A0ED-4298-A1E2-23F9A7FB0F65}"/>
              </a:ext>
            </a:extLst>
          </p:cNvPr>
          <p:cNvSpPr txBox="1"/>
          <p:nvPr/>
        </p:nvSpPr>
        <p:spPr>
          <a:xfrm>
            <a:off x="5046418" y="2925059"/>
            <a:ext cx="309269" cy="215444"/>
          </a:xfrm>
          <a:prstGeom prst="rect">
            <a:avLst/>
          </a:prstGeom>
          <a:noFill/>
        </p:spPr>
        <p:txBody>
          <a:bodyPr wrap="square" rtlCol="0">
            <a:spAutoFit/>
          </a:bodyPr>
          <a:lstStyle/>
          <a:p>
            <a:r>
              <a:rPr lang="en-US" sz="800" dirty="0"/>
              <a:t>10</a:t>
            </a:r>
          </a:p>
        </p:txBody>
      </p:sp>
      <mc:AlternateContent xmlns:mc="http://schemas.openxmlformats.org/markup-compatibility/2006" xmlns:a14="http://schemas.microsoft.com/office/drawing/2010/main">
        <mc:Choice Requires="a14">
          <p:sp>
            <p:nvSpPr>
              <p:cNvPr id="267" name="TextBox 266">
                <a:extLst>
                  <a:ext uri="{FF2B5EF4-FFF2-40B4-BE49-F238E27FC236}">
                    <a16:creationId xmlns:a16="http://schemas.microsoft.com/office/drawing/2014/main" id="{A12E968B-604F-4A53-8C69-6E37650114BA}"/>
                  </a:ext>
                </a:extLst>
              </p:cNvPr>
              <p:cNvSpPr txBox="1"/>
              <p:nvPr/>
            </p:nvSpPr>
            <p:spPr>
              <a:xfrm rot="18851167">
                <a:off x="5594009" y="4055459"/>
                <a:ext cx="255179" cy="1726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00" b="0" i="1" smtClean="0">
                          <a:latin typeface="Cambria Math" panose="02040503050406030204" pitchFamily="18" charset="0"/>
                        </a:rPr>
                        <m:t>5</m:t>
                      </m:r>
                      <m:sSub>
                        <m:sSubPr>
                          <m:ctrlPr>
                            <a:rPr lang="en-US" sz="500" b="0" i="1" smtClean="0">
                              <a:latin typeface="Cambria Math" panose="02040503050406030204" pitchFamily="18" charset="0"/>
                            </a:rPr>
                          </m:ctrlPr>
                        </m:sSubPr>
                        <m:e>
                          <m:r>
                            <a:rPr lang="en-US" sz="500" b="0" i="1" smtClean="0">
                              <a:latin typeface="Cambria Math" panose="02040503050406030204" pitchFamily="18" charset="0"/>
                            </a:rPr>
                            <m:t>𝑀</m:t>
                          </m:r>
                        </m:e>
                        <m:sub>
                          <m:r>
                            <a:rPr lang="en-US" sz="500" b="0" i="1" smtClean="0">
                              <a:latin typeface="Cambria Math" panose="02040503050406030204" pitchFamily="18" charset="0"/>
                            </a:rPr>
                            <m:t>⊙</m:t>
                          </m:r>
                        </m:sub>
                      </m:sSub>
                    </m:oMath>
                  </m:oMathPara>
                </a14:m>
                <a:endParaRPr lang="en-US" sz="500" dirty="0"/>
              </a:p>
            </p:txBody>
          </p:sp>
        </mc:Choice>
        <mc:Fallback xmlns="">
          <p:sp>
            <p:nvSpPr>
              <p:cNvPr id="267" name="TextBox 266">
                <a:extLst>
                  <a:ext uri="{FF2B5EF4-FFF2-40B4-BE49-F238E27FC236}">
                    <a16:creationId xmlns:a16="http://schemas.microsoft.com/office/drawing/2014/main" id="{A12E968B-604F-4A53-8C69-6E37650114BA}"/>
                  </a:ext>
                </a:extLst>
              </p:cNvPr>
              <p:cNvSpPr txBox="1">
                <a:spLocks noRot="1" noChangeAspect="1" noMove="1" noResize="1" noEditPoints="1" noAdjustHandles="1" noChangeArrowheads="1" noChangeShapeType="1" noTextEdit="1"/>
              </p:cNvSpPr>
              <p:nvPr/>
            </p:nvSpPr>
            <p:spPr>
              <a:xfrm rot="18851167">
                <a:off x="5594009" y="4055459"/>
                <a:ext cx="255179" cy="172611"/>
              </a:xfrm>
              <a:prstGeom prst="rect">
                <a:avLst/>
              </a:prstGeom>
              <a:blipFill>
                <a:blip r:embed="rId7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8" name="TextBox 267">
                <a:extLst>
                  <a:ext uri="{FF2B5EF4-FFF2-40B4-BE49-F238E27FC236}">
                    <a16:creationId xmlns:a16="http://schemas.microsoft.com/office/drawing/2014/main" id="{DFA86A05-8A42-4C50-A476-B1588073AB1C}"/>
                  </a:ext>
                </a:extLst>
              </p:cNvPr>
              <p:cNvSpPr txBox="1"/>
              <p:nvPr/>
            </p:nvSpPr>
            <p:spPr>
              <a:xfrm rot="19024284">
                <a:off x="5482043" y="3953030"/>
                <a:ext cx="255179" cy="1726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00" i="1">
                          <a:latin typeface="Cambria Math" panose="02040503050406030204" pitchFamily="18" charset="0"/>
                        </a:rPr>
                        <m:t>9</m:t>
                      </m:r>
                      <m:sSub>
                        <m:sSubPr>
                          <m:ctrlPr>
                            <a:rPr lang="en-US" sz="500" b="0" i="1" smtClean="0">
                              <a:latin typeface="Cambria Math" panose="02040503050406030204" pitchFamily="18" charset="0"/>
                            </a:rPr>
                          </m:ctrlPr>
                        </m:sSubPr>
                        <m:e>
                          <m:r>
                            <a:rPr lang="en-US" sz="500" b="0" i="1" smtClean="0">
                              <a:latin typeface="Cambria Math" panose="02040503050406030204" pitchFamily="18" charset="0"/>
                            </a:rPr>
                            <m:t>𝑀</m:t>
                          </m:r>
                        </m:e>
                        <m:sub>
                          <m:r>
                            <a:rPr lang="en-US" sz="500" b="0" i="1" smtClean="0">
                              <a:latin typeface="Cambria Math" panose="02040503050406030204" pitchFamily="18" charset="0"/>
                            </a:rPr>
                            <m:t>⊙</m:t>
                          </m:r>
                        </m:sub>
                      </m:sSub>
                    </m:oMath>
                  </m:oMathPara>
                </a14:m>
                <a:endParaRPr lang="en-US" sz="500" dirty="0"/>
              </a:p>
            </p:txBody>
          </p:sp>
        </mc:Choice>
        <mc:Fallback xmlns="">
          <p:sp>
            <p:nvSpPr>
              <p:cNvPr id="268" name="TextBox 267">
                <a:extLst>
                  <a:ext uri="{FF2B5EF4-FFF2-40B4-BE49-F238E27FC236}">
                    <a16:creationId xmlns:a16="http://schemas.microsoft.com/office/drawing/2014/main" id="{DFA86A05-8A42-4C50-A476-B1588073AB1C}"/>
                  </a:ext>
                </a:extLst>
              </p:cNvPr>
              <p:cNvSpPr txBox="1">
                <a:spLocks noRot="1" noChangeAspect="1" noMove="1" noResize="1" noEditPoints="1" noAdjustHandles="1" noChangeArrowheads="1" noChangeShapeType="1" noTextEdit="1"/>
              </p:cNvSpPr>
              <p:nvPr/>
            </p:nvSpPr>
            <p:spPr>
              <a:xfrm rot="19024284">
                <a:off x="5482043" y="3953030"/>
                <a:ext cx="255179" cy="172611"/>
              </a:xfrm>
              <a:prstGeom prst="rect">
                <a:avLst/>
              </a:prstGeom>
              <a:blipFill>
                <a:blip r:embed="rId7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9" name="TextBox 268">
                <a:extLst>
                  <a:ext uri="{FF2B5EF4-FFF2-40B4-BE49-F238E27FC236}">
                    <a16:creationId xmlns:a16="http://schemas.microsoft.com/office/drawing/2014/main" id="{473DF19A-52B1-401E-8C10-B42F00F928C5}"/>
                  </a:ext>
                </a:extLst>
              </p:cNvPr>
              <p:cNvSpPr txBox="1"/>
              <p:nvPr/>
            </p:nvSpPr>
            <p:spPr>
              <a:xfrm rot="19024284">
                <a:off x="5398542" y="3884333"/>
                <a:ext cx="255179" cy="1726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00" i="1" smtClean="0">
                          <a:latin typeface="Cambria Math" panose="02040503050406030204" pitchFamily="18" charset="0"/>
                        </a:rPr>
                        <m:t>1</m:t>
                      </m:r>
                      <m:r>
                        <a:rPr lang="en-US" sz="500" b="0" i="1" smtClean="0">
                          <a:latin typeface="Cambria Math" panose="02040503050406030204" pitchFamily="18" charset="0"/>
                        </a:rPr>
                        <m:t>5 </m:t>
                      </m:r>
                      <m:sSub>
                        <m:sSubPr>
                          <m:ctrlPr>
                            <a:rPr lang="en-US" sz="500" b="0" i="1" smtClean="0">
                              <a:latin typeface="Cambria Math" panose="02040503050406030204" pitchFamily="18" charset="0"/>
                            </a:rPr>
                          </m:ctrlPr>
                        </m:sSubPr>
                        <m:e>
                          <m:r>
                            <a:rPr lang="en-US" sz="500" b="0" i="1" smtClean="0">
                              <a:latin typeface="Cambria Math" panose="02040503050406030204" pitchFamily="18" charset="0"/>
                            </a:rPr>
                            <m:t>𝑀</m:t>
                          </m:r>
                        </m:e>
                        <m:sub>
                          <m:r>
                            <a:rPr lang="en-US" sz="500" b="0" i="1" smtClean="0">
                              <a:latin typeface="Cambria Math" panose="02040503050406030204" pitchFamily="18" charset="0"/>
                            </a:rPr>
                            <m:t>⊙</m:t>
                          </m:r>
                        </m:sub>
                      </m:sSub>
                    </m:oMath>
                  </m:oMathPara>
                </a14:m>
                <a:endParaRPr lang="en-US" sz="500" dirty="0"/>
              </a:p>
            </p:txBody>
          </p:sp>
        </mc:Choice>
        <mc:Fallback xmlns="">
          <p:sp>
            <p:nvSpPr>
              <p:cNvPr id="269" name="TextBox 268">
                <a:extLst>
                  <a:ext uri="{FF2B5EF4-FFF2-40B4-BE49-F238E27FC236}">
                    <a16:creationId xmlns:a16="http://schemas.microsoft.com/office/drawing/2014/main" id="{473DF19A-52B1-401E-8C10-B42F00F928C5}"/>
                  </a:ext>
                </a:extLst>
              </p:cNvPr>
              <p:cNvSpPr txBox="1">
                <a:spLocks noRot="1" noChangeAspect="1" noMove="1" noResize="1" noEditPoints="1" noAdjustHandles="1" noChangeArrowheads="1" noChangeShapeType="1" noTextEdit="1"/>
              </p:cNvSpPr>
              <p:nvPr/>
            </p:nvSpPr>
            <p:spPr>
              <a:xfrm rot="19024284">
                <a:off x="5398542" y="3884333"/>
                <a:ext cx="255179" cy="172611"/>
              </a:xfrm>
              <a:prstGeom prst="rect">
                <a:avLst/>
              </a:prstGeom>
              <a:blipFill>
                <a:blip r:embed="rId7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0" name="TextBox 269">
                <a:extLst>
                  <a:ext uri="{FF2B5EF4-FFF2-40B4-BE49-F238E27FC236}">
                    <a16:creationId xmlns:a16="http://schemas.microsoft.com/office/drawing/2014/main" id="{58A4A591-92C0-466E-B22D-EAE2AAB6F6E3}"/>
                  </a:ext>
                </a:extLst>
              </p:cNvPr>
              <p:cNvSpPr txBox="1"/>
              <p:nvPr/>
            </p:nvSpPr>
            <p:spPr>
              <a:xfrm rot="19024284">
                <a:off x="5324381" y="3801433"/>
                <a:ext cx="255179" cy="1726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00" i="1" smtClean="0">
                          <a:latin typeface="Cambria Math" panose="02040503050406030204" pitchFamily="18" charset="0"/>
                        </a:rPr>
                        <m:t>6</m:t>
                      </m:r>
                      <m:r>
                        <a:rPr lang="en-US" sz="500" b="0" i="1" smtClean="0">
                          <a:latin typeface="Cambria Math" panose="02040503050406030204" pitchFamily="18" charset="0"/>
                        </a:rPr>
                        <m:t>0 </m:t>
                      </m:r>
                      <m:sSub>
                        <m:sSubPr>
                          <m:ctrlPr>
                            <a:rPr lang="en-US" sz="500" b="0" i="1" smtClean="0">
                              <a:latin typeface="Cambria Math" panose="02040503050406030204" pitchFamily="18" charset="0"/>
                            </a:rPr>
                          </m:ctrlPr>
                        </m:sSubPr>
                        <m:e>
                          <m:r>
                            <a:rPr lang="en-US" sz="500" b="0" i="1" smtClean="0">
                              <a:latin typeface="Cambria Math" panose="02040503050406030204" pitchFamily="18" charset="0"/>
                            </a:rPr>
                            <m:t>𝑀</m:t>
                          </m:r>
                        </m:e>
                        <m:sub>
                          <m:r>
                            <a:rPr lang="en-US" sz="500" b="0" i="1" smtClean="0">
                              <a:latin typeface="Cambria Math" panose="02040503050406030204" pitchFamily="18" charset="0"/>
                            </a:rPr>
                            <m:t>⊙</m:t>
                          </m:r>
                        </m:sub>
                      </m:sSub>
                    </m:oMath>
                  </m:oMathPara>
                </a14:m>
                <a:endParaRPr lang="en-US" sz="500" dirty="0"/>
              </a:p>
            </p:txBody>
          </p:sp>
        </mc:Choice>
        <mc:Fallback xmlns="">
          <p:sp>
            <p:nvSpPr>
              <p:cNvPr id="270" name="TextBox 269">
                <a:extLst>
                  <a:ext uri="{FF2B5EF4-FFF2-40B4-BE49-F238E27FC236}">
                    <a16:creationId xmlns:a16="http://schemas.microsoft.com/office/drawing/2014/main" id="{58A4A591-92C0-466E-B22D-EAE2AAB6F6E3}"/>
                  </a:ext>
                </a:extLst>
              </p:cNvPr>
              <p:cNvSpPr txBox="1">
                <a:spLocks noRot="1" noChangeAspect="1" noMove="1" noResize="1" noEditPoints="1" noAdjustHandles="1" noChangeArrowheads="1" noChangeShapeType="1" noTextEdit="1"/>
              </p:cNvSpPr>
              <p:nvPr/>
            </p:nvSpPr>
            <p:spPr>
              <a:xfrm rot="19024284">
                <a:off x="5324381" y="3801433"/>
                <a:ext cx="255179" cy="172611"/>
              </a:xfrm>
              <a:prstGeom prst="rect">
                <a:avLst/>
              </a:prstGeom>
              <a:blipFill>
                <a:blip r:embed="rId8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1" name="TextBox 270">
                <a:extLst>
                  <a:ext uri="{FF2B5EF4-FFF2-40B4-BE49-F238E27FC236}">
                    <a16:creationId xmlns:a16="http://schemas.microsoft.com/office/drawing/2014/main" id="{3E130DCF-76E9-4E3E-B7DB-D3408814E07C}"/>
                  </a:ext>
                </a:extLst>
              </p:cNvPr>
              <p:cNvSpPr txBox="1"/>
              <p:nvPr/>
            </p:nvSpPr>
            <p:spPr>
              <a:xfrm rot="19024284">
                <a:off x="5223934" y="3708040"/>
                <a:ext cx="255179" cy="1726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00" i="1" smtClean="0">
                          <a:latin typeface="Cambria Math" panose="02040503050406030204" pitchFamily="18" charset="0"/>
                        </a:rPr>
                        <m:t>2</m:t>
                      </m:r>
                      <m:r>
                        <a:rPr lang="en-US" sz="500" b="0" i="1" smtClean="0">
                          <a:latin typeface="Cambria Math" panose="02040503050406030204" pitchFamily="18" charset="0"/>
                        </a:rPr>
                        <m:t>00 </m:t>
                      </m:r>
                      <m:sSub>
                        <m:sSubPr>
                          <m:ctrlPr>
                            <a:rPr lang="en-US" sz="500" b="0" i="1" smtClean="0">
                              <a:latin typeface="Cambria Math" panose="02040503050406030204" pitchFamily="18" charset="0"/>
                            </a:rPr>
                          </m:ctrlPr>
                        </m:sSubPr>
                        <m:e>
                          <m:r>
                            <a:rPr lang="en-US" sz="500" b="0" i="1" smtClean="0">
                              <a:latin typeface="Cambria Math" panose="02040503050406030204" pitchFamily="18" charset="0"/>
                            </a:rPr>
                            <m:t>𝑀</m:t>
                          </m:r>
                        </m:e>
                        <m:sub>
                          <m:r>
                            <a:rPr lang="en-US" sz="500" b="0" i="1" smtClean="0">
                              <a:latin typeface="Cambria Math" panose="02040503050406030204" pitchFamily="18" charset="0"/>
                            </a:rPr>
                            <m:t>⊙</m:t>
                          </m:r>
                        </m:sub>
                      </m:sSub>
                    </m:oMath>
                  </m:oMathPara>
                </a14:m>
                <a:endParaRPr lang="en-US" sz="500" dirty="0"/>
              </a:p>
            </p:txBody>
          </p:sp>
        </mc:Choice>
        <mc:Fallback xmlns="">
          <p:sp>
            <p:nvSpPr>
              <p:cNvPr id="271" name="TextBox 270">
                <a:extLst>
                  <a:ext uri="{FF2B5EF4-FFF2-40B4-BE49-F238E27FC236}">
                    <a16:creationId xmlns:a16="http://schemas.microsoft.com/office/drawing/2014/main" id="{3E130DCF-76E9-4E3E-B7DB-D3408814E07C}"/>
                  </a:ext>
                </a:extLst>
              </p:cNvPr>
              <p:cNvSpPr txBox="1">
                <a:spLocks noRot="1" noChangeAspect="1" noMove="1" noResize="1" noEditPoints="1" noAdjustHandles="1" noChangeArrowheads="1" noChangeShapeType="1" noTextEdit="1"/>
              </p:cNvSpPr>
              <p:nvPr/>
            </p:nvSpPr>
            <p:spPr>
              <a:xfrm rot="19024284">
                <a:off x="5223934" y="3708040"/>
                <a:ext cx="255179" cy="172611"/>
              </a:xfrm>
              <a:prstGeom prst="rect">
                <a:avLst/>
              </a:prstGeom>
              <a:blipFill>
                <a:blip r:embed="rId81"/>
                <a:stretch>
                  <a:fillRect r="-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2" name="TextBox 271">
                <a:extLst>
                  <a:ext uri="{FF2B5EF4-FFF2-40B4-BE49-F238E27FC236}">
                    <a16:creationId xmlns:a16="http://schemas.microsoft.com/office/drawing/2014/main" id="{45FB8655-398B-4758-A8A0-6FD2304A437B}"/>
                  </a:ext>
                </a:extLst>
              </p:cNvPr>
              <p:cNvSpPr txBox="1"/>
              <p:nvPr/>
            </p:nvSpPr>
            <p:spPr>
              <a:xfrm rot="19231630">
                <a:off x="5193968" y="3480398"/>
                <a:ext cx="255179" cy="1726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00" i="1" smtClean="0">
                          <a:latin typeface="Cambria Math" panose="02040503050406030204" pitchFamily="18" charset="0"/>
                        </a:rPr>
                        <m:t>5</m:t>
                      </m:r>
                      <m:r>
                        <a:rPr lang="en-US" sz="500" b="0" i="1" smtClean="0">
                          <a:latin typeface="Cambria Math" panose="02040503050406030204" pitchFamily="18" charset="0"/>
                        </a:rPr>
                        <m:t>00 </m:t>
                      </m:r>
                      <m:sSub>
                        <m:sSubPr>
                          <m:ctrlPr>
                            <a:rPr lang="en-US" sz="500" b="0" i="1" smtClean="0">
                              <a:latin typeface="Cambria Math" panose="02040503050406030204" pitchFamily="18" charset="0"/>
                            </a:rPr>
                          </m:ctrlPr>
                        </m:sSubPr>
                        <m:e>
                          <m:r>
                            <a:rPr lang="en-US" sz="500" b="0" i="1" smtClean="0">
                              <a:latin typeface="Cambria Math" panose="02040503050406030204" pitchFamily="18" charset="0"/>
                            </a:rPr>
                            <m:t>𝑀</m:t>
                          </m:r>
                        </m:e>
                        <m:sub>
                          <m:r>
                            <a:rPr lang="en-US" sz="500" b="0" i="1" smtClean="0">
                              <a:latin typeface="Cambria Math" panose="02040503050406030204" pitchFamily="18" charset="0"/>
                            </a:rPr>
                            <m:t>⊙</m:t>
                          </m:r>
                        </m:sub>
                      </m:sSub>
                    </m:oMath>
                  </m:oMathPara>
                </a14:m>
                <a:endParaRPr lang="en-US" sz="500" dirty="0"/>
              </a:p>
            </p:txBody>
          </p:sp>
        </mc:Choice>
        <mc:Fallback xmlns="">
          <p:sp>
            <p:nvSpPr>
              <p:cNvPr id="272" name="TextBox 271">
                <a:extLst>
                  <a:ext uri="{FF2B5EF4-FFF2-40B4-BE49-F238E27FC236}">
                    <a16:creationId xmlns:a16="http://schemas.microsoft.com/office/drawing/2014/main" id="{45FB8655-398B-4758-A8A0-6FD2304A437B}"/>
                  </a:ext>
                </a:extLst>
              </p:cNvPr>
              <p:cNvSpPr txBox="1">
                <a:spLocks noRot="1" noChangeAspect="1" noMove="1" noResize="1" noEditPoints="1" noAdjustHandles="1" noChangeArrowheads="1" noChangeShapeType="1" noTextEdit="1"/>
              </p:cNvSpPr>
              <p:nvPr/>
            </p:nvSpPr>
            <p:spPr>
              <a:xfrm rot="19231630">
                <a:off x="5193968" y="3480398"/>
                <a:ext cx="255179" cy="172611"/>
              </a:xfrm>
              <a:prstGeom prst="rect">
                <a:avLst/>
              </a:prstGeom>
              <a:blipFill>
                <a:blip r:embed="rId82"/>
                <a:stretch>
                  <a:fillRect r="-9615"/>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784A187F-FF44-4FFD-9DAF-A05DCED2533C}"/>
              </a:ext>
            </a:extLst>
          </p:cNvPr>
          <p:cNvCxnSpPr>
            <a:cxnSpLocks/>
          </p:cNvCxnSpPr>
          <p:nvPr/>
        </p:nvCxnSpPr>
        <p:spPr>
          <a:xfrm>
            <a:off x="5265609" y="3015744"/>
            <a:ext cx="0" cy="1262739"/>
          </a:xfrm>
          <a:prstGeom prst="line">
            <a:avLst/>
          </a:prstGeom>
          <a:ln w="28575">
            <a:solidFill>
              <a:srgbClr val="7030A0"/>
            </a:solidFill>
          </a:ln>
        </p:spPr>
        <p:style>
          <a:lnRef idx="1">
            <a:schemeClr val="accent2"/>
          </a:lnRef>
          <a:fillRef idx="0">
            <a:schemeClr val="accent2"/>
          </a:fillRef>
          <a:effectRef idx="0">
            <a:schemeClr val="accent2"/>
          </a:effectRef>
          <a:fontRef idx="minor">
            <a:schemeClr val="tx1"/>
          </a:fontRef>
        </p:style>
      </p:cxnSp>
      <p:sp>
        <p:nvSpPr>
          <p:cNvPr id="300" name="Rectangle 299">
            <a:extLst>
              <a:ext uri="{FF2B5EF4-FFF2-40B4-BE49-F238E27FC236}">
                <a16:creationId xmlns:a16="http://schemas.microsoft.com/office/drawing/2014/main" id="{3C84CB90-8E2B-49AF-90A5-ED6C449FCA7E}"/>
              </a:ext>
            </a:extLst>
          </p:cNvPr>
          <p:cNvSpPr/>
          <p:nvPr/>
        </p:nvSpPr>
        <p:spPr>
          <a:xfrm>
            <a:off x="5099776" y="4467235"/>
            <a:ext cx="1934512" cy="646331"/>
          </a:xfrm>
          <a:prstGeom prst="rect">
            <a:avLst/>
          </a:prstGeom>
        </p:spPr>
        <p:txBody>
          <a:bodyPr wrap="square">
            <a:spAutoFit/>
          </a:bodyPr>
          <a:lstStyle/>
          <a:p>
            <a:r>
              <a:rPr lang="en-US" sz="1200" dirty="0">
                <a:latin typeface="xkcd" pitchFamily="50" charset="0"/>
              </a:rPr>
              <a:t>1a: </a:t>
            </a:r>
            <a:r>
              <a:rPr lang="en-US" sz="1200" dirty="0">
                <a:latin typeface="Centaur" panose="02030504050205020304" pitchFamily="18" charset="0"/>
              </a:rPr>
              <a:t>Accreting White Dwarfs</a:t>
            </a:r>
          </a:p>
          <a:p>
            <a:r>
              <a:rPr lang="en-US" sz="1200" dirty="0">
                <a:latin typeface="xkcd" pitchFamily="50" charset="0"/>
              </a:rPr>
              <a:t>1bc: </a:t>
            </a:r>
            <a:r>
              <a:rPr lang="en-US" sz="1200" dirty="0">
                <a:latin typeface="Centaur" panose="02030504050205020304" pitchFamily="18" charset="0"/>
              </a:rPr>
              <a:t>Stripped/WR Star CC</a:t>
            </a:r>
            <a:endParaRPr lang="en-US" sz="1200" dirty="0">
              <a:latin typeface="xkcd" pitchFamily="50" charset="0"/>
            </a:endParaRPr>
          </a:p>
          <a:p>
            <a:r>
              <a:rPr lang="en-US" sz="1200" dirty="0">
                <a:latin typeface="xkcd" pitchFamily="50" charset="0"/>
              </a:rPr>
              <a:t>BH/NS: </a:t>
            </a:r>
            <a:r>
              <a:rPr lang="en-US" sz="1200" dirty="0">
                <a:latin typeface="Centaur" panose="02030504050205020304" pitchFamily="18" charset="0"/>
              </a:rPr>
              <a:t>IBC or 2</a:t>
            </a:r>
          </a:p>
        </p:txBody>
      </p:sp>
      <p:sp>
        <p:nvSpPr>
          <p:cNvPr id="2" name="Rectangle 1">
            <a:extLst>
              <a:ext uri="{FF2B5EF4-FFF2-40B4-BE49-F238E27FC236}">
                <a16:creationId xmlns:a16="http://schemas.microsoft.com/office/drawing/2014/main" id="{4C12858D-0F74-4D3D-A033-C74A8EC608E6}"/>
              </a:ext>
            </a:extLst>
          </p:cNvPr>
          <p:cNvSpPr/>
          <p:nvPr/>
        </p:nvSpPr>
        <p:spPr>
          <a:xfrm rot="16200000">
            <a:off x="2894990" y="3467506"/>
            <a:ext cx="611065" cy="215444"/>
          </a:xfrm>
          <a:prstGeom prst="rect">
            <a:avLst/>
          </a:prstGeom>
        </p:spPr>
        <p:txBody>
          <a:bodyPr wrap="none">
            <a:spAutoFit/>
          </a:bodyPr>
          <a:lstStyle/>
          <a:p>
            <a:r>
              <a:rPr lang="en-US" sz="800" dirty="0">
                <a:latin typeface="Centaur" panose="02030504050205020304" pitchFamily="18" charset="0"/>
              </a:rPr>
              <a:t>Theoretical</a:t>
            </a:r>
            <a:endParaRPr lang="en-US" dirty="0"/>
          </a:p>
        </p:txBody>
      </p:sp>
      <p:cxnSp>
        <p:nvCxnSpPr>
          <p:cNvPr id="19" name="Straight Connector 18">
            <a:extLst>
              <a:ext uri="{FF2B5EF4-FFF2-40B4-BE49-F238E27FC236}">
                <a16:creationId xmlns:a16="http://schemas.microsoft.com/office/drawing/2014/main" id="{267140B0-B6ED-4DB3-89FB-AC82FDC45653}"/>
              </a:ext>
            </a:extLst>
          </p:cNvPr>
          <p:cNvCxnSpPr>
            <a:cxnSpLocks/>
          </p:cNvCxnSpPr>
          <p:nvPr/>
        </p:nvCxnSpPr>
        <p:spPr>
          <a:xfrm flipV="1">
            <a:off x="3199131" y="2823234"/>
            <a:ext cx="0" cy="493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8F3EF99-BD2F-4E4E-B1DA-19ECCE487A7E}"/>
              </a:ext>
            </a:extLst>
          </p:cNvPr>
          <p:cNvCxnSpPr/>
          <p:nvPr/>
        </p:nvCxnSpPr>
        <p:spPr>
          <a:xfrm flipV="1">
            <a:off x="3199131" y="3818563"/>
            <a:ext cx="0" cy="32948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842C2D2-3F8B-48DC-B3D0-D2B04D9AFD51}"/>
              </a:ext>
            </a:extLst>
          </p:cNvPr>
          <p:cNvSpPr txBox="1"/>
          <p:nvPr/>
        </p:nvSpPr>
        <p:spPr>
          <a:xfrm>
            <a:off x="4762875" y="676047"/>
            <a:ext cx="2815536" cy="646331"/>
          </a:xfrm>
          <a:prstGeom prst="rect">
            <a:avLst/>
          </a:prstGeom>
          <a:noFill/>
        </p:spPr>
        <p:txBody>
          <a:bodyPr wrap="square" rtlCol="0">
            <a:spAutoFit/>
          </a:bodyPr>
          <a:lstStyle/>
          <a:p>
            <a:r>
              <a:rPr lang="en-US" sz="1200" dirty="0">
                <a:latin typeface="xkcd" pitchFamily="50" charset="0"/>
              </a:rPr>
              <a:t>Kappa: </a:t>
            </a:r>
            <a:r>
              <a:rPr lang="en-US" sz="800" dirty="0">
                <a:latin typeface="Centaur" panose="02030504050205020304" pitchFamily="18" charset="0"/>
              </a:rPr>
              <a:t>In H/He Ionization layers opacity can trap heat in, pressure increases, star expands past equilibrium, but as the temp goes up so does ionization, opacity decreases, temp cools, core contracts, atoms recombine. Heat engine cycle starts again. </a:t>
            </a:r>
            <a:r>
              <a:rPr lang="en-US" sz="800" dirty="0">
                <a:latin typeface="xkcd" pitchFamily="50" charset="0"/>
              </a:rPr>
              <a:t>  </a:t>
            </a:r>
            <a:endParaRPr lang="en-US" sz="1200" dirty="0">
              <a:latin typeface="xkcd" pitchFamily="50" charset="0"/>
            </a:endParaRPr>
          </a:p>
        </p:txBody>
      </p:sp>
      <p:sp>
        <p:nvSpPr>
          <p:cNvPr id="130" name="TextBox 129">
            <a:extLst>
              <a:ext uri="{FF2B5EF4-FFF2-40B4-BE49-F238E27FC236}">
                <a16:creationId xmlns:a16="http://schemas.microsoft.com/office/drawing/2014/main" id="{15D7E790-E7F8-4752-9899-47D719BD1698}"/>
              </a:ext>
            </a:extLst>
          </p:cNvPr>
          <p:cNvSpPr txBox="1"/>
          <p:nvPr/>
        </p:nvSpPr>
        <p:spPr>
          <a:xfrm>
            <a:off x="4766079" y="1491509"/>
            <a:ext cx="2911255" cy="646331"/>
          </a:xfrm>
          <a:prstGeom prst="rect">
            <a:avLst/>
          </a:prstGeom>
          <a:noFill/>
        </p:spPr>
        <p:txBody>
          <a:bodyPr wrap="square" rtlCol="0">
            <a:spAutoFit/>
          </a:bodyPr>
          <a:lstStyle/>
          <a:p>
            <a:r>
              <a:rPr lang="en-US" sz="1200" dirty="0">
                <a:latin typeface="xkcd" pitchFamily="50" charset="0"/>
              </a:rPr>
              <a:t>Stochastic Driving: </a:t>
            </a:r>
            <a:r>
              <a:rPr lang="en-US" sz="800" dirty="0">
                <a:latin typeface="Centaur" panose="02030504050205020304" pitchFamily="18" charset="0"/>
              </a:rPr>
              <a:t>In solar like or RGB stars, the star resonates in some of its natural oscillation frequencies where some of the stochastic noise is transferred to energy of global oscillation. </a:t>
            </a:r>
            <a:r>
              <a:rPr lang="en-US" sz="800" dirty="0" err="1">
                <a:latin typeface="Centaur" panose="02030504050205020304" pitchFamily="18" charset="0"/>
              </a:rPr>
              <a:t>Irl</a:t>
            </a:r>
            <a:r>
              <a:rPr lang="en-US" sz="800" dirty="0">
                <a:latin typeface="Centaur" panose="02030504050205020304" pitchFamily="18" charset="0"/>
              </a:rPr>
              <a:t> you can add white noise to a signal in order to boost it. </a:t>
            </a:r>
            <a:endParaRPr lang="en-US" sz="1200" dirty="0">
              <a:latin typeface="xkcd" pitchFamily="50" charset="0"/>
            </a:endParaRPr>
          </a:p>
        </p:txBody>
      </p:sp>
      <p:sp>
        <p:nvSpPr>
          <p:cNvPr id="131" name="TextBox 130">
            <a:extLst>
              <a:ext uri="{FF2B5EF4-FFF2-40B4-BE49-F238E27FC236}">
                <a16:creationId xmlns:a16="http://schemas.microsoft.com/office/drawing/2014/main" id="{A414C219-FDAA-46A0-A8A3-E723ACFEFFBB}"/>
              </a:ext>
            </a:extLst>
          </p:cNvPr>
          <p:cNvSpPr txBox="1"/>
          <p:nvPr/>
        </p:nvSpPr>
        <p:spPr>
          <a:xfrm>
            <a:off x="4737361" y="2016601"/>
            <a:ext cx="2810379" cy="400110"/>
          </a:xfrm>
          <a:prstGeom prst="rect">
            <a:avLst/>
          </a:prstGeom>
          <a:noFill/>
        </p:spPr>
        <p:txBody>
          <a:bodyPr wrap="square" rtlCol="0">
            <a:spAutoFit/>
          </a:bodyPr>
          <a:lstStyle/>
          <a:p>
            <a:r>
              <a:rPr lang="en-US" sz="1200" dirty="0">
                <a:latin typeface="xkcd" pitchFamily="50" charset="0"/>
              </a:rPr>
              <a:t>Binaries: </a:t>
            </a:r>
            <a:r>
              <a:rPr lang="en-US" sz="800" dirty="0">
                <a:latin typeface="Centaur" panose="02030504050205020304" pitchFamily="18" charset="0"/>
              </a:rPr>
              <a:t>Binaries in highly elliptical orbits can disturb each other tidally when in close contact. Heartbeat Stars. </a:t>
            </a:r>
            <a:endParaRPr lang="en-US" sz="1200" dirty="0">
              <a:latin typeface="xkcd" pitchFamily="50" charset="0"/>
            </a:endParaRPr>
          </a:p>
        </p:txBody>
      </p:sp>
      <p:sp>
        <p:nvSpPr>
          <p:cNvPr id="225" name="TextBox 224">
            <a:extLst>
              <a:ext uri="{FF2B5EF4-FFF2-40B4-BE49-F238E27FC236}">
                <a16:creationId xmlns:a16="http://schemas.microsoft.com/office/drawing/2014/main" id="{8D356ACF-57AD-4785-8B07-7DDDA5EB6666}"/>
              </a:ext>
            </a:extLst>
          </p:cNvPr>
          <p:cNvSpPr txBox="1"/>
          <p:nvPr/>
        </p:nvSpPr>
        <p:spPr>
          <a:xfrm>
            <a:off x="2035939" y="5420198"/>
            <a:ext cx="905096" cy="261610"/>
          </a:xfrm>
          <a:prstGeom prst="rect">
            <a:avLst/>
          </a:prstGeom>
          <a:noFill/>
        </p:spPr>
        <p:txBody>
          <a:bodyPr wrap="square" rtlCol="0">
            <a:spAutoFit/>
          </a:bodyPr>
          <a:lstStyle/>
          <a:p>
            <a:r>
              <a:rPr lang="en-US" sz="1050" dirty="0">
                <a:latin typeface="xkcd" pitchFamily="50" charset="0"/>
              </a:rPr>
              <a:t>Case A: </a:t>
            </a:r>
          </a:p>
        </p:txBody>
      </p:sp>
      <p:sp>
        <p:nvSpPr>
          <p:cNvPr id="136" name="TextBox 135">
            <a:extLst>
              <a:ext uri="{FF2B5EF4-FFF2-40B4-BE49-F238E27FC236}">
                <a16:creationId xmlns:a16="http://schemas.microsoft.com/office/drawing/2014/main" id="{4997CAF7-24BF-4866-9D52-4919743256A7}"/>
              </a:ext>
            </a:extLst>
          </p:cNvPr>
          <p:cNvSpPr txBox="1"/>
          <p:nvPr/>
        </p:nvSpPr>
        <p:spPr>
          <a:xfrm>
            <a:off x="2035939" y="5553641"/>
            <a:ext cx="905096" cy="261610"/>
          </a:xfrm>
          <a:prstGeom prst="rect">
            <a:avLst/>
          </a:prstGeom>
          <a:noFill/>
        </p:spPr>
        <p:txBody>
          <a:bodyPr wrap="square" rtlCol="0">
            <a:spAutoFit/>
          </a:bodyPr>
          <a:lstStyle/>
          <a:p>
            <a:r>
              <a:rPr lang="en-US" sz="1050" dirty="0">
                <a:latin typeface="xkcd" pitchFamily="50" charset="0"/>
              </a:rPr>
              <a:t>Case B: </a:t>
            </a:r>
          </a:p>
        </p:txBody>
      </p:sp>
      <p:sp>
        <p:nvSpPr>
          <p:cNvPr id="137" name="TextBox 136">
            <a:extLst>
              <a:ext uri="{FF2B5EF4-FFF2-40B4-BE49-F238E27FC236}">
                <a16:creationId xmlns:a16="http://schemas.microsoft.com/office/drawing/2014/main" id="{0C9FCDAF-F70F-402B-957A-DDE096C2810D}"/>
              </a:ext>
            </a:extLst>
          </p:cNvPr>
          <p:cNvSpPr txBox="1"/>
          <p:nvPr/>
        </p:nvSpPr>
        <p:spPr>
          <a:xfrm>
            <a:off x="2035939" y="5700326"/>
            <a:ext cx="905096" cy="261610"/>
          </a:xfrm>
          <a:prstGeom prst="rect">
            <a:avLst/>
          </a:prstGeom>
          <a:noFill/>
        </p:spPr>
        <p:txBody>
          <a:bodyPr wrap="square" rtlCol="0">
            <a:spAutoFit/>
          </a:bodyPr>
          <a:lstStyle/>
          <a:p>
            <a:r>
              <a:rPr lang="en-US" sz="1050" dirty="0">
                <a:latin typeface="xkcd" pitchFamily="50" charset="0"/>
              </a:rPr>
              <a:t>Case C: </a:t>
            </a:r>
          </a:p>
        </p:txBody>
      </p:sp>
      <p:sp>
        <p:nvSpPr>
          <p:cNvPr id="226" name="TextBox 225">
            <a:extLst>
              <a:ext uri="{FF2B5EF4-FFF2-40B4-BE49-F238E27FC236}">
                <a16:creationId xmlns:a16="http://schemas.microsoft.com/office/drawing/2014/main" id="{4671785C-DC67-4181-A859-89EA887F5FAD}"/>
              </a:ext>
            </a:extLst>
          </p:cNvPr>
          <p:cNvSpPr txBox="1"/>
          <p:nvPr/>
        </p:nvSpPr>
        <p:spPr>
          <a:xfrm>
            <a:off x="2616929" y="5448756"/>
            <a:ext cx="1547742" cy="261610"/>
          </a:xfrm>
          <a:prstGeom prst="rect">
            <a:avLst/>
          </a:prstGeom>
          <a:noFill/>
        </p:spPr>
        <p:txBody>
          <a:bodyPr wrap="square" rtlCol="0">
            <a:spAutoFit/>
          </a:bodyPr>
          <a:lstStyle/>
          <a:p>
            <a:r>
              <a:rPr lang="en-US" sz="1100" dirty="0">
                <a:latin typeface="Centaur" panose="02030504050205020304" pitchFamily="18" charset="0"/>
              </a:rPr>
              <a:t>During MS</a:t>
            </a:r>
          </a:p>
        </p:txBody>
      </p:sp>
      <p:sp>
        <p:nvSpPr>
          <p:cNvPr id="139" name="TextBox 138">
            <a:extLst>
              <a:ext uri="{FF2B5EF4-FFF2-40B4-BE49-F238E27FC236}">
                <a16:creationId xmlns:a16="http://schemas.microsoft.com/office/drawing/2014/main" id="{024C57DE-9F4C-4978-B010-5FFF2D791340}"/>
              </a:ext>
            </a:extLst>
          </p:cNvPr>
          <p:cNvSpPr txBox="1"/>
          <p:nvPr/>
        </p:nvSpPr>
        <p:spPr>
          <a:xfrm>
            <a:off x="2591203" y="5581633"/>
            <a:ext cx="1547742" cy="261610"/>
          </a:xfrm>
          <a:prstGeom prst="rect">
            <a:avLst/>
          </a:prstGeom>
          <a:noFill/>
        </p:spPr>
        <p:txBody>
          <a:bodyPr wrap="square" rtlCol="0">
            <a:spAutoFit/>
          </a:bodyPr>
          <a:lstStyle/>
          <a:p>
            <a:r>
              <a:rPr lang="en-US" sz="1100" dirty="0">
                <a:latin typeface="Centaur" panose="02030504050205020304" pitchFamily="18" charset="0"/>
              </a:rPr>
              <a:t>After H exhaustion</a:t>
            </a:r>
          </a:p>
        </p:txBody>
      </p:sp>
      <p:sp>
        <p:nvSpPr>
          <p:cNvPr id="140" name="TextBox 139">
            <a:extLst>
              <a:ext uri="{FF2B5EF4-FFF2-40B4-BE49-F238E27FC236}">
                <a16:creationId xmlns:a16="http://schemas.microsoft.com/office/drawing/2014/main" id="{45B361C4-16D6-44BB-9389-0CE8587640EB}"/>
              </a:ext>
            </a:extLst>
          </p:cNvPr>
          <p:cNvSpPr txBox="1"/>
          <p:nvPr/>
        </p:nvSpPr>
        <p:spPr>
          <a:xfrm>
            <a:off x="2589579" y="5715224"/>
            <a:ext cx="1547742" cy="261610"/>
          </a:xfrm>
          <a:prstGeom prst="rect">
            <a:avLst/>
          </a:prstGeom>
          <a:noFill/>
        </p:spPr>
        <p:txBody>
          <a:bodyPr wrap="square" rtlCol="0">
            <a:spAutoFit/>
          </a:bodyPr>
          <a:lstStyle/>
          <a:p>
            <a:r>
              <a:rPr lang="en-US" sz="1100" dirty="0">
                <a:latin typeface="Centaur" panose="02030504050205020304" pitchFamily="18" charset="0"/>
              </a:rPr>
              <a:t>After He exhaustion</a:t>
            </a:r>
          </a:p>
        </p:txBody>
      </p:sp>
      <mc:AlternateContent xmlns:mc="http://schemas.openxmlformats.org/markup-compatibility/2006">
        <mc:Choice xmlns:a14="http://schemas.microsoft.com/office/drawing/2010/main" Requires="a14">
          <p:sp>
            <p:nvSpPr>
              <p:cNvPr id="227" name="TextBox 226">
                <a:extLst>
                  <a:ext uri="{FF2B5EF4-FFF2-40B4-BE49-F238E27FC236}">
                    <a16:creationId xmlns:a16="http://schemas.microsoft.com/office/drawing/2014/main" id="{D5B48088-0E38-4EBD-9A85-5B9620184596}"/>
                  </a:ext>
                </a:extLst>
              </p:cNvPr>
              <p:cNvSpPr txBox="1"/>
              <p:nvPr/>
            </p:nvSpPr>
            <p:spPr>
              <a:xfrm>
                <a:off x="2012268" y="5887721"/>
                <a:ext cx="1683834" cy="329193"/>
              </a:xfrm>
              <a:prstGeom prst="rect">
                <a:avLst/>
              </a:prstGeom>
              <a:noFill/>
            </p:spPr>
            <p:txBody>
              <a:bodyPr wrap="square" rtlCol="0">
                <a:spAutoFit/>
              </a:bodyPr>
              <a:lstStyle/>
              <a:p>
                <a14:m>
                  <m:oMath xmlns:m="http://schemas.openxmlformats.org/officeDocument/2006/math">
                    <m:r>
                      <a:rPr lang="en-US" sz="1000" b="0" i="1" smtClean="0">
                        <a:latin typeface="Cambria Math" panose="02040503050406030204" pitchFamily="18" charset="0"/>
                      </a:rPr>
                      <m:t>𝑞</m:t>
                    </m:r>
                    <m:r>
                      <a:rPr lang="en-US" sz="1000" b="0" i="1" smtClean="0">
                        <a:latin typeface="Cambria Math" panose="02040503050406030204" pitchFamily="18" charset="0"/>
                      </a:rPr>
                      <m:t>=</m:t>
                    </m:r>
                    <m:f>
                      <m:fPr>
                        <m:ctrlPr>
                          <a:rPr lang="en-US" sz="1000" b="0" i="1" smtClean="0">
                            <a:latin typeface="Cambria Math" panose="02040503050406030204" pitchFamily="18" charset="0"/>
                          </a:rPr>
                        </m:ctrlPr>
                      </m:fPr>
                      <m:num>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𝑀</m:t>
                            </m:r>
                          </m:e>
                          <m:sub>
                            <m:r>
                              <a:rPr lang="en-US" sz="1000" b="0" i="1" smtClean="0">
                                <a:latin typeface="Cambria Math" panose="02040503050406030204" pitchFamily="18" charset="0"/>
                              </a:rPr>
                              <m:t>1</m:t>
                            </m:r>
                          </m:sub>
                        </m:sSub>
                      </m:num>
                      <m:den>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𝑀</m:t>
                            </m:r>
                          </m:e>
                          <m:sub>
                            <m:r>
                              <a:rPr lang="en-US" sz="1000" b="0" i="1" smtClean="0">
                                <a:latin typeface="Cambria Math" panose="02040503050406030204" pitchFamily="18" charset="0"/>
                              </a:rPr>
                              <m:t>2</m:t>
                            </m:r>
                          </m:sub>
                        </m:sSub>
                      </m:den>
                    </m:f>
                    <m:r>
                      <a:rPr lang="en-US" sz="1000" b="0" i="1" smtClean="0">
                        <a:latin typeface="Cambria Math" panose="02040503050406030204" pitchFamily="18" charset="0"/>
                      </a:rPr>
                      <m:t>→</m:t>
                    </m:r>
                  </m:oMath>
                </a14:m>
                <a:r>
                  <a:rPr lang="en-US" sz="1000" dirty="0">
                    <a:latin typeface="Centaur" panose="02030504050205020304" pitchFamily="18" charset="0"/>
                  </a:rPr>
                  <a:t> Mass Fraction</a:t>
                </a:r>
              </a:p>
            </p:txBody>
          </p:sp>
        </mc:Choice>
        <mc:Fallback>
          <p:sp>
            <p:nvSpPr>
              <p:cNvPr id="227" name="TextBox 226">
                <a:extLst>
                  <a:ext uri="{FF2B5EF4-FFF2-40B4-BE49-F238E27FC236}">
                    <a16:creationId xmlns:a16="http://schemas.microsoft.com/office/drawing/2014/main" id="{D5B48088-0E38-4EBD-9A85-5B9620184596}"/>
                  </a:ext>
                </a:extLst>
              </p:cNvPr>
              <p:cNvSpPr txBox="1">
                <a:spLocks noRot="1" noChangeAspect="1" noMove="1" noResize="1" noEditPoints="1" noAdjustHandles="1" noChangeArrowheads="1" noChangeShapeType="1" noTextEdit="1"/>
              </p:cNvSpPr>
              <p:nvPr/>
            </p:nvSpPr>
            <p:spPr>
              <a:xfrm>
                <a:off x="2012268" y="5887721"/>
                <a:ext cx="1683834" cy="329193"/>
              </a:xfrm>
              <a:prstGeom prst="rect">
                <a:avLst/>
              </a:prstGeom>
              <a:blipFill>
                <a:blip r:embed="rId8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2" name="TextBox 141">
                <a:extLst>
                  <a:ext uri="{FF2B5EF4-FFF2-40B4-BE49-F238E27FC236}">
                    <a16:creationId xmlns:a16="http://schemas.microsoft.com/office/drawing/2014/main" id="{86A8F69D-F950-4541-8738-93F18B7A6E57}"/>
                  </a:ext>
                </a:extLst>
              </p:cNvPr>
              <p:cNvSpPr txBox="1"/>
              <p:nvPr/>
            </p:nvSpPr>
            <p:spPr>
              <a:xfrm>
                <a:off x="1987432" y="6167375"/>
                <a:ext cx="1989821" cy="553998"/>
              </a:xfrm>
              <a:prstGeom prst="rect">
                <a:avLst/>
              </a:prstGeom>
              <a:noFill/>
            </p:spPr>
            <p:txBody>
              <a:bodyPr wrap="square" rtlCol="0">
                <a:spAutoFit/>
              </a:bodyPr>
              <a:lstStyle/>
              <a:p>
                <a14:m>
                  <m:oMath xmlns:m="http://schemas.openxmlformats.org/officeDocument/2006/math">
                    <m:r>
                      <a:rPr lang="en-US" sz="1000" b="1" i="1" smtClean="0">
                        <a:latin typeface="Cambria Math" panose="02040503050406030204" pitchFamily="18" charset="0"/>
                      </a:rPr>
                      <m:t>𝒂</m:t>
                    </m:r>
                    <m:r>
                      <a:rPr lang="en-US" sz="1000" b="1" i="1" smtClean="0">
                        <a:latin typeface="Cambria Math" panose="02040503050406030204" pitchFamily="18" charset="0"/>
                      </a:rPr>
                      <m:t>→ </m:t>
                    </m:r>
                  </m:oMath>
                </a14:m>
                <a:r>
                  <a:rPr lang="en-US" sz="1000" b="1" dirty="0">
                    <a:latin typeface="Centaur" panose="02030504050205020304" pitchFamily="18" charset="0"/>
                  </a:rPr>
                  <a:t>Orbital Separation</a:t>
                </a:r>
              </a:p>
              <a:p>
                <a:r>
                  <a:rPr lang="en-US" sz="1000" dirty="0">
                    <a:latin typeface="Centaur" panose="02030504050205020304" pitchFamily="18" charset="0"/>
                  </a:rPr>
                  <a:t>Widens : Winds only - carries away L</a:t>
                </a:r>
              </a:p>
              <a:p>
                <a:r>
                  <a:rPr lang="en-US" sz="1000" dirty="0">
                    <a:latin typeface="Centaur" panose="02030504050205020304" pitchFamily="18" charset="0"/>
                  </a:rPr>
                  <a:t>Tightens : Conservative Mass Transfer</a:t>
                </a:r>
              </a:p>
            </p:txBody>
          </p:sp>
        </mc:Choice>
        <mc:Fallback>
          <p:sp>
            <p:nvSpPr>
              <p:cNvPr id="142" name="TextBox 141">
                <a:extLst>
                  <a:ext uri="{FF2B5EF4-FFF2-40B4-BE49-F238E27FC236}">
                    <a16:creationId xmlns:a16="http://schemas.microsoft.com/office/drawing/2014/main" id="{86A8F69D-F950-4541-8738-93F18B7A6E57}"/>
                  </a:ext>
                </a:extLst>
              </p:cNvPr>
              <p:cNvSpPr txBox="1">
                <a:spLocks noRot="1" noChangeAspect="1" noMove="1" noResize="1" noEditPoints="1" noAdjustHandles="1" noChangeArrowheads="1" noChangeShapeType="1" noTextEdit="1"/>
              </p:cNvSpPr>
              <p:nvPr/>
            </p:nvSpPr>
            <p:spPr>
              <a:xfrm>
                <a:off x="1987432" y="6167375"/>
                <a:ext cx="1989821" cy="553998"/>
              </a:xfrm>
              <a:prstGeom prst="rect">
                <a:avLst/>
              </a:prstGeom>
              <a:blipFill>
                <a:blip r:embed="rId84"/>
                <a:stretch>
                  <a:fillRect b="-43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9" name="TextBox 228">
                <a:extLst>
                  <a:ext uri="{FF2B5EF4-FFF2-40B4-BE49-F238E27FC236}">
                    <a16:creationId xmlns:a16="http://schemas.microsoft.com/office/drawing/2014/main" id="{408F3495-AF6F-47AB-8EE8-E3A0542FE902}"/>
                  </a:ext>
                </a:extLst>
              </p:cNvPr>
              <p:cNvSpPr txBox="1"/>
              <p:nvPr/>
            </p:nvSpPr>
            <p:spPr>
              <a:xfrm>
                <a:off x="1991543" y="6701706"/>
                <a:ext cx="1791531" cy="400110"/>
              </a:xfrm>
              <a:prstGeom prst="rect">
                <a:avLst/>
              </a:prstGeom>
              <a:noFill/>
            </p:spPr>
            <p:txBody>
              <a:bodyPr wrap="square" rtlCol="0">
                <a:spAutoFit/>
              </a:bodyPr>
              <a:lstStyle/>
              <a:p>
                <a14:m>
                  <m:oMath xmlns:m="http://schemas.openxmlformats.org/officeDocument/2006/math">
                    <m:sSub>
                      <m:sSubPr>
                        <m:ctrlPr>
                          <a:rPr lang="en-US" sz="1000" b="1" i="1" smtClean="0">
                            <a:latin typeface="Cambria Math" panose="02040503050406030204" pitchFamily="18" charset="0"/>
                          </a:rPr>
                        </m:ctrlPr>
                      </m:sSubPr>
                      <m:e>
                        <m:r>
                          <a:rPr lang="en-US" sz="1000" b="1" i="1" smtClean="0">
                            <a:latin typeface="Cambria Math" panose="02040503050406030204" pitchFamily="18" charset="0"/>
                          </a:rPr>
                          <m:t>𝑹</m:t>
                        </m:r>
                      </m:e>
                      <m:sub>
                        <m:r>
                          <a:rPr lang="en-US" sz="1000" b="1" i="1" smtClean="0">
                            <a:latin typeface="Cambria Math" panose="02040503050406030204" pitchFamily="18" charset="0"/>
                          </a:rPr>
                          <m:t>𝑳</m:t>
                        </m:r>
                        <m:r>
                          <a:rPr lang="en-US" sz="1000" b="1" i="1" smtClean="0">
                            <a:latin typeface="Cambria Math" panose="02040503050406030204" pitchFamily="18" charset="0"/>
                          </a:rPr>
                          <m:t>𝟏</m:t>
                        </m:r>
                      </m:sub>
                    </m:sSub>
                    <m:d>
                      <m:dPr>
                        <m:ctrlPr>
                          <a:rPr lang="en-US" sz="1000" b="1" i="1" smtClean="0">
                            <a:latin typeface="Cambria Math" panose="02040503050406030204" pitchFamily="18" charset="0"/>
                          </a:rPr>
                        </m:ctrlPr>
                      </m:dPr>
                      <m:e>
                        <m:r>
                          <a:rPr lang="en-US" sz="1000" b="1" i="1" smtClean="0">
                            <a:latin typeface="Cambria Math" panose="02040503050406030204" pitchFamily="18" charset="0"/>
                          </a:rPr>
                          <m:t>𝒂</m:t>
                        </m:r>
                        <m:r>
                          <a:rPr lang="en-US" sz="1000" b="1" i="1" smtClean="0">
                            <a:latin typeface="Cambria Math" panose="02040503050406030204" pitchFamily="18" charset="0"/>
                          </a:rPr>
                          <m:t>,</m:t>
                        </m:r>
                        <m:r>
                          <a:rPr lang="en-US" sz="1000" b="1" i="1" smtClean="0">
                            <a:latin typeface="Cambria Math" panose="02040503050406030204" pitchFamily="18" charset="0"/>
                          </a:rPr>
                          <m:t>𝒒</m:t>
                        </m:r>
                      </m:e>
                    </m:d>
                    <m:r>
                      <a:rPr lang="en-US" sz="1000" b="1" i="1" smtClean="0">
                        <a:latin typeface="Cambria Math" panose="02040503050406030204" pitchFamily="18" charset="0"/>
                      </a:rPr>
                      <m:t>→</m:t>
                    </m:r>
                  </m:oMath>
                </a14:m>
                <a:r>
                  <a:rPr lang="en-US" sz="1000" b="1" dirty="0"/>
                  <a:t> </a:t>
                </a:r>
                <a:r>
                  <a:rPr lang="en-US" sz="1000" b="1" dirty="0">
                    <a:latin typeface="Centaur" panose="02030504050205020304" pitchFamily="18" charset="0"/>
                  </a:rPr>
                  <a:t>Roche Lobe Radius</a:t>
                </a:r>
              </a:p>
              <a:p>
                <a:r>
                  <a:rPr lang="en-US" sz="1000" dirty="0">
                    <a:latin typeface="Centaur" panose="02030504050205020304" pitchFamily="18" charset="0"/>
                  </a:rPr>
                  <a:t>Shrinks : If </a:t>
                </a:r>
                <a14:m>
                  <m:oMath xmlns:m="http://schemas.openxmlformats.org/officeDocument/2006/math">
                    <m:r>
                      <a:rPr lang="en-US" sz="1000" b="0" i="1" smtClean="0">
                        <a:latin typeface="Cambria Math" panose="02040503050406030204" pitchFamily="18" charset="0"/>
                      </a:rPr>
                      <m:t>𝑞</m:t>
                    </m:r>
                    <m:r>
                      <a:rPr lang="en-US" sz="1000" b="0" i="1" smtClean="0">
                        <a:latin typeface="Cambria Math" panose="02040503050406030204" pitchFamily="18" charset="0"/>
                      </a:rPr>
                      <m:t>&gt;</m:t>
                    </m:r>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𝑐𝑟𝑖𝑡</m:t>
                        </m:r>
                      </m:sub>
                    </m:sSub>
                    <m:r>
                      <a:rPr lang="en-US" sz="1000" b="0" i="1" smtClean="0">
                        <a:latin typeface="Cambria Math" panose="02040503050406030204" pitchFamily="18" charset="0"/>
                      </a:rPr>
                      <m:t>=0.78</m:t>
                    </m:r>
                  </m:oMath>
                </a14:m>
                <a:endParaRPr lang="en-US" sz="1000" dirty="0">
                  <a:latin typeface="Centaur" panose="02030504050205020304" pitchFamily="18" charset="0"/>
                </a:endParaRPr>
              </a:p>
            </p:txBody>
          </p:sp>
        </mc:Choice>
        <mc:Fallback>
          <p:sp>
            <p:nvSpPr>
              <p:cNvPr id="229" name="TextBox 228">
                <a:extLst>
                  <a:ext uri="{FF2B5EF4-FFF2-40B4-BE49-F238E27FC236}">
                    <a16:creationId xmlns:a16="http://schemas.microsoft.com/office/drawing/2014/main" id="{408F3495-AF6F-47AB-8EE8-E3A0542FE902}"/>
                  </a:ext>
                </a:extLst>
              </p:cNvPr>
              <p:cNvSpPr txBox="1">
                <a:spLocks noRot="1" noChangeAspect="1" noMove="1" noResize="1" noEditPoints="1" noAdjustHandles="1" noChangeArrowheads="1" noChangeShapeType="1" noTextEdit="1"/>
              </p:cNvSpPr>
              <p:nvPr/>
            </p:nvSpPr>
            <p:spPr>
              <a:xfrm>
                <a:off x="1991543" y="6701706"/>
                <a:ext cx="1791531" cy="400110"/>
              </a:xfrm>
              <a:prstGeom prst="rect">
                <a:avLst/>
              </a:prstGeom>
              <a:blipFill>
                <a:blip r:embed="rId85"/>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0" name="TextBox 229">
                <a:extLst>
                  <a:ext uri="{FF2B5EF4-FFF2-40B4-BE49-F238E27FC236}">
                    <a16:creationId xmlns:a16="http://schemas.microsoft.com/office/drawing/2014/main" id="{82EC3E9B-6104-4A4C-BB86-33A42D18A947}"/>
                  </a:ext>
                </a:extLst>
              </p:cNvPr>
              <p:cNvSpPr txBox="1"/>
              <p:nvPr/>
            </p:nvSpPr>
            <p:spPr>
              <a:xfrm>
                <a:off x="3915659" y="5496054"/>
                <a:ext cx="1597199" cy="400110"/>
              </a:xfrm>
              <a:prstGeom prst="rect">
                <a:avLst/>
              </a:prstGeom>
              <a:noFill/>
            </p:spPr>
            <p:txBody>
              <a:bodyPr wrap="square" rtlCol="0">
                <a:spAutoFit/>
              </a:bodyPr>
              <a:lstStyle/>
              <a:p>
                <a:r>
                  <a:rPr lang="en-US" sz="1000" dirty="0">
                    <a:latin typeface="xkcd" pitchFamily="50" charset="0"/>
                  </a:rPr>
                  <a:t>Stable: </a:t>
                </a:r>
                <a14:m>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𝑅</m:t>
                        </m:r>
                      </m:e>
                      <m:sub>
                        <m:r>
                          <a:rPr lang="en-US" sz="1000" b="0" i="1" smtClean="0">
                            <a:latin typeface="Cambria Math" panose="02040503050406030204" pitchFamily="18" charset="0"/>
                          </a:rPr>
                          <m:t>1</m:t>
                        </m:r>
                      </m:sub>
                    </m:sSub>
                  </m:oMath>
                </a14:m>
                <a:r>
                  <a:rPr lang="en-US" sz="1000" dirty="0">
                    <a:latin typeface="Centaur" panose="02030504050205020304" pitchFamily="18" charset="0"/>
                  </a:rPr>
                  <a:t> shrinks faster than </a:t>
                </a:r>
                <a14:m>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𝑅</m:t>
                        </m:r>
                      </m:e>
                      <m:sub>
                        <m:r>
                          <a:rPr lang="en-US" sz="1000" b="0" i="1" smtClean="0">
                            <a:latin typeface="Cambria Math" panose="02040503050406030204" pitchFamily="18" charset="0"/>
                          </a:rPr>
                          <m:t>𝐿</m:t>
                        </m:r>
                        <m:r>
                          <a:rPr lang="en-US" sz="1000" b="0" i="1" smtClean="0">
                            <a:latin typeface="Cambria Math" panose="02040503050406030204" pitchFamily="18" charset="0"/>
                          </a:rPr>
                          <m:t>1</m:t>
                        </m:r>
                      </m:sub>
                    </m:sSub>
                  </m:oMath>
                </a14:m>
                <a:r>
                  <a:rPr lang="en-US" sz="1000" dirty="0">
                    <a:latin typeface="Centaur" panose="02030504050205020304" pitchFamily="18" charset="0"/>
                  </a:rPr>
                  <a:t>. System detaches.</a:t>
                </a:r>
              </a:p>
            </p:txBody>
          </p:sp>
        </mc:Choice>
        <mc:Fallback xmlns="">
          <p:sp>
            <p:nvSpPr>
              <p:cNvPr id="230" name="TextBox 229">
                <a:extLst>
                  <a:ext uri="{FF2B5EF4-FFF2-40B4-BE49-F238E27FC236}">
                    <a16:creationId xmlns:a16="http://schemas.microsoft.com/office/drawing/2014/main" id="{82EC3E9B-6104-4A4C-BB86-33A42D18A947}"/>
                  </a:ext>
                </a:extLst>
              </p:cNvPr>
              <p:cNvSpPr txBox="1">
                <a:spLocks noRot="1" noChangeAspect="1" noMove="1" noResize="1" noEditPoints="1" noAdjustHandles="1" noChangeArrowheads="1" noChangeShapeType="1" noTextEdit="1"/>
              </p:cNvSpPr>
              <p:nvPr/>
            </p:nvSpPr>
            <p:spPr>
              <a:xfrm>
                <a:off x="3915659" y="5496054"/>
                <a:ext cx="1597199" cy="400110"/>
              </a:xfrm>
              <a:prstGeom prst="rect">
                <a:avLst/>
              </a:prstGeom>
              <a:blipFill>
                <a:blip r:embed="rId86"/>
                <a:stretch>
                  <a:fillRect t="-6154" b="-7692"/>
                </a:stretch>
              </a:blipFill>
            </p:spPr>
            <p:txBody>
              <a:bodyPr/>
              <a:lstStyle/>
              <a:p>
                <a:r>
                  <a:rPr lang="en-US">
                    <a:noFill/>
                  </a:rPr>
                  <a:t> </a:t>
                </a:r>
              </a:p>
            </p:txBody>
          </p:sp>
        </mc:Fallback>
      </mc:AlternateContent>
      <p:sp>
        <p:nvSpPr>
          <p:cNvPr id="231" name="Rectangle 230">
            <a:extLst>
              <a:ext uri="{FF2B5EF4-FFF2-40B4-BE49-F238E27FC236}">
                <a16:creationId xmlns:a16="http://schemas.microsoft.com/office/drawing/2014/main" id="{FFD85A0A-3AC2-4EA7-9E71-1107DDE9220F}"/>
              </a:ext>
            </a:extLst>
          </p:cNvPr>
          <p:cNvSpPr/>
          <p:nvPr/>
        </p:nvSpPr>
        <p:spPr>
          <a:xfrm>
            <a:off x="3913603" y="5874587"/>
            <a:ext cx="1646063" cy="400110"/>
          </a:xfrm>
          <a:prstGeom prst="rect">
            <a:avLst/>
          </a:prstGeom>
        </p:spPr>
        <p:txBody>
          <a:bodyPr wrap="square">
            <a:spAutoFit/>
          </a:bodyPr>
          <a:lstStyle/>
          <a:p>
            <a:r>
              <a:rPr lang="en-US" sz="1000" dirty="0">
                <a:latin typeface="xkcd" pitchFamily="50" charset="0"/>
              </a:rPr>
              <a:t>UnStable: </a:t>
            </a:r>
            <a:r>
              <a:rPr lang="en-US" sz="1000" dirty="0">
                <a:latin typeface="Centaur" panose="02030504050205020304" pitchFamily="18" charset="0"/>
              </a:rPr>
              <a:t>Convective stars expand on mass exchange. </a:t>
            </a:r>
            <a:endParaRPr lang="en-US" sz="1000" dirty="0">
              <a:latin typeface="xkcd" pitchFamily="50" charset="0"/>
            </a:endParaRPr>
          </a:p>
        </p:txBody>
      </p:sp>
      <p:sp>
        <p:nvSpPr>
          <p:cNvPr id="147" name="Rectangle 146">
            <a:extLst>
              <a:ext uri="{FF2B5EF4-FFF2-40B4-BE49-F238E27FC236}">
                <a16:creationId xmlns:a16="http://schemas.microsoft.com/office/drawing/2014/main" id="{E1948D57-7E34-48B0-BB60-4BAB5BB65F13}"/>
              </a:ext>
            </a:extLst>
          </p:cNvPr>
          <p:cNvSpPr/>
          <p:nvPr/>
        </p:nvSpPr>
        <p:spPr>
          <a:xfrm>
            <a:off x="4803909" y="13647"/>
            <a:ext cx="2774950" cy="304108"/>
          </a:xfrm>
          <a:prstGeom prst="rect">
            <a:avLst/>
          </a:prstGeom>
          <a:solidFill>
            <a:srgbClr val="E7E7E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a:extLst>
              <a:ext uri="{FF2B5EF4-FFF2-40B4-BE49-F238E27FC236}">
                <a16:creationId xmlns:a16="http://schemas.microsoft.com/office/drawing/2014/main" id="{53B0E259-25AB-4A05-9E80-956583050E4E}"/>
              </a:ext>
            </a:extLst>
          </p:cNvPr>
          <p:cNvSpPr txBox="1"/>
          <p:nvPr/>
        </p:nvSpPr>
        <p:spPr>
          <a:xfrm>
            <a:off x="4803910" y="-51337"/>
            <a:ext cx="2095500" cy="369332"/>
          </a:xfrm>
          <a:prstGeom prst="rect">
            <a:avLst/>
          </a:prstGeom>
          <a:noFill/>
        </p:spPr>
        <p:txBody>
          <a:bodyPr wrap="square" rtlCol="0">
            <a:spAutoFit/>
          </a:bodyPr>
          <a:lstStyle/>
          <a:p>
            <a:r>
              <a:rPr lang="en-US" dirty="0">
                <a:latin typeface="xkcd" pitchFamily="50" charset="0"/>
              </a:rPr>
              <a:t>Pulsations</a:t>
            </a:r>
          </a:p>
        </p:txBody>
      </p:sp>
      <p:sp>
        <p:nvSpPr>
          <p:cNvPr id="150" name="Rectangle 149">
            <a:extLst>
              <a:ext uri="{FF2B5EF4-FFF2-40B4-BE49-F238E27FC236}">
                <a16:creationId xmlns:a16="http://schemas.microsoft.com/office/drawing/2014/main" id="{43EC3C7E-BEFE-496E-9047-86F238B9CD14}"/>
              </a:ext>
            </a:extLst>
          </p:cNvPr>
          <p:cNvSpPr/>
          <p:nvPr/>
        </p:nvSpPr>
        <p:spPr>
          <a:xfrm>
            <a:off x="7572021" y="347204"/>
            <a:ext cx="2479539" cy="2042105"/>
          </a:xfrm>
          <a:prstGeom prst="rect">
            <a:avLst/>
          </a:prstGeom>
          <a:solidFill>
            <a:srgbClr val="345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a:extLst>
              <a:ext uri="{FF2B5EF4-FFF2-40B4-BE49-F238E27FC236}">
                <a16:creationId xmlns:a16="http://schemas.microsoft.com/office/drawing/2014/main" id="{7AEC28DF-75C8-4252-9A2D-AD6DAF21BDB2}"/>
              </a:ext>
            </a:extLst>
          </p:cNvPr>
          <p:cNvSpPr txBox="1"/>
          <p:nvPr/>
        </p:nvSpPr>
        <p:spPr>
          <a:xfrm>
            <a:off x="5472801" y="5099472"/>
            <a:ext cx="2303361" cy="369332"/>
          </a:xfrm>
          <a:prstGeom prst="rect">
            <a:avLst/>
          </a:prstGeom>
          <a:noFill/>
        </p:spPr>
        <p:txBody>
          <a:bodyPr wrap="square" rtlCol="0">
            <a:spAutoFit/>
          </a:bodyPr>
          <a:lstStyle/>
          <a:p>
            <a:r>
              <a:rPr lang="en-US" dirty="0">
                <a:solidFill>
                  <a:schemeClr val="bg1"/>
                </a:solidFill>
                <a:latin typeface="xkcd" pitchFamily="50" charset="0"/>
              </a:rPr>
              <a:t>Convection</a:t>
            </a:r>
          </a:p>
        </p:txBody>
      </p:sp>
      <p:cxnSp>
        <p:nvCxnSpPr>
          <p:cNvPr id="233" name="Straight Connector 232">
            <a:extLst>
              <a:ext uri="{FF2B5EF4-FFF2-40B4-BE49-F238E27FC236}">
                <a16:creationId xmlns:a16="http://schemas.microsoft.com/office/drawing/2014/main" id="{CAC84235-B36F-489E-AE7B-6AB751C531F7}"/>
              </a:ext>
            </a:extLst>
          </p:cNvPr>
          <p:cNvCxnSpPr/>
          <p:nvPr/>
        </p:nvCxnSpPr>
        <p:spPr>
          <a:xfrm>
            <a:off x="7572382" y="310881"/>
            <a:ext cx="2479539" cy="10168"/>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235" name="TextBox 234">
            <a:extLst>
              <a:ext uri="{FF2B5EF4-FFF2-40B4-BE49-F238E27FC236}">
                <a16:creationId xmlns:a16="http://schemas.microsoft.com/office/drawing/2014/main" id="{75D7BE23-4329-4B71-90ED-9EA609DF04F3}"/>
              </a:ext>
            </a:extLst>
          </p:cNvPr>
          <p:cNvSpPr txBox="1"/>
          <p:nvPr/>
        </p:nvSpPr>
        <p:spPr>
          <a:xfrm>
            <a:off x="7452579" y="5442060"/>
            <a:ext cx="2671856" cy="246221"/>
          </a:xfrm>
          <a:prstGeom prst="rect">
            <a:avLst/>
          </a:prstGeom>
          <a:noFill/>
        </p:spPr>
        <p:txBody>
          <a:bodyPr wrap="square" rtlCol="0">
            <a:spAutoFit/>
          </a:bodyPr>
          <a:lstStyle/>
          <a:p>
            <a:r>
              <a:rPr lang="en-US" sz="1000" dirty="0">
                <a:latin typeface="Centaur" panose="02030504050205020304" pitchFamily="18" charset="0"/>
              </a:rPr>
              <a:t>Neutron Capture &amp; Beta Decay Nucleosynthesis</a:t>
            </a:r>
          </a:p>
        </p:txBody>
      </p:sp>
      <p:sp>
        <p:nvSpPr>
          <p:cNvPr id="238" name="Rectangle 237">
            <a:extLst>
              <a:ext uri="{FF2B5EF4-FFF2-40B4-BE49-F238E27FC236}">
                <a16:creationId xmlns:a16="http://schemas.microsoft.com/office/drawing/2014/main" id="{63F4B2FB-8CA8-4673-91B1-3212DF033C99}"/>
              </a:ext>
            </a:extLst>
          </p:cNvPr>
          <p:cNvSpPr/>
          <p:nvPr/>
        </p:nvSpPr>
        <p:spPr>
          <a:xfrm>
            <a:off x="7472683" y="6050085"/>
            <a:ext cx="651140" cy="276999"/>
          </a:xfrm>
          <a:prstGeom prst="rect">
            <a:avLst/>
          </a:prstGeom>
        </p:spPr>
        <p:txBody>
          <a:bodyPr wrap="none">
            <a:spAutoFit/>
          </a:bodyPr>
          <a:lstStyle/>
          <a:p>
            <a:r>
              <a:rPr lang="en-US" sz="1200" dirty="0">
                <a:latin typeface="xkcd" pitchFamily="50" charset="0"/>
              </a:rPr>
              <a:t>(S)low</a:t>
            </a:r>
          </a:p>
        </p:txBody>
      </p:sp>
      <p:sp>
        <p:nvSpPr>
          <p:cNvPr id="161" name="Rectangle 160">
            <a:extLst>
              <a:ext uri="{FF2B5EF4-FFF2-40B4-BE49-F238E27FC236}">
                <a16:creationId xmlns:a16="http://schemas.microsoft.com/office/drawing/2014/main" id="{D1C767E1-2205-4925-86C2-496B9BB4C82A}"/>
              </a:ext>
            </a:extLst>
          </p:cNvPr>
          <p:cNvSpPr/>
          <p:nvPr/>
        </p:nvSpPr>
        <p:spPr>
          <a:xfrm>
            <a:off x="7454887" y="6545425"/>
            <a:ext cx="1696161" cy="1223412"/>
          </a:xfrm>
          <a:prstGeom prst="rect">
            <a:avLst/>
          </a:prstGeom>
        </p:spPr>
        <p:txBody>
          <a:bodyPr wrap="square">
            <a:spAutoFit/>
          </a:bodyPr>
          <a:lstStyle/>
          <a:p>
            <a:r>
              <a:rPr lang="en-US" sz="1050" dirty="0">
                <a:latin typeface="xkcd" pitchFamily="50" charset="0"/>
              </a:rPr>
              <a:t>Abundances:  </a:t>
            </a:r>
            <a:r>
              <a:rPr lang="en-US" sz="1050" dirty="0">
                <a:latin typeface="Centaur" panose="02030504050205020304" pitchFamily="18" charset="0"/>
              </a:rPr>
              <a:t>On island of stability are </a:t>
            </a:r>
            <a:r>
              <a:rPr lang="en-US" sz="1050" b="1" dirty="0">
                <a:latin typeface="Centaur" panose="02030504050205020304" pitchFamily="18" charset="0"/>
              </a:rPr>
              <a:t>magic numbers</a:t>
            </a:r>
            <a:r>
              <a:rPr lang="en-US" sz="1050" dirty="0">
                <a:latin typeface="Centaur" panose="02030504050205020304" pitchFamily="18" charset="0"/>
              </a:rPr>
              <a:t>: places of complete shells in nucleus. Expect increased abundances in these places. Confirmed with asteroid comp. + stellar spectra</a:t>
            </a:r>
          </a:p>
        </p:txBody>
      </p:sp>
      <p:sp>
        <p:nvSpPr>
          <p:cNvPr id="163" name="TextBox 162">
            <a:extLst>
              <a:ext uri="{FF2B5EF4-FFF2-40B4-BE49-F238E27FC236}">
                <a16:creationId xmlns:a16="http://schemas.microsoft.com/office/drawing/2014/main" id="{3899B995-73E0-47C6-8295-F2ACF709D61A}"/>
              </a:ext>
            </a:extLst>
          </p:cNvPr>
          <p:cNvSpPr txBox="1"/>
          <p:nvPr/>
        </p:nvSpPr>
        <p:spPr>
          <a:xfrm>
            <a:off x="5483986" y="5438721"/>
            <a:ext cx="2013971" cy="1223412"/>
          </a:xfrm>
          <a:prstGeom prst="rect">
            <a:avLst/>
          </a:prstGeom>
          <a:noFill/>
        </p:spPr>
        <p:txBody>
          <a:bodyPr wrap="square" rtlCol="0">
            <a:spAutoFit/>
          </a:bodyPr>
          <a:lstStyle/>
          <a:p>
            <a:pPr/>
            <a:r>
              <a:rPr lang="en-US" sz="1050" dirty="0">
                <a:latin typeface="Centaur" panose="02030504050205020304" pitchFamily="18" charset="0"/>
              </a:rPr>
              <a:t>Efficient method of energy transport. Triggers when temp. gradient exceeds the adiabatic temperature gradient – superadiabacity. Temp. gradient can relax to adiabatic temp. gradient after convection is initiated. Useful for mixing. Hayashi Line. </a:t>
            </a:r>
          </a:p>
        </p:txBody>
      </p:sp>
      <mc:AlternateContent xmlns:mc="http://schemas.openxmlformats.org/markup-compatibility/2006">
        <mc:Choice xmlns:a14="http://schemas.microsoft.com/office/drawing/2010/main" Requires="a14">
          <p:sp>
            <p:nvSpPr>
              <p:cNvPr id="241" name="TextBox 240">
                <a:extLst>
                  <a:ext uri="{FF2B5EF4-FFF2-40B4-BE49-F238E27FC236}">
                    <a16:creationId xmlns:a16="http://schemas.microsoft.com/office/drawing/2014/main" id="{D8BA36EB-68FD-4BF8-BA90-B12388A8932C}"/>
                  </a:ext>
                </a:extLst>
              </p:cNvPr>
              <p:cNvSpPr txBox="1"/>
              <p:nvPr/>
            </p:nvSpPr>
            <p:spPr>
              <a:xfrm>
                <a:off x="5515117" y="7491838"/>
                <a:ext cx="1616375" cy="27699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200" i="1" smtClean="0">
                              <a:latin typeface="Cambria Math" panose="02040503050406030204" pitchFamily="18" charset="0"/>
                            </a:rPr>
                          </m:ctrlPr>
                        </m:sSubPr>
                        <m:e>
                          <m:r>
                            <m:rPr>
                              <m:sty m:val="p"/>
                            </m:rPr>
                            <a:rPr lang="en-US" sz="1200">
                              <a:latin typeface="Cambria Math" panose="02040503050406030204" pitchFamily="18" charset="0"/>
                            </a:rPr>
                            <m:t>∇</m:t>
                          </m:r>
                        </m:e>
                        <m:sub>
                          <m:r>
                            <a:rPr lang="en-US" sz="1200" b="0" i="1" smtClean="0">
                              <a:latin typeface="Cambria Math" panose="02040503050406030204" pitchFamily="18" charset="0"/>
                            </a:rPr>
                            <m:t>𝑟</m:t>
                          </m:r>
                          <m:r>
                            <a:rPr lang="en-US" sz="1200" i="1">
                              <a:latin typeface="Cambria Math" panose="02040503050406030204" pitchFamily="18" charset="0"/>
                            </a:rPr>
                            <m:t>𝑎𝑑</m:t>
                          </m:r>
                        </m:sub>
                      </m:sSub>
                      <m:r>
                        <a:rPr lang="en-US" sz="1200" b="0" i="1" smtClean="0">
                          <a:latin typeface="Cambria Math" panose="02040503050406030204" pitchFamily="18" charset="0"/>
                        </a:rPr>
                        <m:t>&lt;</m:t>
                      </m:r>
                      <m:sSub>
                        <m:sSubPr>
                          <m:ctrlPr>
                            <a:rPr lang="en-US" sz="1200" b="0" i="1" smtClean="0">
                              <a:latin typeface="Cambria Math" panose="02040503050406030204" pitchFamily="18" charset="0"/>
                            </a:rPr>
                          </m:ctrlPr>
                        </m:sSubPr>
                        <m:e>
                          <m:r>
                            <m:rPr>
                              <m:sty m:val="p"/>
                            </m:rPr>
                            <a:rPr lang="en-US" sz="1200" b="0" i="0" smtClean="0">
                              <a:latin typeface="Cambria Math" panose="02040503050406030204" pitchFamily="18" charset="0"/>
                            </a:rPr>
                            <m:t>∇</m:t>
                          </m:r>
                        </m:e>
                        <m:sub>
                          <m:r>
                            <a:rPr lang="en-US" sz="1200" b="0" i="1" smtClean="0">
                              <a:latin typeface="Cambria Math" panose="02040503050406030204" pitchFamily="18" charset="0"/>
                            </a:rPr>
                            <m:t>𝑎𝑑</m:t>
                          </m:r>
                        </m:sub>
                      </m:sSub>
                    </m:oMath>
                  </m:oMathPara>
                </a14:m>
                <a:endParaRPr lang="en-US" sz="1200" dirty="0"/>
              </a:p>
            </p:txBody>
          </p:sp>
        </mc:Choice>
        <mc:Fallback>
          <p:sp>
            <p:nvSpPr>
              <p:cNvPr id="241" name="TextBox 240">
                <a:extLst>
                  <a:ext uri="{FF2B5EF4-FFF2-40B4-BE49-F238E27FC236}">
                    <a16:creationId xmlns:a16="http://schemas.microsoft.com/office/drawing/2014/main" id="{D8BA36EB-68FD-4BF8-BA90-B12388A8932C}"/>
                  </a:ext>
                </a:extLst>
              </p:cNvPr>
              <p:cNvSpPr txBox="1">
                <a:spLocks noRot="1" noChangeAspect="1" noMove="1" noResize="1" noEditPoints="1" noAdjustHandles="1" noChangeArrowheads="1" noChangeShapeType="1" noTextEdit="1"/>
              </p:cNvSpPr>
              <p:nvPr/>
            </p:nvSpPr>
            <p:spPr>
              <a:xfrm>
                <a:off x="5515117" y="7491838"/>
                <a:ext cx="1616375" cy="276999"/>
              </a:xfrm>
              <a:prstGeom prst="rect">
                <a:avLst/>
              </a:prstGeom>
              <a:blipFill>
                <a:blip r:embed="rId87"/>
                <a:stretch>
                  <a:fillRect/>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ECC6B51D-A642-4600-A588-444B553A24F4}"/>
              </a:ext>
            </a:extLst>
          </p:cNvPr>
          <p:cNvSpPr/>
          <p:nvPr/>
        </p:nvSpPr>
        <p:spPr>
          <a:xfrm>
            <a:off x="7540405" y="267124"/>
            <a:ext cx="2650073" cy="746358"/>
          </a:xfrm>
          <a:prstGeom prst="rect">
            <a:avLst/>
          </a:prstGeom>
        </p:spPr>
        <p:txBody>
          <a:bodyPr wrap="square">
            <a:spAutoFit/>
          </a:bodyPr>
          <a:lstStyle/>
          <a:p>
            <a:r>
              <a:rPr lang="en-US" sz="1200" dirty="0">
                <a:solidFill>
                  <a:schemeClr val="accent4">
                    <a:lumMod val="60000"/>
                    <a:lumOff val="40000"/>
                  </a:schemeClr>
                </a:solidFill>
                <a:latin typeface="xkcd" pitchFamily="50" charset="0"/>
              </a:rPr>
              <a:t>Pre MS</a:t>
            </a:r>
            <a:r>
              <a:rPr lang="en-US" sz="1200" dirty="0">
                <a:solidFill>
                  <a:schemeClr val="bg2"/>
                </a:solidFill>
                <a:latin typeface="xkcd" pitchFamily="50" charset="0"/>
              </a:rPr>
              <a:t>: </a:t>
            </a:r>
            <a:r>
              <a:rPr lang="en-US" sz="1000" dirty="0">
                <a:solidFill>
                  <a:schemeClr val="bg2"/>
                </a:solidFill>
                <a:latin typeface="Centaur" panose="02030504050205020304" pitchFamily="18" charset="0"/>
              </a:rPr>
              <a:t>No Int. E Source! Per </a:t>
            </a:r>
            <a:r>
              <a:rPr lang="en-US" sz="1000" b="1" dirty="0">
                <a:solidFill>
                  <a:schemeClr val="bg2"/>
                </a:solidFill>
                <a:latin typeface="Centaur" panose="02030504050205020304" pitchFamily="18" charset="0"/>
              </a:rPr>
              <a:t>virial thm</a:t>
            </a:r>
            <a:r>
              <a:rPr lang="en-US" sz="1000" dirty="0">
                <a:solidFill>
                  <a:schemeClr val="bg2"/>
                </a:solidFill>
                <a:latin typeface="Centaur" panose="02030504050205020304" pitchFamily="18" charset="0"/>
              </a:rPr>
              <a:t> contraction heats up star. </a:t>
            </a:r>
          </a:p>
          <a:p>
            <a:r>
              <a:rPr lang="en-US" sz="1000" dirty="0">
                <a:solidFill>
                  <a:schemeClr val="bg2"/>
                </a:solidFill>
                <a:latin typeface="Centaur" panose="02030504050205020304" pitchFamily="18" charset="0"/>
              </a:rPr>
              <a:t>BB rad. </a:t>
            </a:r>
          </a:p>
          <a:p>
            <a:r>
              <a:rPr lang="en-US" sz="1000" dirty="0">
                <a:solidFill>
                  <a:schemeClr val="bg2"/>
                </a:solidFill>
                <a:latin typeface="Centaur" panose="02030504050205020304" pitchFamily="18" charset="0"/>
              </a:rPr>
              <a:t>Convective, travels along </a:t>
            </a:r>
            <a:r>
              <a:rPr lang="en-US" sz="1000" b="1" dirty="0">
                <a:solidFill>
                  <a:schemeClr val="bg2"/>
                </a:solidFill>
                <a:latin typeface="Centaur" panose="02030504050205020304" pitchFamily="18" charset="0"/>
              </a:rPr>
              <a:t>Hayashi line</a:t>
            </a:r>
            <a:r>
              <a:rPr lang="en-US" sz="1000" dirty="0">
                <a:solidFill>
                  <a:schemeClr val="bg2"/>
                </a:solidFill>
                <a:latin typeface="Centaur" panose="02030504050205020304" pitchFamily="18" charset="0"/>
              </a:rPr>
              <a:t>.</a:t>
            </a:r>
            <a:r>
              <a:rPr lang="en-US" sz="1050" dirty="0">
                <a:solidFill>
                  <a:schemeClr val="bg2"/>
                </a:solidFill>
                <a:latin typeface="Centaur" panose="02030504050205020304" pitchFamily="18" charset="0"/>
              </a:rPr>
              <a:t>  </a:t>
            </a:r>
            <a:r>
              <a:rPr lang="en-US" sz="1050" dirty="0">
                <a:solidFill>
                  <a:schemeClr val="bg2"/>
                </a:solidFill>
              </a:rPr>
              <a:t> </a:t>
            </a:r>
          </a:p>
        </p:txBody>
      </p:sp>
      <mc:AlternateContent xmlns:mc="http://schemas.openxmlformats.org/markup-compatibility/2006">
        <mc:Choice xmlns:a14="http://schemas.microsoft.com/office/drawing/2010/main" Requires="a14">
          <p:sp>
            <p:nvSpPr>
              <p:cNvPr id="24" name="Rectangle 23">
                <a:extLst>
                  <a:ext uri="{FF2B5EF4-FFF2-40B4-BE49-F238E27FC236}">
                    <a16:creationId xmlns:a16="http://schemas.microsoft.com/office/drawing/2014/main" id="{B2E1EFED-0F8D-4BB0-BE02-21DCB3C8E2D6}"/>
                  </a:ext>
                </a:extLst>
              </p:cNvPr>
              <p:cNvSpPr/>
              <p:nvPr/>
            </p:nvSpPr>
            <p:spPr>
              <a:xfrm>
                <a:off x="7525390" y="898301"/>
                <a:ext cx="2181431" cy="446276"/>
              </a:xfrm>
              <a:prstGeom prst="rect">
                <a:avLst/>
              </a:prstGeom>
            </p:spPr>
            <p:txBody>
              <a:bodyPr wrap="none">
                <a:spAutoFit/>
              </a:bodyPr>
              <a:lstStyle/>
              <a:p>
                <a:r>
                  <a:rPr lang="en-US" sz="1200" dirty="0">
                    <a:solidFill>
                      <a:schemeClr val="accent4">
                        <a:lumMod val="60000"/>
                        <a:lumOff val="40000"/>
                      </a:schemeClr>
                    </a:solidFill>
                    <a:latin typeface="xkcd" pitchFamily="50" charset="0"/>
                  </a:rPr>
                  <a:t>MS</a:t>
                </a:r>
                <a:r>
                  <a:rPr lang="en-US" sz="1200" dirty="0">
                    <a:solidFill>
                      <a:schemeClr val="bg2"/>
                    </a:solidFill>
                    <a:latin typeface="xkcd" pitchFamily="50" charset="0"/>
                  </a:rPr>
                  <a:t>: </a:t>
                </a:r>
                <a:r>
                  <a:rPr lang="en-US" sz="1100" dirty="0">
                    <a:solidFill>
                      <a:schemeClr val="bg2"/>
                    </a:solidFill>
                    <a:latin typeface="Centaur" panose="02030504050205020304" pitchFamily="18" charset="0"/>
                  </a:rPr>
                  <a:t>Nuclear Fusion in Core. </a:t>
                </a:r>
                <a14:m>
                  <m:oMath xmlns:m="http://schemas.openxmlformats.org/officeDocument/2006/math">
                    <m:r>
                      <a:rPr lang="en-US" sz="1100" b="0" i="1" smtClean="0">
                        <a:solidFill>
                          <a:schemeClr val="bg2"/>
                        </a:solidFill>
                        <a:latin typeface="Cambria Math" panose="02040503050406030204" pitchFamily="18" charset="0"/>
                      </a:rPr>
                      <m:t>𝐿</m:t>
                    </m:r>
                    <m:r>
                      <a:rPr lang="en-US" sz="1100" b="0" i="1" smtClean="0">
                        <a:solidFill>
                          <a:schemeClr val="bg2"/>
                        </a:solidFill>
                        <a:latin typeface="Cambria Math" panose="02040503050406030204" pitchFamily="18" charset="0"/>
                      </a:rPr>
                      <m:t>∝</m:t>
                    </m:r>
                    <m:r>
                      <a:rPr lang="en-US" sz="1100" b="0" i="1" smtClean="0">
                        <a:solidFill>
                          <a:schemeClr val="bg2"/>
                        </a:solidFill>
                        <a:latin typeface="Cambria Math" panose="02040503050406030204" pitchFamily="18" charset="0"/>
                      </a:rPr>
                      <m:t>𝑀</m:t>
                    </m:r>
                    <m:r>
                      <a:rPr lang="en-US" sz="1100" b="0" i="1" smtClean="0">
                        <a:solidFill>
                          <a:schemeClr val="bg2"/>
                        </a:solidFill>
                        <a:latin typeface="Cambria Math" panose="02040503050406030204" pitchFamily="18" charset="0"/>
                      </a:rPr>
                      <m:t> </m:t>
                    </m:r>
                    <m:r>
                      <a:rPr lang="en-US" sz="1100" b="0" i="1" smtClean="0">
                        <a:solidFill>
                          <a:schemeClr val="bg2"/>
                        </a:solidFill>
                        <a:latin typeface="Cambria Math" panose="02040503050406030204" pitchFamily="18" charset="0"/>
                      </a:rPr>
                      <m:t>𝜖</m:t>
                    </m:r>
                  </m:oMath>
                </a14:m>
                <a:endParaRPr lang="en-US" sz="1600" dirty="0">
                  <a:solidFill>
                    <a:schemeClr val="bg2"/>
                  </a:solidFill>
                  <a:latin typeface="Centaur" panose="02030504050205020304" pitchFamily="18" charset="0"/>
                </a:endParaRPr>
              </a:p>
              <a:p>
                <a:r>
                  <a:rPr lang="en-US" sz="1100" dirty="0">
                    <a:solidFill>
                      <a:schemeClr val="bg2"/>
                    </a:solidFill>
                    <a:latin typeface="Centaur" panose="02030504050205020304" pitchFamily="18" charset="0"/>
                  </a:rPr>
                  <a:t>Moves on MS as comp. changes.</a:t>
                </a:r>
              </a:p>
            </p:txBody>
          </p:sp>
        </mc:Choice>
        <mc:Fallback>
          <p:sp>
            <p:nvSpPr>
              <p:cNvPr id="24" name="Rectangle 23">
                <a:extLst>
                  <a:ext uri="{FF2B5EF4-FFF2-40B4-BE49-F238E27FC236}">
                    <a16:creationId xmlns:a16="http://schemas.microsoft.com/office/drawing/2014/main" id="{B2E1EFED-0F8D-4BB0-BE02-21DCB3C8E2D6}"/>
                  </a:ext>
                </a:extLst>
              </p:cNvPr>
              <p:cNvSpPr>
                <a:spLocks noRot="1" noChangeAspect="1" noMove="1" noResize="1" noEditPoints="1" noAdjustHandles="1" noChangeArrowheads="1" noChangeShapeType="1" noTextEdit="1"/>
              </p:cNvSpPr>
              <p:nvPr/>
            </p:nvSpPr>
            <p:spPr>
              <a:xfrm>
                <a:off x="7525390" y="898301"/>
                <a:ext cx="2181431" cy="446276"/>
              </a:xfrm>
              <a:prstGeom prst="rect">
                <a:avLst/>
              </a:prstGeom>
              <a:blipFill>
                <a:blip r:embed="rId88"/>
                <a:stretch>
                  <a:fillRect t="-6757" b="-6757"/>
                </a:stretch>
              </a:blipFill>
            </p:spPr>
            <p:txBody>
              <a:bodyPr/>
              <a:lstStyle/>
              <a:p>
                <a:r>
                  <a:rPr lang="en-US">
                    <a:noFill/>
                  </a:rPr>
                  <a:t> </a:t>
                </a:r>
              </a:p>
            </p:txBody>
          </p:sp>
        </mc:Fallback>
      </mc:AlternateContent>
      <p:sp>
        <p:nvSpPr>
          <p:cNvPr id="159" name="Rectangle 158">
            <a:extLst>
              <a:ext uri="{FF2B5EF4-FFF2-40B4-BE49-F238E27FC236}">
                <a16:creationId xmlns:a16="http://schemas.microsoft.com/office/drawing/2014/main" id="{B5F52410-DFFB-4682-95C6-85DFB88E7F75}"/>
              </a:ext>
            </a:extLst>
          </p:cNvPr>
          <p:cNvSpPr/>
          <p:nvPr/>
        </p:nvSpPr>
        <p:spPr>
          <a:xfrm>
            <a:off x="7517963" y="1361071"/>
            <a:ext cx="2520032" cy="1123384"/>
          </a:xfrm>
          <a:prstGeom prst="rect">
            <a:avLst/>
          </a:prstGeom>
        </p:spPr>
        <p:txBody>
          <a:bodyPr wrap="square">
            <a:spAutoFit/>
          </a:bodyPr>
          <a:lstStyle/>
          <a:p>
            <a:r>
              <a:rPr lang="en-US" sz="1200" dirty="0">
                <a:solidFill>
                  <a:schemeClr val="accent4">
                    <a:lumMod val="60000"/>
                    <a:lumOff val="40000"/>
                  </a:schemeClr>
                </a:solidFill>
                <a:latin typeface="xkcd" pitchFamily="50" charset="0"/>
              </a:rPr>
              <a:t>Giant</a:t>
            </a:r>
            <a:r>
              <a:rPr lang="en-US" sz="1200" dirty="0">
                <a:solidFill>
                  <a:schemeClr val="bg2"/>
                </a:solidFill>
                <a:latin typeface="xkcd" pitchFamily="50" charset="0"/>
              </a:rPr>
              <a:t>: </a:t>
            </a:r>
            <a:r>
              <a:rPr lang="en-US" sz="1100" dirty="0">
                <a:solidFill>
                  <a:schemeClr val="bg2"/>
                </a:solidFill>
                <a:latin typeface="Centaur" panose="02030504050205020304" pitchFamily="18" charset="0"/>
              </a:rPr>
              <a:t>H shell burning. </a:t>
            </a:r>
            <a:r>
              <a:rPr lang="en-US" sz="1100" b="1" dirty="0">
                <a:solidFill>
                  <a:schemeClr val="bg2"/>
                </a:solidFill>
                <a:latin typeface="Centaur" panose="02030504050205020304" pitchFamily="18" charset="0"/>
              </a:rPr>
              <a:t>Isothermal Core</a:t>
            </a:r>
            <a:r>
              <a:rPr lang="en-US" sz="1100" dirty="0">
                <a:solidFill>
                  <a:schemeClr val="bg2"/>
                </a:solidFill>
                <a:latin typeface="Centaur" panose="02030504050205020304" pitchFamily="18" charset="0"/>
              </a:rPr>
              <a:t>, </a:t>
            </a:r>
          </a:p>
          <a:p>
            <a:r>
              <a:rPr lang="en-US" sz="1100" dirty="0">
                <a:solidFill>
                  <a:schemeClr val="bg2"/>
                </a:solidFill>
                <a:latin typeface="Centaur" panose="02030504050205020304" pitchFamily="18" charset="0"/>
              </a:rPr>
              <a:t>no E source. After </a:t>
            </a:r>
            <a:r>
              <a:rPr lang="en-US" sz="1100" b="1" dirty="0">
                <a:solidFill>
                  <a:schemeClr val="bg2"/>
                </a:solidFill>
                <a:latin typeface="Centaur" panose="02030504050205020304" pitchFamily="18" charset="0"/>
              </a:rPr>
              <a:t>Schonberg-Chandrasekhar Core Mass Limit</a:t>
            </a:r>
            <a:r>
              <a:rPr lang="en-US" sz="1100" dirty="0">
                <a:solidFill>
                  <a:schemeClr val="bg2"/>
                </a:solidFill>
                <a:latin typeface="Centaur" panose="02030504050205020304" pitchFamily="18" charset="0"/>
              </a:rPr>
              <a:t> is exceeded: </a:t>
            </a:r>
            <a:r>
              <a:rPr lang="en-US" sz="1100" b="1" dirty="0">
                <a:solidFill>
                  <a:schemeClr val="bg2"/>
                </a:solidFill>
                <a:latin typeface="Centaur" panose="02030504050205020304" pitchFamily="18" charset="0"/>
              </a:rPr>
              <a:t>Mirror principle</a:t>
            </a:r>
            <a:r>
              <a:rPr lang="en-US" sz="1100" dirty="0">
                <a:solidFill>
                  <a:schemeClr val="bg2"/>
                </a:solidFill>
                <a:latin typeface="Centaur" panose="02030504050205020304" pitchFamily="18" charset="0"/>
              </a:rPr>
              <a:t>: Core contracts &amp; star expands, cools up to </a:t>
            </a:r>
            <a:r>
              <a:rPr lang="en-US" sz="1100" b="1" dirty="0">
                <a:solidFill>
                  <a:schemeClr val="bg2"/>
                </a:solidFill>
                <a:latin typeface="Centaur" panose="02030504050205020304" pitchFamily="18" charset="0"/>
              </a:rPr>
              <a:t>Hayashi Line.</a:t>
            </a:r>
          </a:p>
          <a:p>
            <a:endParaRPr lang="en-US" sz="1100" dirty="0">
              <a:solidFill>
                <a:schemeClr val="bg2"/>
              </a:solidFill>
            </a:endParaRPr>
          </a:p>
        </p:txBody>
      </p:sp>
      <mc:AlternateContent xmlns:mc="http://schemas.openxmlformats.org/markup-compatibility/2006">
        <mc:Choice xmlns:a14="http://schemas.microsoft.com/office/drawing/2010/main" Requires="a14">
          <p:sp>
            <p:nvSpPr>
              <p:cNvPr id="160" name="Rectangle 159">
                <a:extLst>
                  <a:ext uri="{FF2B5EF4-FFF2-40B4-BE49-F238E27FC236}">
                    <a16:creationId xmlns:a16="http://schemas.microsoft.com/office/drawing/2014/main" id="{9BC59172-4C90-4A91-9847-5D19237F8631}"/>
                  </a:ext>
                </a:extLst>
              </p:cNvPr>
              <p:cNvSpPr/>
              <p:nvPr/>
            </p:nvSpPr>
            <p:spPr>
              <a:xfrm>
                <a:off x="8720294" y="538455"/>
                <a:ext cx="772647" cy="3078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700" i="1" smtClean="0">
                              <a:solidFill>
                                <a:schemeClr val="bg2"/>
                              </a:solidFill>
                              <a:latin typeface="Cambria Math" panose="02040503050406030204" pitchFamily="18" charset="0"/>
                            </a:rPr>
                          </m:ctrlPr>
                        </m:sSubPr>
                        <m:e>
                          <m:r>
                            <a:rPr lang="en-US" sz="700" i="1">
                              <a:solidFill>
                                <a:schemeClr val="bg2"/>
                              </a:solidFill>
                              <a:latin typeface="Cambria Math" panose="02040503050406030204" pitchFamily="18" charset="0"/>
                            </a:rPr>
                            <m:t>𝐸</m:t>
                          </m:r>
                        </m:e>
                        <m:sub>
                          <m:r>
                            <a:rPr lang="en-US" sz="700" i="1">
                              <a:solidFill>
                                <a:schemeClr val="bg2"/>
                              </a:solidFill>
                              <a:latin typeface="Cambria Math" panose="02040503050406030204" pitchFamily="18" charset="0"/>
                            </a:rPr>
                            <m:t>𝑔𝑟</m:t>
                          </m:r>
                        </m:sub>
                      </m:sSub>
                      <m:r>
                        <a:rPr lang="en-US" sz="700" i="0" smtClean="0">
                          <a:solidFill>
                            <a:schemeClr val="bg2"/>
                          </a:solidFill>
                          <a:latin typeface="Cambria Math" panose="02040503050406030204" pitchFamily="18" charset="0"/>
                        </a:rPr>
                        <m:t>=−</m:t>
                      </m:r>
                      <m:f>
                        <m:fPr>
                          <m:ctrlPr>
                            <a:rPr lang="en-US" sz="700" i="1" smtClean="0">
                              <a:solidFill>
                                <a:schemeClr val="bg2"/>
                              </a:solidFill>
                              <a:latin typeface="Cambria Math" panose="02040503050406030204" pitchFamily="18" charset="0"/>
                            </a:rPr>
                          </m:ctrlPr>
                        </m:fPr>
                        <m:num>
                          <m:r>
                            <a:rPr lang="en-US" sz="700" i="1">
                              <a:solidFill>
                                <a:schemeClr val="bg2"/>
                              </a:solidFill>
                              <a:latin typeface="Cambria Math" panose="02040503050406030204" pitchFamily="18" charset="0"/>
                            </a:rPr>
                            <m:t>𝛼</m:t>
                          </m:r>
                          <m:r>
                            <a:rPr lang="en-US" sz="700" i="1">
                              <a:solidFill>
                                <a:schemeClr val="bg2"/>
                              </a:solidFill>
                              <a:latin typeface="Cambria Math" panose="02040503050406030204" pitchFamily="18" charset="0"/>
                            </a:rPr>
                            <m:t>𝐺</m:t>
                          </m:r>
                          <m:sSup>
                            <m:sSupPr>
                              <m:ctrlPr>
                                <a:rPr lang="en-US" sz="700" i="1">
                                  <a:solidFill>
                                    <a:schemeClr val="bg2"/>
                                  </a:solidFill>
                                  <a:latin typeface="Cambria Math" panose="02040503050406030204" pitchFamily="18" charset="0"/>
                                </a:rPr>
                              </m:ctrlPr>
                            </m:sSupPr>
                            <m:e>
                              <m:r>
                                <a:rPr lang="en-US" sz="700" i="1">
                                  <a:solidFill>
                                    <a:schemeClr val="bg2"/>
                                  </a:solidFill>
                                  <a:latin typeface="Cambria Math" panose="02040503050406030204" pitchFamily="18" charset="0"/>
                                </a:rPr>
                                <m:t>𝑀</m:t>
                              </m:r>
                            </m:e>
                            <m:sup>
                              <m:r>
                                <a:rPr lang="en-US" sz="700" i="0">
                                  <a:solidFill>
                                    <a:schemeClr val="bg2"/>
                                  </a:solidFill>
                                  <a:latin typeface="Cambria Math" panose="02040503050406030204" pitchFamily="18" charset="0"/>
                                </a:rPr>
                                <m:t>2</m:t>
                              </m:r>
                            </m:sup>
                          </m:sSup>
                        </m:num>
                        <m:den>
                          <m:r>
                            <a:rPr lang="en-US" sz="700" i="1">
                              <a:solidFill>
                                <a:schemeClr val="bg2"/>
                              </a:solidFill>
                              <a:latin typeface="Cambria Math" panose="02040503050406030204" pitchFamily="18" charset="0"/>
                            </a:rPr>
                            <m:t>𝑅</m:t>
                          </m:r>
                        </m:den>
                      </m:f>
                    </m:oMath>
                  </m:oMathPara>
                </a14:m>
                <a:endParaRPr lang="en-US" sz="700" dirty="0">
                  <a:solidFill>
                    <a:schemeClr val="bg2"/>
                  </a:solidFill>
                </a:endParaRPr>
              </a:p>
            </p:txBody>
          </p:sp>
        </mc:Choice>
        <mc:Fallback>
          <p:sp>
            <p:nvSpPr>
              <p:cNvPr id="160" name="Rectangle 159">
                <a:extLst>
                  <a:ext uri="{FF2B5EF4-FFF2-40B4-BE49-F238E27FC236}">
                    <a16:creationId xmlns:a16="http://schemas.microsoft.com/office/drawing/2014/main" id="{9BC59172-4C90-4A91-9847-5D19237F8631}"/>
                  </a:ext>
                </a:extLst>
              </p:cNvPr>
              <p:cNvSpPr>
                <a:spLocks noRot="1" noChangeAspect="1" noMove="1" noResize="1" noEditPoints="1" noAdjustHandles="1" noChangeArrowheads="1" noChangeShapeType="1" noTextEdit="1"/>
              </p:cNvSpPr>
              <p:nvPr/>
            </p:nvSpPr>
            <p:spPr>
              <a:xfrm>
                <a:off x="8720294" y="538455"/>
                <a:ext cx="772647" cy="307841"/>
              </a:xfrm>
              <a:prstGeom prst="rect">
                <a:avLst/>
              </a:prstGeom>
              <a:blipFill>
                <a:blip r:embed="rId89"/>
                <a:stretch>
                  <a:fillRect/>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1F2664DF-7987-4ACE-8735-F20B3DC08F4E}"/>
              </a:ext>
            </a:extLst>
          </p:cNvPr>
          <p:cNvSpPr txBox="1"/>
          <p:nvPr/>
        </p:nvSpPr>
        <p:spPr>
          <a:xfrm>
            <a:off x="7523692" y="2173091"/>
            <a:ext cx="2962213" cy="261610"/>
          </a:xfrm>
          <a:prstGeom prst="rect">
            <a:avLst/>
          </a:prstGeom>
          <a:noFill/>
        </p:spPr>
        <p:txBody>
          <a:bodyPr wrap="square" rtlCol="0">
            <a:spAutoFit/>
          </a:bodyPr>
          <a:lstStyle/>
          <a:p>
            <a:r>
              <a:rPr lang="en-US" sz="1100" b="1" u="sng" dirty="0">
                <a:solidFill>
                  <a:schemeClr val="accent4">
                    <a:lumMod val="60000"/>
                    <a:lumOff val="40000"/>
                  </a:schemeClr>
                </a:solidFill>
                <a:latin typeface="Centaur" panose="02030504050205020304" pitchFamily="18" charset="0"/>
              </a:rPr>
              <a:t>All instances depend on mass and composition.</a:t>
            </a:r>
          </a:p>
        </p:txBody>
      </p:sp>
      <p:sp>
        <p:nvSpPr>
          <p:cNvPr id="29" name="TextBox 28">
            <a:extLst>
              <a:ext uri="{FF2B5EF4-FFF2-40B4-BE49-F238E27FC236}">
                <a16:creationId xmlns:a16="http://schemas.microsoft.com/office/drawing/2014/main" id="{BDA79EF2-29DB-4CB7-BC58-699126B84EEC}"/>
              </a:ext>
            </a:extLst>
          </p:cNvPr>
          <p:cNvSpPr txBox="1"/>
          <p:nvPr/>
        </p:nvSpPr>
        <p:spPr>
          <a:xfrm>
            <a:off x="3184742" y="3672937"/>
            <a:ext cx="1955164" cy="646331"/>
          </a:xfrm>
          <a:prstGeom prst="rect">
            <a:avLst/>
          </a:prstGeom>
          <a:noFill/>
        </p:spPr>
        <p:txBody>
          <a:bodyPr wrap="square" rtlCol="0">
            <a:spAutoFit/>
          </a:bodyPr>
          <a:lstStyle/>
          <a:p>
            <a:r>
              <a:rPr lang="en-US" sz="1200" dirty="0">
                <a:latin typeface="xkcd" pitchFamily="50" charset="0"/>
              </a:rPr>
              <a:t>ECSN: </a:t>
            </a:r>
            <a:r>
              <a:rPr lang="en-US" sz="1200" dirty="0">
                <a:latin typeface="Centaur" panose="02030504050205020304" pitchFamily="18" charset="0"/>
              </a:rPr>
              <a:t>Fusion goes on to make O-Ne-Mg core/wd. Could explode through same EC.</a:t>
            </a:r>
          </a:p>
        </p:txBody>
      </p:sp>
      <p:sp>
        <p:nvSpPr>
          <p:cNvPr id="224" name="Rectangle 223">
            <a:extLst>
              <a:ext uri="{FF2B5EF4-FFF2-40B4-BE49-F238E27FC236}">
                <a16:creationId xmlns:a16="http://schemas.microsoft.com/office/drawing/2014/main" id="{6BCF0AC6-0D38-4433-8644-778CD411CC22}"/>
              </a:ext>
            </a:extLst>
          </p:cNvPr>
          <p:cNvSpPr/>
          <p:nvPr/>
        </p:nvSpPr>
        <p:spPr>
          <a:xfrm>
            <a:off x="3159875" y="4321082"/>
            <a:ext cx="2084836" cy="830997"/>
          </a:xfrm>
          <a:prstGeom prst="rect">
            <a:avLst/>
          </a:prstGeom>
        </p:spPr>
        <p:txBody>
          <a:bodyPr wrap="square">
            <a:spAutoFit/>
          </a:bodyPr>
          <a:lstStyle/>
          <a:p>
            <a:r>
              <a:rPr lang="en-US" sz="1200" dirty="0">
                <a:latin typeface="xkcd" pitchFamily="50" charset="0"/>
              </a:rPr>
              <a:t>CCSN: </a:t>
            </a:r>
            <a:r>
              <a:rPr lang="en-US" sz="1200" dirty="0">
                <a:latin typeface="Centaur" panose="02030504050205020304" pitchFamily="18" charset="0"/>
              </a:rPr>
              <a:t>Iron fusion and neutrinos cause energy loss. Core collapses. Outer layers bounce off dense neutron core, shock wave.</a:t>
            </a:r>
          </a:p>
        </p:txBody>
      </p:sp>
      <p:sp>
        <p:nvSpPr>
          <p:cNvPr id="232" name="Rectangle 231">
            <a:extLst>
              <a:ext uri="{FF2B5EF4-FFF2-40B4-BE49-F238E27FC236}">
                <a16:creationId xmlns:a16="http://schemas.microsoft.com/office/drawing/2014/main" id="{E0DCF4DE-6E81-43A0-AF6D-BD7FCC251364}"/>
              </a:ext>
            </a:extLst>
          </p:cNvPr>
          <p:cNvSpPr/>
          <p:nvPr/>
        </p:nvSpPr>
        <p:spPr>
          <a:xfrm>
            <a:off x="7461857" y="5580342"/>
            <a:ext cx="676788" cy="276999"/>
          </a:xfrm>
          <a:prstGeom prst="rect">
            <a:avLst/>
          </a:prstGeom>
        </p:spPr>
        <p:txBody>
          <a:bodyPr wrap="none">
            <a:spAutoFit/>
          </a:bodyPr>
          <a:lstStyle/>
          <a:p>
            <a:r>
              <a:rPr lang="en-US" sz="1200" dirty="0">
                <a:latin typeface="xkcd" pitchFamily="50" charset="0"/>
              </a:rPr>
              <a:t>(R)apid</a:t>
            </a:r>
          </a:p>
        </p:txBody>
      </p:sp>
      <mc:AlternateContent xmlns:mc="http://schemas.openxmlformats.org/markup-compatibility/2006" xmlns:a14="http://schemas.microsoft.com/office/drawing/2010/main">
        <mc:Choice Requires="a14">
          <p:sp>
            <p:nvSpPr>
              <p:cNvPr id="249" name="Rectangle 248">
                <a:extLst>
                  <a:ext uri="{FF2B5EF4-FFF2-40B4-BE49-F238E27FC236}">
                    <a16:creationId xmlns:a16="http://schemas.microsoft.com/office/drawing/2014/main" id="{B2CBA28B-F216-43AF-BF1B-990B349DF3FC}"/>
                  </a:ext>
                </a:extLst>
              </p:cNvPr>
              <p:cNvSpPr/>
              <p:nvPr/>
            </p:nvSpPr>
            <p:spPr>
              <a:xfrm>
                <a:off x="-4797" y="330874"/>
                <a:ext cx="732701" cy="4368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𝑃</m:t>
                      </m:r>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𝑀</m:t>
                          </m:r>
                          <m:r>
                            <a:rPr lang="en-US" sz="1200" i="1">
                              <a:latin typeface="Cambria Math" panose="02040503050406030204" pitchFamily="18" charset="0"/>
                            </a:rPr>
                            <m:t>𝜌</m:t>
                          </m:r>
                        </m:num>
                        <m:den>
                          <m:r>
                            <a:rPr lang="en-US" sz="1200" i="1">
                              <a:latin typeface="Cambria Math" panose="02040503050406030204" pitchFamily="18" charset="0"/>
                            </a:rPr>
                            <m:t>𝑅</m:t>
                          </m:r>
                        </m:den>
                      </m:f>
                    </m:oMath>
                  </m:oMathPara>
                </a14:m>
                <a:endParaRPr lang="en-US" sz="1200" dirty="0"/>
              </a:p>
            </p:txBody>
          </p:sp>
        </mc:Choice>
        <mc:Fallback xmlns="">
          <p:sp>
            <p:nvSpPr>
              <p:cNvPr id="249" name="Rectangle 248">
                <a:extLst>
                  <a:ext uri="{FF2B5EF4-FFF2-40B4-BE49-F238E27FC236}">
                    <a16:creationId xmlns:a16="http://schemas.microsoft.com/office/drawing/2014/main" id="{B2CBA28B-F216-43AF-BF1B-990B349DF3FC}"/>
                  </a:ext>
                </a:extLst>
              </p:cNvPr>
              <p:cNvSpPr>
                <a:spLocks noRot="1" noChangeAspect="1" noMove="1" noResize="1" noEditPoints="1" noAdjustHandles="1" noChangeArrowheads="1" noChangeShapeType="1" noTextEdit="1"/>
              </p:cNvSpPr>
              <p:nvPr/>
            </p:nvSpPr>
            <p:spPr>
              <a:xfrm>
                <a:off x="-4797" y="330874"/>
                <a:ext cx="732701" cy="436851"/>
              </a:xfrm>
              <a:prstGeom prst="rect">
                <a:avLst/>
              </a:prstGeom>
              <a:blipFill>
                <a:blip r:embed="rId92"/>
                <a:stretch>
                  <a:fillRect b="-13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1" name="Rectangle 250">
                <a:extLst>
                  <a:ext uri="{FF2B5EF4-FFF2-40B4-BE49-F238E27FC236}">
                    <a16:creationId xmlns:a16="http://schemas.microsoft.com/office/drawing/2014/main" id="{0E3A4457-50FC-4ECA-ABDD-3429A52B10D0}"/>
                  </a:ext>
                </a:extLst>
              </p:cNvPr>
              <p:cNvSpPr/>
              <p:nvPr/>
            </p:nvSpPr>
            <p:spPr>
              <a:xfrm>
                <a:off x="17893" y="719880"/>
                <a:ext cx="694164" cy="4669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𝑃</m:t>
                      </m:r>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𝜌</m:t>
                          </m:r>
                          <m:r>
                            <a:rPr lang="en-US" sz="1200" i="1">
                              <a:latin typeface="Cambria Math" panose="02040503050406030204" pitchFamily="18" charset="0"/>
                            </a:rPr>
                            <m:t>𝑇</m:t>
                          </m:r>
                        </m:num>
                        <m:den>
                          <m:r>
                            <a:rPr lang="en-US" sz="1200" i="1">
                              <a:latin typeface="Cambria Math" panose="02040503050406030204" pitchFamily="18" charset="0"/>
                            </a:rPr>
                            <m:t>𝜇</m:t>
                          </m:r>
                        </m:den>
                      </m:f>
                    </m:oMath>
                  </m:oMathPara>
                </a14:m>
                <a:endParaRPr lang="en-US" sz="1200" dirty="0"/>
              </a:p>
            </p:txBody>
          </p:sp>
        </mc:Choice>
        <mc:Fallback xmlns="">
          <p:sp>
            <p:nvSpPr>
              <p:cNvPr id="251" name="Rectangle 250">
                <a:extLst>
                  <a:ext uri="{FF2B5EF4-FFF2-40B4-BE49-F238E27FC236}">
                    <a16:creationId xmlns:a16="http://schemas.microsoft.com/office/drawing/2014/main" id="{0E3A4457-50FC-4ECA-ABDD-3429A52B10D0}"/>
                  </a:ext>
                </a:extLst>
              </p:cNvPr>
              <p:cNvSpPr>
                <a:spLocks noRot="1" noChangeAspect="1" noMove="1" noResize="1" noEditPoints="1" noAdjustHandles="1" noChangeArrowheads="1" noChangeShapeType="1" noTextEdit="1"/>
              </p:cNvSpPr>
              <p:nvPr/>
            </p:nvSpPr>
            <p:spPr>
              <a:xfrm>
                <a:off x="17893" y="719880"/>
                <a:ext cx="694164" cy="466987"/>
              </a:xfrm>
              <a:prstGeom prst="rect">
                <a:avLst/>
              </a:prstGeom>
              <a:blipFill>
                <a:blip r:embed="rId93"/>
                <a:stretch>
                  <a:fillRect b="-1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2" name="Rectangle 251">
                <a:extLst>
                  <a:ext uri="{FF2B5EF4-FFF2-40B4-BE49-F238E27FC236}">
                    <a16:creationId xmlns:a16="http://schemas.microsoft.com/office/drawing/2014/main" id="{58835ED8-D61E-4C3B-81CD-7D402DA550EE}"/>
                  </a:ext>
                </a:extLst>
              </p:cNvPr>
              <p:cNvSpPr/>
              <p:nvPr/>
            </p:nvSpPr>
            <p:spPr>
              <a:xfrm>
                <a:off x="-48312" y="1115672"/>
                <a:ext cx="847733" cy="4669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1200" i="1" dirty="0">
                              <a:latin typeface="Cambria Math" panose="02040503050406030204" pitchFamily="18" charset="0"/>
                            </a:rPr>
                          </m:ctrlPr>
                        </m:fPr>
                        <m:num>
                          <m:r>
                            <a:rPr lang="en-US" sz="1200" i="1" dirty="0">
                              <a:latin typeface="Cambria Math" panose="02040503050406030204" pitchFamily="18" charset="0"/>
                            </a:rPr>
                            <m:t>𝑀</m:t>
                          </m:r>
                          <m:r>
                            <a:rPr lang="en-US" sz="1200" i="1" dirty="0">
                              <a:latin typeface="Cambria Math" panose="02040503050406030204" pitchFamily="18" charset="0"/>
                            </a:rPr>
                            <m:t>𝜌</m:t>
                          </m:r>
                        </m:num>
                        <m:den>
                          <m:r>
                            <a:rPr lang="en-US" sz="1200" i="1" dirty="0">
                              <a:latin typeface="Cambria Math" panose="02040503050406030204" pitchFamily="18" charset="0"/>
                            </a:rPr>
                            <m:t>𝑅</m:t>
                          </m:r>
                        </m:den>
                      </m:f>
                      <m:r>
                        <a:rPr lang="en-US" sz="1200" i="1" dirty="0">
                          <a:latin typeface="Cambria Math" panose="02040503050406030204" pitchFamily="18" charset="0"/>
                        </a:rPr>
                        <m:t> ∝</m:t>
                      </m:r>
                      <m:f>
                        <m:fPr>
                          <m:ctrlPr>
                            <a:rPr lang="en-US" sz="1200" i="1" dirty="0">
                              <a:latin typeface="Cambria Math" panose="02040503050406030204" pitchFamily="18" charset="0"/>
                            </a:rPr>
                          </m:ctrlPr>
                        </m:fPr>
                        <m:num>
                          <m:r>
                            <a:rPr lang="en-US" sz="1200" i="1" dirty="0">
                              <a:latin typeface="Cambria Math" panose="02040503050406030204" pitchFamily="18" charset="0"/>
                            </a:rPr>
                            <m:t>𝜌</m:t>
                          </m:r>
                          <m:r>
                            <a:rPr lang="en-US" sz="1200" i="1" dirty="0">
                              <a:latin typeface="Cambria Math" panose="02040503050406030204" pitchFamily="18" charset="0"/>
                            </a:rPr>
                            <m:t>𝑇</m:t>
                          </m:r>
                        </m:num>
                        <m:den>
                          <m:r>
                            <a:rPr lang="en-US" sz="1200" i="1" dirty="0">
                              <a:latin typeface="Cambria Math" panose="02040503050406030204" pitchFamily="18" charset="0"/>
                            </a:rPr>
                            <m:t>𝜇</m:t>
                          </m:r>
                        </m:den>
                      </m:f>
                    </m:oMath>
                  </m:oMathPara>
                </a14:m>
                <a:endParaRPr lang="en-US" sz="1200" dirty="0"/>
              </a:p>
            </p:txBody>
          </p:sp>
        </mc:Choice>
        <mc:Fallback xmlns="">
          <p:sp>
            <p:nvSpPr>
              <p:cNvPr id="252" name="Rectangle 251">
                <a:extLst>
                  <a:ext uri="{FF2B5EF4-FFF2-40B4-BE49-F238E27FC236}">
                    <a16:creationId xmlns:a16="http://schemas.microsoft.com/office/drawing/2014/main" id="{58835ED8-D61E-4C3B-81CD-7D402DA550EE}"/>
                  </a:ext>
                </a:extLst>
              </p:cNvPr>
              <p:cNvSpPr>
                <a:spLocks noRot="1" noChangeAspect="1" noMove="1" noResize="1" noEditPoints="1" noAdjustHandles="1" noChangeArrowheads="1" noChangeShapeType="1" noTextEdit="1"/>
              </p:cNvSpPr>
              <p:nvPr/>
            </p:nvSpPr>
            <p:spPr>
              <a:xfrm>
                <a:off x="-48312" y="1115672"/>
                <a:ext cx="847733" cy="466987"/>
              </a:xfrm>
              <a:prstGeom prst="rect">
                <a:avLst/>
              </a:prstGeom>
              <a:blipFill>
                <a:blip r:embed="rId94"/>
                <a:stretch>
                  <a:fillRect b="-1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3" name="Rectangle 252">
                <a:extLst>
                  <a:ext uri="{FF2B5EF4-FFF2-40B4-BE49-F238E27FC236}">
                    <a16:creationId xmlns:a16="http://schemas.microsoft.com/office/drawing/2014/main" id="{3C26C543-DE22-4D41-900E-34D7043B0CC5}"/>
                  </a:ext>
                </a:extLst>
              </p:cNvPr>
              <p:cNvSpPr/>
              <p:nvPr/>
            </p:nvSpPr>
            <p:spPr>
              <a:xfrm>
                <a:off x="20405" y="1515874"/>
                <a:ext cx="757580" cy="43685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200" i="1">
                          <a:latin typeface="Cambria Math" panose="02040503050406030204" pitchFamily="18" charset="0"/>
                        </a:rPr>
                        <m:t>𝑇</m:t>
                      </m:r>
                      <m:r>
                        <a:rPr lang="en-US" sz="1200" i="1">
                          <a:latin typeface="Cambria Math" panose="02040503050406030204" pitchFamily="18" charset="0"/>
                        </a:rPr>
                        <m:t>∝</m:t>
                      </m:r>
                      <m:r>
                        <a:rPr lang="en-US" sz="1200" i="1">
                          <a:latin typeface="Cambria Math" panose="02040503050406030204" pitchFamily="18" charset="0"/>
                        </a:rPr>
                        <m:t>𝜇</m:t>
                      </m:r>
                      <m:f>
                        <m:fPr>
                          <m:ctrlPr>
                            <a:rPr lang="en-US" sz="1200" i="1">
                              <a:latin typeface="Cambria Math" panose="02040503050406030204" pitchFamily="18" charset="0"/>
                            </a:rPr>
                          </m:ctrlPr>
                        </m:fPr>
                        <m:num>
                          <m:r>
                            <a:rPr lang="en-US" sz="1200" i="1">
                              <a:latin typeface="Cambria Math" panose="02040503050406030204" pitchFamily="18" charset="0"/>
                            </a:rPr>
                            <m:t>𝑀</m:t>
                          </m:r>
                        </m:num>
                        <m:den>
                          <m:r>
                            <a:rPr lang="en-US" sz="1200" i="1">
                              <a:latin typeface="Cambria Math" panose="02040503050406030204" pitchFamily="18" charset="0"/>
                            </a:rPr>
                            <m:t>𝑅</m:t>
                          </m:r>
                        </m:den>
                      </m:f>
                    </m:oMath>
                  </m:oMathPara>
                </a14:m>
                <a:endParaRPr lang="en-US" sz="1200" dirty="0"/>
              </a:p>
            </p:txBody>
          </p:sp>
        </mc:Choice>
        <mc:Fallback xmlns="">
          <p:sp>
            <p:nvSpPr>
              <p:cNvPr id="253" name="Rectangle 252">
                <a:extLst>
                  <a:ext uri="{FF2B5EF4-FFF2-40B4-BE49-F238E27FC236}">
                    <a16:creationId xmlns:a16="http://schemas.microsoft.com/office/drawing/2014/main" id="{3C26C543-DE22-4D41-900E-34D7043B0CC5}"/>
                  </a:ext>
                </a:extLst>
              </p:cNvPr>
              <p:cNvSpPr>
                <a:spLocks noRot="1" noChangeAspect="1" noMove="1" noResize="1" noEditPoints="1" noAdjustHandles="1" noChangeArrowheads="1" noChangeShapeType="1" noTextEdit="1"/>
              </p:cNvSpPr>
              <p:nvPr/>
            </p:nvSpPr>
            <p:spPr>
              <a:xfrm>
                <a:off x="20405" y="1515874"/>
                <a:ext cx="757580" cy="436851"/>
              </a:xfrm>
              <a:prstGeom prst="rect">
                <a:avLst/>
              </a:prstGeom>
              <a:blipFill>
                <a:blip r:embed="rId95"/>
                <a:stretch>
                  <a:fillRect b="-1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4" name="Rectangle 253">
                <a:extLst>
                  <a:ext uri="{FF2B5EF4-FFF2-40B4-BE49-F238E27FC236}">
                    <a16:creationId xmlns:a16="http://schemas.microsoft.com/office/drawing/2014/main" id="{DED48B1B-3869-4883-8DCC-5BAF70636573}"/>
                  </a:ext>
                </a:extLst>
              </p:cNvPr>
              <p:cNvSpPr/>
              <p:nvPr/>
            </p:nvSpPr>
            <p:spPr>
              <a:xfrm>
                <a:off x="28125" y="1910307"/>
                <a:ext cx="1250727" cy="276999"/>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200" i="1">
                          <a:latin typeface="Cambria Math" panose="02040503050406030204" pitchFamily="18" charset="0"/>
                        </a:rPr>
                        <m:t>𝑇</m:t>
                      </m:r>
                      <m:r>
                        <a:rPr lang="en-US" sz="1200" i="1">
                          <a:latin typeface="Cambria Math" panose="02040503050406030204" pitchFamily="18" charset="0"/>
                        </a:rPr>
                        <m:t>=1.2×</m:t>
                      </m:r>
                      <m:sSup>
                        <m:sSupPr>
                          <m:ctrlPr>
                            <a:rPr lang="en-US" sz="1200" i="1">
                              <a:latin typeface="Cambria Math" panose="02040503050406030204" pitchFamily="18" charset="0"/>
                            </a:rPr>
                          </m:ctrlPr>
                        </m:sSupPr>
                        <m:e>
                          <m:r>
                            <a:rPr lang="en-US" sz="1200" i="1">
                              <a:latin typeface="Cambria Math" panose="02040503050406030204" pitchFamily="18" charset="0"/>
                            </a:rPr>
                            <m:t>10</m:t>
                          </m:r>
                        </m:e>
                        <m:sup>
                          <m:r>
                            <a:rPr lang="en-US" sz="1200" i="1">
                              <a:latin typeface="Cambria Math" panose="02040503050406030204" pitchFamily="18" charset="0"/>
                            </a:rPr>
                            <m:t>7</m:t>
                          </m:r>
                        </m:sup>
                      </m:sSup>
                      <m:r>
                        <a:rPr lang="en-US" sz="1200" i="1">
                          <a:latin typeface="Cambria Math" panose="02040503050406030204" pitchFamily="18" charset="0"/>
                        </a:rPr>
                        <m:t>𝐾</m:t>
                      </m:r>
                    </m:oMath>
                  </m:oMathPara>
                </a14:m>
                <a:endParaRPr lang="en-US" sz="1200" dirty="0"/>
              </a:p>
            </p:txBody>
          </p:sp>
        </mc:Choice>
        <mc:Fallback xmlns="">
          <p:sp>
            <p:nvSpPr>
              <p:cNvPr id="254" name="Rectangle 253">
                <a:extLst>
                  <a:ext uri="{FF2B5EF4-FFF2-40B4-BE49-F238E27FC236}">
                    <a16:creationId xmlns:a16="http://schemas.microsoft.com/office/drawing/2014/main" id="{DED48B1B-3869-4883-8DCC-5BAF70636573}"/>
                  </a:ext>
                </a:extLst>
              </p:cNvPr>
              <p:cNvSpPr>
                <a:spLocks noRot="1" noChangeAspect="1" noMove="1" noResize="1" noEditPoints="1" noAdjustHandles="1" noChangeArrowheads="1" noChangeShapeType="1" noTextEdit="1"/>
              </p:cNvSpPr>
              <p:nvPr/>
            </p:nvSpPr>
            <p:spPr>
              <a:xfrm>
                <a:off x="28125" y="1910307"/>
                <a:ext cx="1250727" cy="276999"/>
              </a:xfrm>
              <a:prstGeom prst="rect">
                <a:avLst/>
              </a:prstGeom>
              <a:blipFill>
                <a:blip r:embed="rId9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5" name="Rectangle 254">
                <a:extLst>
                  <a:ext uri="{FF2B5EF4-FFF2-40B4-BE49-F238E27FC236}">
                    <a16:creationId xmlns:a16="http://schemas.microsoft.com/office/drawing/2014/main" id="{94C48AC7-C890-43BF-BEB9-7857BA13DAA9}"/>
                  </a:ext>
                </a:extLst>
              </p:cNvPr>
              <p:cNvSpPr/>
              <p:nvPr/>
            </p:nvSpPr>
            <p:spPr>
              <a:xfrm>
                <a:off x="6627" y="2171626"/>
                <a:ext cx="1790939" cy="276999"/>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𝑇</m:t>
                          </m:r>
                        </m:e>
                        <m:sub>
                          <m:r>
                            <a:rPr lang="en-US" sz="1200" i="1">
                              <a:latin typeface="Cambria Math" panose="02040503050406030204" pitchFamily="18" charset="0"/>
                            </a:rPr>
                            <m:t>𝑛𝑒𝑢𝑡𝑟𝑖𝑛𝑜𝑠</m:t>
                          </m:r>
                        </m:sub>
                      </m:sSub>
                      <m:r>
                        <a:rPr lang="en-US" sz="1200" i="1">
                          <a:latin typeface="Cambria Math" panose="02040503050406030204" pitchFamily="18" charset="0"/>
                        </a:rPr>
                        <m:t>=1.5×</m:t>
                      </m:r>
                      <m:sSup>
                        <m:sSupPr>
                          <m:ctrlPr>
                            <a:rPr lang="en-US" sz="1200" i="1">
                              <a:latin typeface="Cambria Math" panose="02040503050406030204" pitchFamily="18" charset="0"/>
                            </a:rPr>
                          </m:ctrlPr>
                        </m:sSupPr>
                        <m:e>
                          <m:r>
                            <a:rPr lang="en-US" sz="1200" i="1">
                              <a:latin typeface="Cambria Math" panose="02040503050406030204" pitchFamily="18" charset="0"/>
                            </a:rPr>
                            <m:t>10</m:t>
                          </m:r>
                        </m:e>
                        <m:sup>
                          <m:r>
                            <a:rPr lang="en-US" sz="1200" i="1">
                              <a:latin typeface="Cambria Math" panose="02040503050406030204" pitchFamily="18" charset="0"/>
                            </a:rPr>
                            <m:t>7</m:t>
                          </m:r>
                        </m:sup>
                      </m:sSup>
                      <m:r>
                        <a:rPr lang="en-US" sz="1200" i="1">
                          <a:latin typeface="Cambria Math" panose="02040503050406030204" pitchFamily="18" charset="0"/>
                        </a:rPr>
                        <m:t>𝐾</m:t>
                      </m:r>
                    </m:oMath>
                  </m:oMathPara>
                </a14:m>
                <a:endParaRPr lang="en-US" sz="1200" dirty="0"/>
              </a:p>
            </p:txBody>
          </p:sp>
        </mc:Choice>
        <mc:Fallback xmlns="">
          <p:sp>
            <p:nvSpPr>
              <p:cNvPr id="255" name="Rectangle 254">
                <a:extLst>
                  <a:ext uri="{FF2B5EF4-FFF2-40B4-BE49-F238E27FC236}">
                    <a16:creationId xmlns:a16="http://schemas.microsoft.com/office/drawing/2014/main" id="{94C48AC7-C890-43BF-BEB9-7857BA13DAA9}"/>
                  </a:ext>
                </a:extLst>
              </p:cNvPr>
              <p:cNvSpPr>
                <a:spLocks noRot="1" noChangeAspect="1" noMove="1" noResize="1" noEditPoints="1" noAdjustHandles="1" noChangeArrowheads="1" noChangeShapeType="1" noTextEdit="1"/>
              </p:cNvSpPr>
              <p:nvPr/>
            </p:nvSpPr>
            <p:spPr>
              <a:xfrm>
                <a:off x="6627" y="2171626"/>
                <a:ext cx="1790939" cy="276999"/>
              </a:xfrm>
              <a:prstGeom prst="rect">
                <a:avLst/>
              </a:prstGeom>
              <a:blipFill>
                <a:blip r:embed="rId97"/>
                <a:stretch>
                  <a:fillRect/>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D9D1CB47-A920-4A3F-85E0-84A7359431FF}"/>
              </a:ext>
            </a:extLst>
          </p:cNvPr>
          <p:cNvCxnSpPr>
            <a:cxnSpLocks/>
          </p:cNvCxnSpPr>
          <p:nvPr/>
        </p:nvCxnSpPr>
        <p:spPr>
          <a:xfrm flipH="1">
            <a:off x="1324597" y="5663435"/>
            <a:ext cx="211519" cy="6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F782CABC-0127-4325-B54C-457745EC6578}"/>
              </a:ext>
            </a:extLst>
          </p:cNvPr>
          <p:cNvCxnSpPr>
            <a:cxnSpLocks/>
          </p:cNvCxnSpPr>
          <p:nvPr/>
        </p:nvCxnSpPr>
        <p:spPr>
          <a:xfrm flipH="1">
            <a:off x="1248347" y="5673428"/>
            <a:ext cx="292336" cy="179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TextBox 187">
            <a:extLst>
              <a:ext uri="{FF2B5EF4-FFF2-40B4-BE49-F238E27FC236}">
                <a16:creationId xmlns:a16="http://schemas.microsoft.com/office/drawing/2014/main" id="{B6BE9E24-F9C6-4C6B-BFED-30F521B479FC}"/>
              </a:ext>
            </a:extLst>
          </p:cNvPr>
          <p:cNvSpPr txBox="1"/>
          <p:nvPr/>
        </p:nvSpPr>
        <p:spPr>
          <a:xfrm>
            <a:off x="6996245" y="2681393"/>
            <a:ext cx="3068881" cy="707886"/>
          </a:xfrm>
          <a:prstGeom prst="rect">
            <a:avLst/>
          </a:prstGeom>
          <a:noFill/>
        </p:spPr>
        <p:txBody>
          <a:bodyPr wrap="square" rtlCol="0">
            <a:spAutoFit/>
          </a:bodyPr>
          <a:lstStyle/>
          <a:p>
            <a:r>
              <a:rPr lang="en-US" sz="1000" dirty="0">
                <a:latin typeface="xkcd" pitchFamily="50" charset="0"/>
              </a:rPr>
              <a:t>Stellar Evolution Models: </a:t>
            </a:r>
            <a:r>
              <a:rPr lang="en-US" sz="1000" dirty="0">
                <a:latin typeface="Centaur" panose="02030504050205020304" pitchFamily="18" charset="0"/>
              </a:rPr>
              <a:t>Initial Conditions for stars. Mass Loss and Mixing can be uncertain and have large impacts for observed properties and lifetimes. Binary interactions – SN kicks, CEE outcomes, Mass Transfer</a:t>
            </a:r>
            <a:endParaRPr lang="en-US" sz="1000" dirty="0">
              <a:latin typeface="xkcd" pitchFamily="50" charset="0"/>
            </a:endParaRPr>
          </a:p>
        </p:txBody>
      </p:sp>
      <p:sp>
        <p:nvSpPr>
          <p:cNvPr id="189" name="TextBox 188">
            <a:extLst>
              <a:ext uri="{FF2B5EF4-FFF2-40B4-BE49-F238E27FC236}">
                <a16:creationId xmlns:a16="http://schemas.microsoft.com/office/drawing/2014/main" id="{8CBC1585-22A5-4FF1-BBE3-269584010CB8}"/>
              </a:ext>
            </a:extLst>
          </p:cNvPr>
          <p:cNvSpPr txBox="1"/>
          <p:nvPr/>
        </p:nvSpPr>
        <p:spPr>
          <a:xfrm>
            <a:off x="6977334" y="3400691"/>
            <a:ext cx="3081066" cy="1015663"/>
          </a:xfrm>
          <a:prstGeom prst="rect">
            <a:avLst/>
          </a:prstGeom>
          <a:noFill/>
        </p:spPr>
        <p:txBody>
          <a:bodyPr wrap="square" rtlCol="0">
            <a:spAutoFit/>
          </a:bodyPr>
          <a:lstStyle/>
          <a:p>
            <a:r>
              <a:rPr lang="en-US" sz="1000" dirty="0">
                <a:latin typeface="xkcd" pitchFamily="50" charset="0"/>
              </a:rPr>
              <a:t>Statistical Distributions: </a:t>
            </a:r>
            <a:r>
              <a:rPr lang="en-US" sz="1000" dirty="0">
                <a:latin typeface="Centaur" panose="02030504050205020304" pitchFamily="18" charset="0"/>
              </a:rPr>
              <a:t>Initial conditions for a population of stars. IMF. Star Formation History – Instantaneous (cluster)  Continuous (galaxy), complex. Chemical distribution/evolution – initial composition of stars, how the composition changes with time. Initial Rotation Rates. Binaries – Fraction, q, Period, a </a:t>
            </a:r>
            <a:endParaRPr lang="en-US" sz="1000" dirty="0">
              <a:latin typeface="xkcd" pitchFamily="50" charset="0"/>
            </a:endParaRPr>
          </a:p>
        </p:txBody>
      </p:sp>
      <p:sp>
        <p:nvSpPr>
          <p:cNvPr id="190" name="TextBox 189">
            <a:extLst>
              <a:ext uri="{FF2B5EF4-FFF2-40B4-BE49-F238E27FC236}">
                <a16:creationId xmlns:a16="http://schemas.microsoft.com/office/drawing/2014/main" id="{D5D92231-0AF8-4F94-851D-C78B8EA47645}"/>
              </a:ext>
            </a:extLst>
          </p:cNvPr>
          <p:cNvSpPr txBox="1"/>
          <p:nvPr/>
        </p:nvSpPr>
        <p:spPr>
          <a:xfrm>
            <a:off x="6980058" y="4421825"/>
            <a:ext cx="3093295" cy="553998"/>
          </a:xfrm>
          <a:prstGeom prst="rect">
            <a:avLst/>
          </a:prstGeom>
          <a:noFill/>
        </p:spPr>
        <p:txBody>
          <a:bodyPr wrap="square" rtlCol="0">
            <a:spAutoFit/>
          </a:bodyPr>
          <a:lstStyle/>
          <a:p>
            <a:r>
              <a:rPr lang="en-US" sz="1000" dirty="0">
                <a:latin typeface="xkcd" pitchFamily="50" charset="0"/>
              </a:rPr>
              <a:t>Stellar atmosphere Models: </a:t>
            </a:r>
            <a:r>
              <a:rPr lang="en-US" sz="1000" dirty="0">
                <a:latin typeface="Centaur" panose="02030504050205020304" pitchFamily="18" charset="0"/>
              </a:rPr>
              <a:t>Model for spectrum given surface conditions: composition, temp, surface gravity, luminosity, rotation</a:t>
            </a:r>
          </a:p>
        </p:txBody>
      </p:sp>
      <p:sp>
        <p:nvSpPr>
          <p:cNvPr id="282" name="Rectangle 281">
            <a:extLst>
              <a:ext uri="{FF2B5EF4-FFF2-40B4-BE49-F238E27FC236}">
                <a16:creationId xmlns:a16="http://schemas.microsoft.com/office/drawing/2014/main" id="{B226F2D0-254E-4301-BE12-4C0731B6F230}"/>
              </a:ext>
            </a:extLst>
          </p:cNvPr>
          <p:cNvSpPr/>
          <p:nvPr/>
        </p:nvSpPr>
        <p:spPr>
          <a:xfrm>
            <a:off x="4763196" y="337263"/>
            <a:ext cx="2914139" cy="430887"/>
          </a:xfrm>
          <a:prstGeom prst="rect">
            <a:avLst/>
          </a:prstGeom>
        </p:spPr>
        <p:txBody>
          <a:bodyPr wrap="square">
            <a:spAutoFit/>
          </a:bodyPr>
          <a:lstStyle/>
          <a:p>
            <a:r>
              <a:rPr lang="en-US" sz="1100" dirty="0">
                <a:latin typeface="Centaur" panose="02030504050205020304" pitchFamily="18" charset="0"/>
              </a:rPr>
              <a:t>The sol’s to time dependent eqs of stellar structure given a displacement/perturbation from equilibrium.</a:t>
            </a:r>
          </a:p>
        </p:txBody>
      </p:sp>
      <mc:AlternateContent xmlns:mc="http://schemas.openxmlformats.org/markup-compatibility/2006">
        <mc:Choice xmlns:a14="http://schemas.microsoft.com/office/drawing/2010/main" Requires="a14">
          <p:sp>
            <p:nvSpPr>
              <p:cNvPr id="284" name="Rectangle 283">
                <a:extLst>
                  <a:ext uri="{FF2B5EF4-FFF2-40B4-BE49-F238E27FC236}">
                    <a16:creationId xmlns:a16="http://schemas.microsoft.com/office/drawing/2014/main" id="{386511E0-BFFA-4CC0-ABC7-C6A85E972120}"/>
                  </a:ext>
                </a:extLst>
              </p:cNvPr>
              <p:cNvSpPr/>
              <p:nvPr/>
            </p:nvSpPr>
            <p:spPr>
              <a:xfrm>
                <a:off x="1996406" y="7082149"/>
                <a:ext cx="2341527" cy="720197"/>
              </a:xfrm>
              <a:prstGeom prst="rect">
                <a:avLst/>
              </a:prstGeom>
            </p:spPr>
            <p:txBody>
              <a:bodyPr wrap="square">
                <a:spAutoFit/>
              </a:bodyPr>
              <a:lstStyle/>
              <a:p>
                <a14:m>
                  <m:oMath xmlns:m="http://schemas.openxmlformats.org/officeDocument/2006/math">
                    <m:sSub>
                      <m:sSubPr>
                        <m:ctrlPr>
                          <a:rPr lang="en-US" sz="1000" b="1" i="1" smtClean="0">
                            <a:latin typeface="Cambria Math" panose="02040503050406030204" pitchFamily="18" charset="0"/>
                          </a:rPr>
                        </m:ctrlPr>
                      </m:sSubPr>
                      <m:e>
                        <m:r>
                          <a:rPr lang="en-US" sz="1000" b="1" i="1">
                            <a:latin typeface="Cambria Math" panose="02040503050406030204" pitchFamily="18" charset="0"/>
                          </a:rPr>
                          <m:t>𝑹</m:t>
                        </m:r>
                      </m:e>
                      <m:sub>
                        <m:r>
                          <a:rPr lang="en-US" sz="1000" b="1" i="1" smtClean="0">
                            <a:latin typeface="Cambria Math" panose="02040503050406030204" pitchFamily="18" charset="0"/>
                          </a:rPr>
                          <m:t>𝟏</m:t>
                        </m:r>
                      </m:sub>
                    </m:sSub>
                    <m:r>
                      <a:rPr lang="en-US" sz="1000" b="1" i="1">
                        <a:latin typeface="Cambria Math" panose="02040503050406030204" pitchFamily="18" charset="0"/>
                      </a:rPr>
                      <m:t>→</m:t>
                    </m:r>
                  </m:oMath>
                </a14:m>
                <a:r>
                  <a:rPr lang="en-US" sz="1000" b="1" dirty="0"/>
                  <a:t> </a:t>
                </a:r>
                <a:r>
                  <a:rPr lang="en-US" sz="1000" b="1" dirty="0">
                    <a:latin typeface="Centaur" panose="02030504050205020304" pitchFamily="18" charset="0"/>
                  </a:rPr>
                  <a:t>Donor Radius</a:t>
                </a:r>
              </a:p>
              <a:p>
                <a:r>
                  <a:rPr lang="en-US" sz="1000" u="sng" dirty="0">
                    <a:latin typeface="Centaur" panose="02030504050205020304" pitchFamily="18" charset="0"/>
                  </a:rPr>
                  <a:t>Phase 1 </a:t>
                </a:r>
                <a:r>
                  <a:rPr lang="en-US" sz="1000" dirty="0">
                    <a:latin typeface="Centaur" panose="02030504050205020304" pitchFamily="18" charset="0"/>
                  </a:rPr>
                  <a:t>: Adiabatic Adj. on  </a:t>
                </a:r>
                <a14:m>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𝑡</m:t>
                        </m:r>
                      </m:e>
                      <m:sub>
                        <m:r>
                          <a:rPr lang="en-US" sz="1000" b="0" i="1" smtClean="0">
                            <a:latin typeface="Cambria Math" panose="02040503050406030204" pitchFamily="18" charset="0"/>
                          </a:rPr>
                          <m:t>𝑓𝑓</m:t>
                        </m:r>
                      </m:sub>
                    </m:sSub>
                  </m:oMath>
                </a14:m>
                <a:endParaRPr lang="en-US" sz="1000" dirty="0">
                  <a:latin typeface="Centaur" panose="02030504050205020304" pitchFamily="18" charset="0"/>
                </a:endParaRPr>
              </a:p>
              <a:p>
                <a:r>
                  <a:rPr lang="en-US" sz="1000" dirty="0">
                    <a:latin typeface="Centaur" panose="02030504050205020304" pitchFamily="18" charset="0"/>
                  </a:rPr>
                  <a:t>Shrinks if Radiative </a:t>
                </a:r>
              </a:p>
              <a:p>
                <a:r>
                  <a:rPr lang="en-US" sz="1000" dirty="0">
                    <a:latin typeface="Centaur" panose="02030504050205020304" pitchFamily="18" charset="0"/>
                  </a:rPr>
                  <a:t>Expands if Convective</a:t>
                </a:r>
              </a:p>
            </p:txBody>
          </p:sp>
        </mc:Choice>
        <mc:Fallback>
          <p:sp>
            <p:nvSpPr>
              <p:cNvPr id="284" name="Rectangle 283">
                <a:extLst>
                  <a:ext uri="{FF2B5EF4-FFF2-40B4-BE49-F238E27FC236}">
                    <a16:creationId xmlns:a16="http://schemas.microsoft.com/office/drawing/2014/main" id="{386511E0-BFFA-4CC0-ABC7-C6A85E972120}"/>
                  </a:ext>
                </a:extLst>
              </p:cNvPr>
              <p:cNvSpPr>
                <a:spLocks noRot="1" noChangeAspect="1" noMove="1" noResize="1" noEditPoints="1" noAdjustHandles="1" noChangeArrowheads="1" noChangeShapeType="1" noTextEdit="1"/>
              </p:cNvSpPr>
              <p:nvPr/>
            </p:nvSpPr>
            <p:spPr>
              <a:xfrm>
                <a:off x="1996406" y="7082149"/>
                <a:ext cx="2341527" cy="720197"/>
              </a:xfrm>
              <a:prstGeom prst="rect">
                <a:avLst/>
              </a:prstGeom>
              <a:blipFill>
                <a:blip r:embed="rId98"/>
                <a:stretch>
                  <a:fillRect b="-3390"/>
                </a:stretch>
              </a:blipFill>
            </p:spPr>
            <p:txBody>
              <a:bodyPr/>
              <a:lstStyle/>
              <a:p>
                <a:r>
                  <a:rPr lang="en-US">
                    <a:noFill/>
                  </a:rPr>
                  <a:t> </a:t>
                </a:r>
              </a:p>
            </p:txBody>
          </p:sp>
        </mc:Fallback>
      </mc:AlternateContent>
      <p:sp>
        <p:nvSpPr>
          <p:cNvPr id="285" name="TextBox 284">
            <a:extLst>
              <a:ext uri="{FF2B5EF4-FFF2-40B4-BE49-F238E27FC236}">
                <a16:creationId xmlns:a16="http://schemas.microsoft.com/office/drawing/2014/main" id="{1ECB9349-098E-4774-B0FC-0C22CB9B2B87}"/>
              </a:ext>
            </a:extLst>
          </p:cNvPr>
          <p:cNvSpPr txBox="1"/>
          <p:nvPr/>
        </p:nvSpPr>
        <p:spPr>
          <a:xfrm>
            <a:off x="3908390" y="5134687"/>
            <a:ext cx="1717374" cy="369332"/>
          </a:xfrm>
          <a:prstGeom prst="rect">
            <a:avLst/>
          </a:prstGeom>
          <a:noFill/>
        </p:spPr>
        <p:txBody>
          <a:bodyPr wrap="square" rtlCol="0">
            <a:spAutoFit/>
          </a:bodyPr>
          <a:lstStyle/>
          <a:p>
            <a:r>
              <a:rPr lang="en-US" sz="900" dirty="0">
                <a:latin typeface="Centaur" panose="02030504050205020304" pitchFamily="18" charset="0"/>
              </a:rPr>
              <a:t>Ex. Blue Stragglers, X-ray Binaries, Thorn – Zytkow, Stripped Stars</a:t>
            </a:r>
          </a:p>
        </p:txBody>
      </p:sp>
      <p:cxnSp>
        <p:nvCxnSpPr>
          <p:cNvPr id="287" name="Straight Connector 286">
            <a:extLst>
              <a:ext uri="{FF2B5EF4-FFF2-40B4-BE49-F238E27FC236}">
                <a16:creationId xmlns:a16="http://schemas.microsoft.com/office/drawing/2014/main" id="{6A2045C7-4B43-46E5-B49E-B8721016D526}"/>
              </a:ext>
            </a:extLst>
          </p:cNvPr>
          <p:cNvCxnSpPr>
            <a:cxnSpLocks/>
          </p:cNvCxnSpPr>
          <p:nvPr/>
        </p:nvCxnSpPr>
        <p:spPr>
          <a:xfrm>
            <a:off x="4182774" y="6338636"/>
            <a:ext cx="0" cy="846183"/>
          </a:xfrm>
          <a:prstGeom prst="line">
            <a:avLst/>
          </a:prstGeom>
          <a:ln w="28575"/>
        </p:spPr>
        <p:style>
          <a:lnRef idx="3">
            <a:schemeClr val="accent4"/>
          </a:lnRef>
          <a:fillRef idx="0">
            <a:schemeClr val="accent4"/>
          </a:fillRef>
          <a:effectRef idx="2">
            <a:schemeClr val="accent4"/>
          </a:effectRef>
          <a:fontRef idx="minor">
            <a:schemeClr val="tx1"/>
          </a:fontRef>
        </p:style>
      </p:cxnSp>
      <p:cxnSp>
        <p:nvCxnSpPr>
          <p:cNvPr id="197" name="Straight Connector 196">
            <a:extLst>
              <a:ext uri="{FF2B5EF4-FFF2-40B4-BE49-F238E27FC236}">
                <a16:creationId xmlns:a16="http://schemas.microsoft.com/office/drawing/2014/main" id="{DD66FAD6-F947-4304-92BD-31596A7ADA6F}"/>
              </a:ext>
            </a:extLst>
          </p:cNvPr>
          <p:cNvCxnSpPr>
            <a:cxnSpLocks/>
          </p:cNvCxnSpPr>
          <p:nvPr/>
        </p:nvCxnSpPr>
        <p:spPr>
          <a:xfrm flipH="1">
            <a:off x="4188828" y="7167470"/>
            <a:ext cx="810763" cy="0"/>
          </a:xfrm>
          <a:prstGeom prst="line">
            <a:avLst/>
          </a:prstGeom>
          <a:ln w="28575"/>
        </p:spPr>
        <p:style>
          <a:lnRef idx="3">
            <a:schemeClr val="accent4"/>
          </a:lnRef>
          <a:fillRef idx="0">
            <a:schemeClr val="accent4"/>
          </a:fillRef>
          <a:effectRef idx="2">
            <a:schemeClr val="accent4"/>
          </a:effectRef>
          <a:fontRef idx="minor">
            <a:schemeClr val="tx1"/>
          </a:fontRef>
        </p:style>
      </p:cxnSp>
      <p:sp>
        <p:nvSpPr>
          <p:cNvPr id="88" name="TextBox 87">
            <a:extLst>
              <a:ext uri="{FF2B5EF4-FFF2-40B4-BE49-F238E27FC236}">
                <a16:creationId xmlns:a16="http://schemas.microsoft.com/office/drawing/2014/main" id="{D7252C0B-01B3-4C48-94CF-DAA94C84EF25}"/>
              </a:ext>
            </a:extLst>
          </p:cNvPr>
          <p:cNvSpPr txBox="1"/>
          <p:nvPr/>
        </p:nvSpPr>
        <p:spPr>
          <a:xfrm>
            <a:off x="3895606" y="6307994"/>
            <a:ext cx="183140" cy="369332"/>
          </a:xfrm>
          <a:prstGeom prst="rect">
            <a:avLst/>
          </a:prstGeom>
          <a:noFill/>
        </p:spPr>
        <p:txBody>
          <a:bodyPr wrap="square" rtlCol="0">
            <a:spAutoFit/>
          </a:bodyPr>
          <a:lstStyle/>
          <a:p>
            <a:r>
              <a:rPr lang="en-US" dirty="0">
                <a:solidFill>
                  <a:srgbClr val="FFC000"/>
                </a:solidFill>
                <a:latin typeface="xkcd" pitchFamily="50" charset="0"/>
              </a:rPr>
              <a:t>L</a:t>
            </a:r>
          </a:p>
        </p:txBody>
      </p:sp>
      <p:sp>
        <p:nvSpPr>
          <p:cNvPr id="208" name="TextBox 207">
            <a:extLst>
              <a:ext uri="{FF2B5EF4-FFF2-40B4-BE49-F238E27FC236}">
                <a16:creationId xmlns:a16="http://schemas.microsoft.com/office/drawing/2014/main" id="{B590E985-0629-402F-AE13-224798341844}"/>
              </a:ext>
            </a:extLst>
          </p:cNvPr>
          <p:cNvSpPr txBox="1"/>
          <p:nvPr/>
        </p:nvSpPr>
        <p:spPr>
          <a:xfrm>
            <a:off x="4963791" y="6851258"/>
            <a:ext cx="183140" cy="369332"/>
          </a:xfrm>
          <a:prstGeom prst="rect">
            <a:avLst/>
          </a:prstGeom>
          <a:noFill/>
        </p:spPr>
        <p:txBody>
          <a:bodyPr wrap="square" rtlCol="0">
            <a:spAutoFit/>
          </a:bodyPr>
          <a:lstStyle/>
          <a:p>
            <a:r>
              <a:rPr lang="en-US" dirty="0">
                <a:solidFill>
                  <a:srgbClr val="FFC000"/>
                </a:solidFill>
                <a:latin typeface="xkcd" pitchFamily="50" charset="0"/>
              </a:rPr>
              <a:t>T</a:t>
            </a:r>
          </a:p>
        </p:txBody>
      </p:sp>
      <p:cxnSp>
        <p:nvCxnSpPr>
          <p:cNvPr id="93" name="Straight Connector 92">
            <a:extLst>
              <a:ext uri="{FF2B5EF4-FFF2-40B4-BE49-F238E27FC236}">
                <a16:creationId xmlns:a16="http://schemas.microsoft.com/office/drawing/2014/main" id="{8700AB7A-FACF-4F31-A638-8ACD4ADB9ADD}"/>
              </a:ext>
            </a:extLst>
          </p:cNvPr>
          <p:cNvCxnSpPr>
            <a:cxnSpLocks/>
          </p:cNvCxnSpPr>
          <p:nvPr/>
        </p:nvCxnSpPr>
        <p:spPr>
          <a:xfrm>
            <a:off x="4328654" y="6433756"/>
            <a:ext cx="434818" cy="723146"/>
          </a:xfrm>
          <a:prstGeom prst="line">
            <a:avLst/>
          </a:prstGeom>
          <a:ln w="38100">
            <a:solidFill>
              <a:srgbClr val="04DD6E"/>
            </a:solidFill>
            <a:prstDash val="sysDash"/>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mc:Choice xmlns:a14="http://schemas.microsoft.com/office/drawing/2010/main" Requires="a14">
          <p:sp>
            <p:nvSpPr>
              <p:cNvPr id="305" name="TextBox 304">
                <a:extLst>
                  <a:ext uri="{FF2B5EF4-FFF2-40B4-BE49-F238E27FC236}">
                    <a16:creationId xmlns:a16="http://schemas.microsoft.com/office/drawing/2014/main" id="{6DB63C36-40B2-4A4E-8E99-0672F002DA19}"/>
                  </a:ext>
                </a:extLst>
              </p:cNvPr>
              <p:cNvSpPr txBox="1"/>
              <p:nvPr/>
            </p:nvSpPr>
            <p:spPr>
              <a:xfrm>
                <a:off x="4849512" y="6381634"/>
                <a:ext cx="339444"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a:latin typeface="Cambria Math" panose="02040503050406030204" pitchFamily="18" charset="0"/>
                            </a:rPr>
                          </m:ctrlPr>
                        </m:sSubPr>
                        <m:e>
                          <m:r>
                            <a:rPr lang="en-US" sz="800" i="1">
                              <a:latin typeface="Cambria Math" panose="02040503050406030204" pitchFamily="18" charset="0"/>
                            </a:rPr>
                            <m:t>𝑀</m:t>
                          </m:r>
                        </m:e>
                        <m:sub>
                          <m:r>
                            <a:rPr lang="en-US" sz="800" i="1">
                              <a:latin typeface="Cambria Math" panose="02040503050406030204" pitchFamily="18" charset="0"/>
                            </a:rPr>
                            <m:t>1</m:t>
                          </m:r>
                        </m:sub>
                      </m:sSub>
                    </m:oMath>
                  </m:oMathPara>
                </a14:m>
                <a:endParaRPr lang="en-US" sz="800" dirty="0"/>
              </a:p>
            </p:txBody>
          </p:sp>
        </mc:Choice>
        <mc:Fallback>
          <p:sp>
            <p:nvSpPr>
              <p:cNvPr id="305" name="TextBox 304">
                <a:extLst>
                  <a:ext uri="{FF2B5EF4-FFF2-40B4-BE49-F238E27FC236}">
                    <a16:creationId xmlns:a16="http://schemas.microsoft.com/office/drawing/2014/main" id="{6DB63C36-40B2-4A4E-8E99-0672F002DA19}"/>
                  </a:ext>
                </a:extLst>
              </p:cNvPr>
              <p:cNvSpPr txBox="1">
                <a:spLocks noRot="1" noChangeAspect="1" noMove="1" noResize="1" noEditPoints="1" noAdjustHandles="1" noChangeArrowheads="1" noChangeShapeType="1" noTextEdit="1"/>
              </p:cNvSpPr>
              <p:nvPr/>
            </p:nvSpPr>
            <p:spPr>
              <a:xfrm>
                <a:off x="4849512" y="6381634"/>
                <a:ext cx="339444" cy="215444"/>
              </a:xfrm>
              <a:prstGeom prst="rect">
                <a:avLst/>
              </a:prstGeom>
              <a:blipFill>
                <a:blip r:embed="rId9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6" name="TextBox 305">
                <a:extLst>
                  <a:ext uri="{FF2B5EF4-FFF2-40B4-BE49-F238E27FC236}">
                    <a16:creationId xmlns:a16="http://schemas.microsoft.com/office/drawing/2014/main" id="{151D4989-7C12-4976-95FE-CFAC62B19EA0}"/>
                  </a:ext>
                </a:extLst>
              </p:cNvPr>
              <p:cNvSpPr txBox="1"/>
              <p:nvPr/>
            </p:nvSpPr>
            <p:spPr>
              <a:xfrm>
                <a:off x="4274707" y="6208205"/>
                <a:ext cx="339444"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i="1">
                              <a:latin typeface="Cambria Math" panose="02040503050406030204" pitchFamily="18" charset="0"/>
                            </a:rPr>
                            <m:t>𝑀</m:t>
                          </m:r>
                        </m:e>
                        <m:sub>
                          <m:r>
                            <a:rPr lang="en-US" sz="800" b="0" i="1" smtClean="0">
                              <a:latin typeface="Cambria Math" panose="02040503050406030204" pitchFamily="18" charset="0"/>
                            </a:rPr>
                            <m:t>2</m:t>
                          </m:r>
                        </m:sub>
                      </m:sSub>
                    </m:oMath>
                  </m:oMathPara>
                </a14:m>
                <a:endParaRPr lang="en-US" sz="800" dirty="0"/>
              </a:p>
            </p:txBody>
          </p:sp>
        </mc:Choice>
        <mc:Fallback>
          <p:sp>
            <p:nvSpPr>
              <p:cNvPr id="306" name="TextBox 305">
                <a:extLst>
                  <a:ext uri="{FF2B5EF4-FFF2-40B4-BE49-F238E27FC236}">
                    <a16:creationId xmlns:a16="http://schemas.microsoft.com/office/drawing/2014/main" id="{151D4989-7C12-4976-95FE-CFAC62B19EA0}"/>
                  </a:ext>
                </a:extLst>
              </p:cNvPr>
              <p:cNvSpPr txBox="1">
                <a:spLocks noRot="1" noChangeAspect="1" noMove="1" noResize="1" noEditPoints="1" noAdjustHandles="1" noChangeArrowheads="1" noChangeShapeType="1" noTextEdit="1"/>
              </p:cNvSpPr>
              <p:nvPr/>
            </p:nvSpPr>
            <p:spPr>
              <a:xfrm>
                <a:off x="4274707" y="6208205"/>
                <a:ext cx="339444" cy="215444"/>
              </a:xfrm>
              <a:prstGeom prst="rect">
                <a:avLst/>
              </a:prstGeom>
              <a:blipFill>
                <a:blip r:embed="rId100"/>
                <a:stretch>
                  <a:fillRect/>
                </a:stretch>
              </a:blipFill>
            </p:spPr>
            <p:txBody>
              <a:bodyPr/>
              <a:lstStyle/>
              <a:p>
                <a:r>
                  <a:rPr lang="en-US">
                    <a:noFill/>
                  </a:rPr>
                  <a:t> </a:t>
                </a:r>
              </a:p>
            </p:txBody>
          </p:sp>
        </mc:Fallback>
      </mc:AlternateContent>
      <p:sp>
        <p:nvSpPr>
          <p:cNvPr id="308" name="TextBox 307">
            <a:extLst>
              <a:ext uri="{FF2B5EF4-FFF2-40B4-BE49-F238E27FC236}">
                <a16:creationId xmlns:a16="http://schemas.microsoft.com/office/drawing/2014/main" id="{BDC27187-8B40-439A-879F-C35B24C99DDF}"/>
              </a:ext>
            </a:extLst>
          </p:cNvPr>
          <p:cNvSpPr txBox="1"/>
          <p:nvPr/>
        </p:nvSpPr>
        <p:spPr>
          <a:xfrm>
            <a:off x="4429556" y="6221479"/>
            <a:ext cx="1000798" cy="200055"/>
          </a:xfrm>
          <a:prstGeom prst="rect">
            <a:avLst/>
          </a:prstGeom>
          <a:noFill/>
        </p:spPr>
        <p:txBody>
          <a:bodyPr wrap="square" rtlCol="0">
            <a:spAutoFit/>
          </a:bodyPr>
          <a:lstStyle/>
          <a:p>
            <a:r>
              <a:rPr lang="en-US" sz="700" dirty="0">
                <a:latin typeface="Centaur" panose="02030504050205020304" pitchFamily="18" charset="0"/>
              </a:rPr>
              <a:t>Blue Straggler</a:t>
            </a:r>
          </a:p>
        </p:txBody>
      </p:sp>
      <p:sp>
        <p:nvSpPr>
          <p:cNvPr id="309" name="Rectangle 308">
            <a:extLst>
              <a:ext uri="{FF2B5EF4-FFF2-40B4-BE49-F238E27FC236}">
                <a16:creationId xmlns:a16="http://schemas.microsoft.com/office/drawing/2014/main" id="{1820BD76-22BA-4CBB-8C69-990F75E657B6}"/>
              </a:ext>
            </a:extLst>
          </p:cNvPr>
          <p:cNvSpPr/>
          <p:nvPr/>
        </p:nvSpPr>
        <p:spPr>
          <a:xfrm>
            <a:off x="4999744" y="6390452"/>
            <a:ext cx="615874" cy="200055"/>
          </a:xfrm>
          <a:prstGeom prst="rect">
            <a:avLst/>
          </a:prstGeom>
        </p:spPr>
        <p:txBody>
          <a:bodyPr wrap="none">
            <a:spAutoFit/>
          </a:bodyPr>
          <a:lstStyle/>
          <a:p>
            <a:r>
              <a:rPr lang="en-US" sz="700" dirty="0">
                <a:latin typeface="Centaur" panose="02030504050205020304" pitchFamily="18" charset="0"/>
              </a:rPr>
              <a:t>Stripped Star</a:t>
            </a:r>
          </a:p>
        </p:txBody>
      </p:sp>
      <p:sp>
        <p:nvSpPr>
          <p:cNvPr id="310" name="TextBox 309">
            <a:extLst>
              <a:ext uri="{FF2B5EF4-FFF2-40B4-BE49-F238E27FC236}">
                <a16:creationId xmlns:a16="http://schemas.microsoft.com/office/drawing/2014/main" id="{19DDF0A8-5AF9-44E1-8723-39DB7078A164}"/>
              </a:ext>
            </a:extLst>
          </p:cNvPr>
          <p:cNvSpPr txBox="1"/>
          <p:nvPr/>
        </p:nvSpPr>
        <p:spPr>
          <a:xfrm>
            <a:off x="4756019" y="1216548"/>
            <a:ext cx="2805347" cy="400110"/>
          </a:xfrm>
          <a:prstGeom prst="rect">
            <a:avLst/>
          </a:prstGeom>
          <a:noFill/>
        </p:spPr>
        <p:txBody>
          <a:bodyPr wrap="square" rtlCol="0">
            <a:spAutoFit/>
          </a:bodyPr>
          <a:lstStyle/>
          <a:p>
            <a:r>
              <a:rPr lang="en-US" sz="1200" dirty="0">
                <a:latin typeface="xkcd" pitchFamily="50" charset="0"/>
              </a:rPr>
              <a:t>Epsilon: </a:t>
            </a:r>
            <a:r>
              <a:rPr lang="en-US" sz="800" dirty="0">
                <a:latin typeface="Centaur" panose="02030504050205020304" pitchFamily="18" charset="0"/>
              </a:rPr>
              <a:t>Fluctuations in energy generation in massive evolved stars could drive perturbations. No current class of star that does this.</a:t>
            </a:r>
            <a:endParaRPr lang="en-US" sz="1200" dirty="0">
              <a:latin typeface="xkcd" pitchFamily="50" charset="0"/>
            </a:endParaRPr>
          </a:p>
        </p:txBody>
      </p:sp>
      <mc:AlternateContent xmlns:mc="http://schemas.openxmlformats.org/markup-compatibility/2006">
        <mc:Choice xmlns:p14="http://schemas.microsoft.com/office/powerpoint/2010/main" Requires="p14">
          <p:contentPart p14:bwMode="auto" r:id="rId101">
            <p14:nvContentPartPr>
              <p14:cNvPr id="96" name="Ink 95">
                <a:extLst>
                  <a:ext uri="{FF2B5EF4-FFF2-40B4-BE49-F238E27FC236}">
                    <a16:creationId xmlns:a16="http://schemas.microsoft.com/office/drawing/2014/main" id="{C7DF2E44-D763-42CC-8D67-F9B4CE408E1A}"/>
                  </a:ext>
                </a:extLst>
              </p14:cNvPr>
              <p14:cNvContentPartPr/>
              <p14:nvPr/>
            </p14:nvContentPartPr>
            <p14:xfrm>
              <a:off x="4571453" y="6675848"/>
              <a:ext cx="195120" cy="188280"/>
            </p14:xfrm>
          </p:contentPart>
        </mc:Choice>
        <mc:Fallback>
          <p:pic>
            <p:nvPicPr>
              <p:cNvPr id="96" name="Ink 95">
                <a:extLst>
                  <a:ext uri="{FF2B5EF4-FFF2-40B4-BE49-F238E27FC236}">
                    <a16:creationId xmlns:a16="http://schemas.microsoft.com/office/drawing/2014/main" id="{C7DF2E44-D763-42CC-8D67-F9B4CE408E1A}"/>
                  </a:ext>
                </a:extLst>
              </p:cNvPr>
              <p:cNvPicPr/>
              <p:nvPr/>
            </p:nvPicPr>
            <p:blipFill>
              <a:blip r:embed="rId102"/>
              <a:stretch>
                <a:fillRect/>
              </a:stretch>
            </p:blipFill>
            <p:spPr>
              <a:xfrm>
                <a:off x="4553453" y="6657882"/>
                <a:ext cx="230760" cy="223852"/>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112" name="Ink 111">
                <a:extLst>
                  <a:ext uri="{FF2B5EF4-FFF2-40B4-BE49-F238E27FC236}">
                    <a16:creationId xmlns:a16="http://schemas.microsoft.com/office/drawing/2014/main" id="{6BCE59C0-FEF0-4C9D-BADC-924569F570B7}"/>
                  </a:ext>
                </a:extLst>
              </p14:cNvPr>
              <p14:cNvContentPartPr/>
              <p14:nvPr/>
            </p14:nvContentPartPr>
            <p14:xfrm>
              <a:off x="4758120" y="6670422"/>
              <a:ext cx="192960" cy="346680"/>
            </p14:xfrm>
          </p:contentPart>
        </mc:Choice>
        <mc:Fallback>
          <p:pic>
            <p:nvPicPr>
              <p:cNvPr id="112" name="Ink 111">
                <a:extLst>
                  <a:ext uri="{FF2B5EF4-FFF2-40B4-BE49-F238E27FC236}">
                    <a16:creationId xmlns:a16="http://schemas.microsoft.com/office/drawing/2014/main" id="{6BCE59C0-FEF0-4C9D-BADC-924569F570B7}"/>
                  </a:ext>
                </a:extLst>
              </p:cNvPr>
              <p:cNvPicPr/>
              <p:nvPr/>
            </p:nvPicPr>
            <p:blipFill>
              <a:blip r:embed="rId104"/>
              <a:stretch>
                <a:fillRect/>
              </a:stretch>
            </p:blipFill>
            <p:spPr>
              <a:xfrm>
                <a:off x="4740120" y="6652422"/>
                <a:ext cx="22860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132" name="Ink 131">
                <a:extLst>
                  <a:ext uri="{FF2B5EF4-FFF2-40B4-BE49-F238E27FC236}">
                    <a16:creationId xmlns:a16="http://schemas.microsoft.com/office/drawing/2014/main" id="{BCAB244F-FBCC-4BEB-AF6B-EB31FE3B5563}"/>
                  </a:ext>
                </a:extLst>
              </p14:cNvPr>
              <p14:cNvContentPartPr/>
              <p14:nvPr/>
            </p14:nvContentPartPr>
            <p14:xfrm>
              <a:off x="4935076" y="6561702"/>
              <a:ext cx="20880" cy="455400"/>
            </p14:xfrm>
          </p:contentPart>
        </mc:Choice>
        <mc:Fallback>
          <p:pic>
            <p:nvPicPr>
              <p:cNvPr id="132" name="Ink 131">
                <a:extLst>
                  <a:ext uri="{FF2B5EF4-FFF2-40B4-BE49-F238E27FC236}">
                    <a16:creationId xmlns:a16="http://schemas.microsoft.com/office/drawing/2014/main" id="{BCAB244F-FBCC-4BEB-AF6B-EB31FE3B5563}"/>
                  </a:ext>
                </a:extLst>
              </p:cNvPr>
              <p:cNvPicPr/>
              <p:nvPr/>
            </p:nvPicPr>
            <p:blipFill>
              <a:blip r:embed="rId106"/>
              <a:stretch>
                <a:fillRect/>
              </a:stretch>
            </p:blipFill>
            <p:spPr>
              <a:xfrm>
                <a:off x="4916760" y="6543702"/>
                <a:ext cx="57145" cy="49104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133" name="Ink 132">
                <a:extLst>
                  <a:ext uri="{FF2B5EF4-FFF2-40B4-BE49-F238E27FC236}">
                    <a16:creationId xmlns:a16="http://schemas.microsoft.com/office/drawing/2014/main" id="{DDC616D4-C2A6-4D09-BE67-D3CFF713D694}"/>
                  </a:ext>
                </a:extLst>
              </p14:cNvPr>
              <p14:cNvContentPartPr/>
              <p14:nvPr/>
            </p14:nvContentPartPr>
            <p14:xfrm>
              <a:off x="4361649" y="6563673"/>
              <a:ext cx="575280" cy="277200"/>
            </p14:xfrm>
          </p:contentPart>
        </mc:Choice>
        <mc:Fallback>
          <p:pic>
            <p:nvPicPr>
              <p:cNvPr id="133" name="Ink 132">
                <a:extLst>
                  <a:ext uri="{FF2B5EF4-FFF2-40B4-BE49-F238E27FC236}">
                    <a16:creationId xmlns:a16="http://schemas.microsoft.com/office/drawing/2014/main" id="{DDC616D4-C2A6-4D09-BE67-D3CFF713D694}"/>
                  </a:ext>
                </a:extLst>
              </p:cNvPr>
              <p:cNvPicPr/>
              <p:nvPr/>
            </p:nvPicPr>
            <p:blipFill>
              <a:blip r:embed="rId108"/>
              <a:stretch>
                <a:fillRect/>
              </a:stretch>
            </p:blipFill>
            <p:spPr>
              <a:xfrm>
                <a:off x="4343649" y="6545673"/>
                <a:ext cx="61092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134" name="Ink 133">
                <a:extLst>
                  <a:ext uri="{FF2B5EF4-FFF2-40B4-BE49-F238E27FC236}">
                    <a16:creationId xmlns:a16="http://schemas.microsoft.com/office/drawing/2014/main" id="{A8E8C1A1-22B1-40FF-AAF9-E7C8C2D1DD49}"/>
                  </a:ext>
                </a:extLst>
              </p14:cNvPr>
              <p14:cNvContentPartPr/>
              <p14:nvPr/>
            </p14:nvContentPartPr>
            <p14:xfrm>
              <a:off x="4335093" y="6478405"/>
              <a:ext cx="587160" cy="348840"/>
            </p14:xfrm>
          </p:contentPart>
        </mc:Choice>
        <mc:Fallback>
          <p:pic>
            <p:nvPicPr>
              <p:cNvPr id="134" name="Ink 133">
                <a:extLst>
                  <a:ext uri="{FF2B5EF4-FFF2-40B4-BE49-F238E27FC236}">
                    <a16:creationId xmlns:a16="http://schemas.microsoft.com/office/drawing/2014/main" id="{A8E8C1A1-22B1-40FF-AAF9-E7C8C2D1DD49}"/>
                  </a:ext>
                </a:extLst>
              </p:cNvPr>
              <p:cNvPicPr/>
              <p:nvPr/>
            </p:nvPicPr>
            <p:blipFill>
              <a:blip r:embed="rId110"/>
              <a:stretch>
                <a:fillRect/>
              </a:stretch>
            </p:blipFill>
            <p:spPr>
              <a:xfrm>
                <a:off x="4317093" y="6460405"/>
                <a:ext cx="622800" cy="38448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135" name="Ink 134">
                <a:extLst>
                  <a:ext uri="{FF2B5EF4-FFF2-40B4-BE49-F238E27FC236}">
                    <a16:creationId xmlns:a16="http://schemas.microsoft.com/office/drawing/2014/main" id="{946CDF6D-E7F1-48D0-9E5B-C37400CA7F23}"/>
                  </a:ext>
                </a:extLst>
              </p14:cNvPr>
              <p14:cNvContentPartPr/>
              <p14:nvPr/>
            </p14:nvContentPartPr>
            <p14:xfrm>
              <a:off x="4363976" y="6819661"/>
              <a:ext cx="2160" cy="11880"/>
            </p14:xfrm>
          </p:contentPart>
        </mc:Choice>
        <mc:Fallback>
          <p:pic>
            <p:nvPicPr>
              <p:cNvPr id="135" name="Ink 134">
                <a:extLst>
                  <a:ext uri="{FF2B5EF4-FFF2-40B4-BE49-F238E27FC236}">
                    <a16:creationId xmlns:a16="http://schemas.microsoft.com/office/drawing/2014/main" id="{946CDF6D-E7F1-48D0-9E5B-C37400CA7F23}"/>
                  </a:ext>
                </a:extLst>
              </p:cNvPr>
              <p:cNvPicPr/>
              <p:nvPr/>
            </p:nvPicPr>
            <p:blipFill>
              <a:blip r:embed="rId112"/>
              <a:stretch>
                <a:fillRect/>
              </a:stretch>
            </p:blipFill>
            <p:spPr>
              <a:xfrm>
                <a:off x="4345976" y="6801661"/>
                <a:ext cx="3780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157" name="Ink 156">
                <a:extLst>
                  <a:ext uri="{FF2B5EF4-FFF2-40B4-BE49-F238E27FC236}">
                    <a16:creationId xmlns:a16="http://schemas.microsoft.com/office/drawing/2014/main" id="{DDE4844E-6977-48EF-8676-25F21054D216}"/>
                  </a:ext>
                </a:extLst>
              </p14:cNvPr>
              <p14:cNvContentPartPr/>
              <p14:nvPr/>
            </p14:nvContentPartPr>
            <p14:xfrm>
              <a:off x="4633533" y="6849517"/>
              <a:ext cx="39240" cy="79200"/>
            </p14:xfrm>
          </p:contentPart>
        </mc:Choice>
        <mc:Fallback>
          <p:pic>
            <p:nvPicPr>
              <p:cNvPr id="157" name="Ink 156">
                <a:extLst>
                  <a:ext uri="{FF2B5EF4-FFF2-40B4-BE49-F238E27FC236}">
                    <a16:creationId xmlns:a16="http://schemas.microsoft.com/office/drawing/2014/main" id="{DDE4844E-6977-48EF-8676-25F21054D216}"/>
                  </a:ext>
                </a:extLst>
              </p:cNvPr>
              <p:cNvPicPr/>
              <p:nvPr/>
            </p:nvPicPr>
            <p:blipFill>
              <a:blip r:embed="rId114"/>
              <a:stretch>
                <a:fillRect/>
              </a:stretch>
            </p:blipFill>
            <p:spPr>
              <a:xfrm>
                <a:off x="4615533" y="6831517"/>
                <a:ext cx="7488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1032" name="Ink 1031">
                <a:extLst>
                  <a:ext uri="{FF2B5EF4-FFF2-40B4-BE49-F238E27FC236}">
                    <a16:creationId xmlns:a16="http://schemas.microsoft.com/office/drawing/2014/main" id="{19BA5E7F-0C3F-4670-B228-6E37383599EA}"/>
                  </a:ext>
                </a:extLst>
              </p14:cNvPr>
              <p14:cNvContentPartPr/>
              <p14:nvPr/>
            </p14:nvContentPartPr>
            <p14:xfrm>
              <a:off x="4426533" y="6419365"/>
              <a:ext cx="246240" cy="433080"/>
            </p14:xfrm>
          </p:contentPart>
        </mc:Choice>
        <mc:Fallback>
          <p:pic>
            <p:nvPicPr>
              <p:cNvPr id="1032" name="Ink 1031">
                <a:extLst>
                  <a:ext uri="{FF2B5EF4-FFF2-40B4-BE49-F238E27FC236}">
                    <a16:creationId xmlns:a16="http://schemas.microsoft.com/office/drawing/2014/main" id="{19BA5E7F-0C3F-4670-B228-6E37383599EA}"/>
                  </a:ext>
                </a:extLst>
              </p:cNvPr>
              <p:cNvPicPr/>
              <p:nvPr/>
            </p:nvPicPr>
            <p:blipFill>
              <a:blip r:embed="rId116"/>
              <a:stretch>
                <a:fillRect/>
              </a:stretch>
            </p:blipFill>
            <p:spPr>
              <a:xfrm>
                <a:off x="4408507" y="6401365"/>
                <a:ext cx="281932" cy="46872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1039" name="Ink 1038">
                <a:extLst>
                  <a:ext uri="{FF2B5EF4-FFF2-40B4-BE49-F238E27FC236}">
                    <a16:creationId xmlns:a16="http://schemas.microsoft.com/office/drawing/2014/main" id="{15E050EC-1C8C-4CC6-B06F-4EE0570337B6}"/>
                  </a:ext>
                </a:extLst>
              </p14:cNvPr>
              <p14:cNvContentPartPr/>
              <p14:nvPr/>
            </p14:nvContentPartPr>
            <p14:xfrm>
              <a:off x="4421133" y="6421525"/>
              <a:ext cx="17280" cy="167040"/>
            </p14:xfrm>
          </p:contentPart>
        </mc:Choice>
        <mc:Fallback>
          <p:pic>
            <p:nvPicPr>
              <p:cNvPr id="1039" name="Ink 1038">
                <a:extLst>
                  <a:ext uri="{FF2B5EF4-FFF2-40B4-BE49-F238E27FC236}">
                    <a16:creationId xmlns:a16="http://schemas.microsoft.com/office/drawing/2014/main" id="{15E050EC-1C8C-4CC6-B06F-4EE0570337B6}"/>
                  </a:ext>
                </a:extLst>
              </p:cNvPr>
              <p:cNvPicPr/>
              <p:nvPr/>
            </p:nvPicPr>
            <p:blipFill>
              <a:blip r:embed="rId118"/>
              <a:stretch>
                <a:fillRect/>
              </a:stretch>
            </p:blipFill>
            <p:spPr>
              <a:xfrm>
                <a:off x="4403133" y="6403525"/>
                <a:ext cx="52920" cy="202680"/>
              </a:xfrm>
              <a:prstGeom prst="rect">
                <a:avLst/>
              </a:prstGeom>
            </p:spPr>
          </p:pic>
        </mc:Fallback>
      </mc:AlternateContent>
      <mc:AlternateContent xmlns:mc="http://schemas.openxmlformats.org/markup-compatibility/2006">
        <mc:Choice xmlns:a14="http://schemas.microsoft.com/office/drawing/2010/main" Requires="a14">
          <p:sp>
            <p:nvSpPr>
              <p:cNvPr id="1040" name="Rectangle 1039">
                <a:extLst>
                  <a:ext uri="{FF2B5EF4-FFF2-40B4-BE49-F238E27FC236}">
                    <a16:creationId xmlns:a16="http://schemas.microsoft.com/office/drawing/2014/main" id="{91539FE0-A967-4E65-A67E-2D6CD045BD14}"/>
                  </a:ext>
                </a:extLst>
              </p:cNvPr>
              <p:cNvSpPr/>
              <p:nvPr/>
            </p:nvSpPr>
            <p:spPr>
              <a:xfrm>
                <a:off x="7990188" y="6101666"/>
                <a:ext cx="1847685" cy="246221"/>
              </a:xfrm>
              <a:prstGeom prst="rect">
                <a:avLst/>
              </a:prstGeom>
            </p:spPr>
            <p:txBody>
              <a:bodyPr wrap="none">
                <a:spAutoFit/>
              </a:bodyPr>
              <a:lstStyle/>
              <a:p>
                <a14:m>
                  <m:oMath xmlns:m="http://schemas.openxmlformats.org/officeDocument/2006/math">
                    <m:r>
                      <a:rPr lang="en-US" sz="1000">
                        <a:latin typeface="Cambria Math" panose="02040503050406030204" pitchFamily="18" charset="0"/>
                      </a:rPr>
                      <m:t>𝛽</m:t>
                    </m:r>
                  </m:oMath>
                </a14:m>
                <a:r>
                  <a:rPr lang="en-US" sz="1000" dirty="0">
                    <a:latin typeface="Centaur" panose="02030504050205020304" pitchFamily="18" charset="0"/>
                  </a:rPr>
                  <a:t>-decay &gt; Neutron Capture (slow)</a:t>
                </a:r>
              </a:p>
            </p:txBody>
          </p:sp>
        </mc:Choice>
        <mc:Fallback>
          <p:sp>
            <p:nvSpPr>
              <p:cNvPr id="1040" name="Rectangle 1039">
                <a:extLst>
                  <a:ext uri="{FF2B5EF4-FFF2-40B4-BE49-F238E27FC236}">
                    <a16:creationId xmlns:a16="http://schemas.microsoft.com/office/drawing/2014/main" id="{91539FE0-A967-4E65-A67E-2D6CD045BD14}"/>
                  </a:ext>
                </a:extLst>
              </p:cNvPr>
              <p:cNvSpPr>
                <a:spLocks noRot="1" noChangeAspect="1" noMove="1" noResize="1" noEditPoints="1" noAdjustHandles="1" noChangeArrowheads="1" noChangeShapeType="1" noTextEdit="1"/>
              </p:cNvSpPr>
              <p:nvPr/>
            </p:nvSpPr>
            <p:spPr>
              <a:xfrm>
                <a:off x="7990188" y="6101666"/>
                <a:ext cx="1847685" cy="246221"/>
              </a:xfrm>
              <a:prstGeom prst="rect">
                <a:avLst/>
              </a:prstGeom>
              <a:blipFill>
                <a:blip r:embed="rId119"/>
                <a:stretch>
                  <a:fillRect b="-12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0" name="Rectangle 319">
                <a:extLst>
                  <a:ext uri="{FF2B5EF4-FFF2-40B4-BE49-F238E27FC236}">
                    <a16:creationId xmlns:a16="http://schemas.microsoft.com/office/drawing/2014/main" id="{F1B6C1F3-82CB-4EC0-93BF-DE9B8D0CD236}"/>
                  </a:ext>
                </a:extLst>
              </p:cNvPr>
              <p:cNvSpPr/>
              <p:nvPr/>
            </p:nvSpPr>
            <p:spPr>
              <a:xfrm>
                <a:off x="8013430" y="5632655"/>
                <a:ext cx="1801199" cy="400110"/>
              </a:xfrm>
              <a:prstGeom prst="rect">
                <a:avLst/>
              </a:prstGeom>
            </p:spPr>
            <p:txBody>
              <a:bodyPr wrap="none">
                <a:spAutoFit/>
              </a:bodyPr>
              <a:lstStyle/>
              <a:p>
                <a14:m>
                  <m:oMath xmlns:m="http://schemas.openxmlformats.org/officeDocument/2006/math">
                    <m:r>
                      <a:rPr lang="en-US" sz="1000">
                        <a:latin typeface="Cambria Math" panose="02040503050406030204" pitchFamily="18" charset="0"/>
                      </a:rPr>
                      <m:t>𝛽</m:t>
                    </m:r>
                  </m:oMath>
                </a14:m>
                <a:r>
                  <a:rPr lang="en-US" sz="1000" dirty="0">
                    <a:latin typeface="Centaur" panose="02030504050205020304" pitchFamily="18" charset="0"/>
                  </a:rPr>
                  <a:t>-decay &lt; Neutron Capture (fast)</a:t>
                </a:r>
              </a:p>
              <a:p>
                <a:endParaRPr lang="en-US" sz="1000" dirty="0">
                  <a:latin typeface="Centaur" panose="02030504050205020304" pitchFamily="18" charset="0"/>
                </a:endParaRPr>
              </a:p>
            </p:txBody>
          </p:sp>
        </mc:Choice>
        <mc:Fallback>
          <p:sp>
            <p:nvSpPr>
              <p:cNvPr id="320" name="Rectangle 319">
                <a:extLst>
                  <a:ext uri="{FF2B5EF4-FFF2-40B4-BE49-F238E27FC236}">
                    <a16:creationId xmlns:a16="http://schemas.microsoft.com/office/drawing/2014/main" id="{F1B6C1F3-82CB-4EC0-93BF-DE9B8D0CD236}"/>
                  </a:ext>
                </a:extLst>
              </p:cNvPr>
              <p:cNvSpPr>
                <a:spLocks noRot="1" noChangeAspect="1" noMove="1" noResize="1" noEditPoints="1" noAdjustHandles="1" noChangeArrowheads="1" noChangeShapeType="1" noTextEdit="1"/>
              </p:cNvSpPr>
              <p:nvPr/>
            </p:nvSpPr>
            <p:spPr>
              <a:xfrm>
                <a:off x="8013430" y="5632655"/>
                <a:ext cx="1801199" cy="400110"/>
              </a:xfrm>
              <a:prstGeom prst="rect">
                <a:avLst/>
              </a:prstGeom>
              <a:blipFill>
                <a:blip r:embed="rId120"/>
                <a:stretch>
                  <a:fillRect/>
                </a:stretch>
              </a:blipFill>
            </p:spPr>
            <p:txBody>
              <a:bodyPr/>
              <a:lstStyle/>
              <a:p>
                <a:r>
                  <a:rPr lang="en-US">
                    <a:noFill/>
                  </a:rPr>
                  <a:t> </a:t>
                </a:r>
              </a:p>
            </p:txBody>
          </p:sp>
        </mc:Fallback>
      </mc:AlternateContent>
      <p:sp>
        <p:nvSpPr>
          <p:cNvPr id="1041" name="Rectangle 1040">
            <a:extLst>
              <a:ext uri="{FF2B5EF4-FFF2-40B4-BE49-F238E27FC236}">
                <a16:creationId xmlns:a16="http://schemas.microsoft.com/office/drawing/2014/main" id="{D1CB00EE-8931-414D-9B46-023ECA6446F8}"/>
              </a:ext>
            </a:extLst>
          </p:cNvPr>
          <p:cNvSpPr/>
          <p:nvPr/>
        </p:nvSpPr>
        <p:spPr>
          <a:xfrm>
            <a:off x="7472217" y="6248413"/>
            <a:ext cx="2358062" cy="400110"/>
          </a:xfrm>
          <a:prstGeom prst="rect">
            <a:avLst/>
          </a:prstGeom>
        </p:spPr>
        <p:txBody>
          <a:bodyPr wrap="square">
            <a:spAutoFit/>
          </a:bodyPr>
          <a:lstStyle/>
          <a:p>
            <a:r>
              <a:rPr lang="en-US" sz="1000" dirty="0">
                <a:latin typeface="Centaur" panose="02030504050205020304" pitchFamily="18" charset="0"/>
              </a:rPr>
              <a:t>Neutrons are from normal c/o burning stages. Low neutron density, takes years. A&lt; 60</a:t>
            </a:r>
          </a:p>
        </p:txBody>
      </p:sp>
      <p:sp>
        <p:nvSpPr>
          <p:cNvPr id="7" name="TextBox 6">
            <a:extLst>
              <a:ext uri="{FF2B5EF4-FFF2-40B4-BE49-F238E27FC236}">
                <a16:creationId xmlns:a16="http://schemas.microsoft.com/office/drawing/2014/main" id="{0226DDE3-7AAD-4DA5-9648-1292729807C3}"/>
              </a:ext>
            </a:extLst>
          </p:cNvPr>
          <p:cNvSpPr txBox="1"/>
          <p:nvPr/>
        </p:nvSpPr>
        <p:spPr>
          <a:xfrm>
            <a:off x="7456567" y="5788474"/>
            <a:ext cx="2358062" cy="400110"/>
          </a:xfrm>
          <a:prstGeom prst="rect">
            <a:avLst/>
          </a:prstGeom>
          <a:noFill/>
        </p:spPr>
        <p:txBody>
          <a:bodyPr wrap="square" rtlCol="0">
            <a:spAutoFit/>
          </a:bodyPr>
          <a:lstStyle/>
          <a:p>
            <a:r>
              <a:rPr lang="en-US" sz="1000" dirty="0">
                <a:latin typeface="Centaur" panose="02030504050205020304" pitchFamily="18" charset="0"/>
              </a:rPr>
              <a:t>Requires high energy and high number of neutrons – CCSN and Kilonovae. Lanthanides</a:t>
            </a:r>
          </a:p>
        </p:txBody>
      </p:sp>
      <p:cxnSp>
        <p:nvCxnSpPr>
          <p:cNvPr id="234" name="Straight Connector 233">
            <a:extLst>
              <a:ext uri="{FF2B5EF4-FFF2-40B4-BE49-F238E27FC236}">
                <a16:creationId xmlns:a16="http://schemas.microsoft.com/office/drawing/2014/main" id="{943BB890-ABD7-4986-BA4C-D0EDBFE5EC64}"/>
              </a:ext>
            </a:extLst>
          </p:cNvPr>
          <p:cNvCxnSpPr/>
          <p:nvPr/>
        </p:nvCxnSpPr>
        <p:spPr>
          <a:xfrm>
            <a:off x="9252648" y="7034213"/>
            <a:ext cx="0" cy="590550"/>
          </a:xfrm>
          <a:prstGeom prst="line">
            <a:avLst/>
          </a:prstGeom>
          <a:ln w="19050">
            <a:solidFill>
              <a:srgbClr val="FE01B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1A058980-BF68-42DC-AC38-408CE119B00A}"/>
              </a:ext>
            </a:extLst>
          </p:cNvPr>
          <p:cNvCxnSpPr>
            <a:cxnSpLocks/>
          </p:cNvCxnSpPr>
          <p:nvPr/>
        </p:nvCxnSpPr>
        <p:spPr>
          <a:xfrm flipH="1">
            <a:off x="9252648" y="7614913"/>
            <a:ext cx="788194" cy="0"/>
          </a:xfrm>
          <a:prstGeom prst="line">
            <a:avLst/>
          </a:prstGeom>
          <a:ln w="19050">
            <a:solidFill>
              <a:srgbClr val="FE01B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8234B9D-EFB3-4475-99A6-96F1F2A3EBDA}"/>
              </a:ext>
            </a:extLst>
          </p:cNvPr>
          <p:cNvSpPr txBox="1"/>
          <p:nvPr/>
        </p:nvSpPr>
        <p:spPr>
          <a:xfrm>
            <a:off x="9621750" y="7568386"/>
            <a:ext cx="731043" cy="215444"/>
          </a:xfrm>
          <a:prstGeom prst="rect">
            <a:avLst/>
          </a:prstGeom>
          <a:noFill/>
        </p:spPr>
        <p:txBody>
          <a:bodyPr wrap="square" rtlCol="0">
            <a:spAutoFit/>
          </a:bodyPr>
          <a:lstStyle/>
          <a:p>
            <a:r>
              <a:rPr lang="en-US" sz="800" dirty="0">
                <a:latin typeface="xkcd" pitchFamily="50" charset="0"/>
              </a:rPr>
              <a:t>Mass N</a:t>
            </a:r>
          </a:p>
        </p:txBody>
      </p:sp>
      <p:sp>
        <p:nvSpPr>
          <p:cNvPr id="203" name="TextBox 202">
            <a:extLst>
              <a:ext uri="{FF2B5EF4-FFF2-40B4-BE49-F238E27FC236}">
                <a16:creationId xmlns:a16="http://schemas.microsoft.com/office/drawing/2014/main" id="{B958DA46-150A-4160-94AA-CA690B70FDF4}"/>
              </a:ext>
            </a:extLst>
          </p:cNvPr>
          <p:cNvSpPr txBox="1"/>
          <p:nvPr/>
        </p:nvSpPr>
        <p:spPr>
          <a:xfrm rot="16200000">
            <a:off x="8735423" y="7184044"/>
            <a:ext cx="854277" cy="200055"/>
          </a:xfrm>
          <a:prstGeom prst="rect">
            <a:avLst/>
          </a:prstGeom>
          <a:noFill/>
        </p:spPr>
        <p:txBody>
          <a:bodyPr wrap="square" rtlCol="0">
            <a:spAutoFit/>
          </a:bodyPr>
          <a:lstStyle/>
          <a:p>
            <a:r>
              <a:rPr lang="en-US" sz="700" dirty="0">
                <a:latin typeface="xkcd" pitchFamily="50" charset="0"/>
              </a:rPr>
              <a:t>Abundances</a:t>
            </a:r>
          </a:p>
        </p:txBody>
      </p:sp>
      <mc:AlternateContent xmlns:mc="http://schemas.openxmlformats.org/markup-compatibility/2006">
        <mc:Choice xmlns:p14="http://schemas.microsoft.com/office/powerpoint/2010/main" Requires="p14">
          <p:contentPart p14:bwMode="auto" r:id="rId121">
            <p14:nvContentPartPr>
              <p14:cNvPr id="83" name="Ink 82">
                <a:extLst>
                  <a:ext uri="{FF2B5EF4-FFF2-40B4-BE49-F238E27FC236}">
                    <a16:creationId xmlns:a16="http://schemas.microsoft.com/office/drawing/2014/main" id="{5D7993D7-8554-4E72-968D-00EB77D4EEA9}"/>
                  </a:ext>
                </a:extLst>
              </p14:cNvPr>
              <p14:cNvContentPartPr/>
              <p14:nvPr/>
            </p14:nvContentPartPr>
            <p14:xfrm>
              <a:off x="9545957" y="7560200"/>
              <a:ext cx="377640" cy="55800"/>
            </p14:xfrm>
          </p:contentPart>
        </mc:Choice>
        <mc:Fallback>
          <p:pic>
            <p:nvPicPr>
              <p:cNvPr id="83" name="Ink 82">
                <a:extLst>
                  <a:ext uri="{FF2B5EF4-FFF2-40B4-BE49-F238E27FC236}">
                    <a16:creationId xmlns:a16="http://schemas.microsoft.com/office/drawing/2014/main" id="{5D7993D7-8554-4E72-968D-00EB77D4EEA9}"/>
                  </a:ext>
                </a:extLst>
              </p:cNvPr>
              <p:cNvPicPr/>
              <p:nvPr/>
            </p:nvPicPr>
            <p:blipFill>
              <a:blip r:embed="rId122"/>
              <a:stretch>
                <a:fillRect/>
              </a:stretch>
            </p:blipFill>
            <p:spPr>
              <a:xfrm>
                <a:off x="9528317" y="7542560"/>
                <a:ext cx="41328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95" name="Ink 94">
                <a:extLst>
                  <a:ext uri="{FF2B5EF4-FFF2-40B4-BE49-F238E27FC236}">
                    <a16:creationId xmlns:a16="http://schemas.microsoft.com/office/drawing/2014/main" id="{AA1B1052-C07E-46CE-9289-3A47EF4A9108}"/>
                  </a:ext>
                </a:extLst>
              </p14:cNvPr>
              <p14:cNvContentPartPr/>
              <p14:nvPr/>
            </p14:nvContentPartPr>
            <p14:xfrm>
              <a:off x="9550221" y="7289168"/>
              <a:ext cx="96120" cy="53640"/>
            </p14:xfrm>
          </p:contentPart>
        </mc:Choice>
        <mc:Fallback>
          <p:pic>
            <p:nvPicPr>
              <p:cNvPr id="95" name="Ink 94">
                <a:extLst>
                  <a:ext uri="{FF2B5EF4-FFF2-40B4-BE49-F238E27FC236}">
                    <a16:creationId xmlns:a16="http://schemas.microsoft.com/office/drawing/2014/main" id="{AA1B1052-C07E-46CE-9289-3A47EF4A9108}"/>
                  </a:ext>
                </a:extLst>
              </p:cNvPr>
              <p:cNvPicPr/>
              <p:nvPr/>
            </p:nvPicPr>
            <p:blipFill>
              <a:blip r:embed="rId124"/>
              <a:stretch>
                <a:fillRect/>
              </a:stretch>
            </p:blipFill>
            <p:spPr>
              <a:xfrm>
                <a:off x="9532288" y="7271168"/>
                <a:ext cx="131627"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291" name="Ink 290">
                <a:extLst>
                  <a:ext uri="{FF2B5EF4-FFF2-40B4-BE49-F238E27FC236}">
                    <a16:creationId xmlns:a16="http://schemas.microsoft.com/office/drawing/2014/main" id="{9C80F063-E5E3-48D3-BE9E-1A3FC4E12719}"/>
                  </a:ext>
                </a:extLst>
              </p14:cNvPr>
              <p14:cNvContentPartPr/>
              <p14:nvPr/>
            </p14:nvContentPartPr>
            <p14:xfrm>
              <a:off x="9706821" y="7355768"/>
              <a:ext cx="91800" cy="55800"/>
            </p14:xfrm>
          </p:contentPart>
        </mc:Choice>
        <mc:Fallback>
          <p:pic>
            <p:nvPicPr>
              <p:cNvPr id="291" name="Ink 290">
                <a:extLst>
                  <a:ext uri="{FF2B5EF4-FFF2-40B4-BE49-F238E27FC236}">
                    <a16:creationId xmlns:a16="http://schemas.microsoft.com/office/drawing/2014/main" id="{9C80F063-E5E3-48D3-BE9E-1A3FC4E12719}"/>
                  </a:ext>
                </a:extLst>
              </p:cNvPr>
              <p:cNvPicPr/>
              <p:nvPr/>
            </p:nvPicPr>
            <p:blipFill>
              <a:blip r:embed="rId126"/>
              <a:stretch>
                <a:fillRect/>
              </a:stretch>
            </p:blipFill>
            <p:spPr>
              <a:xfrm>
                <a:off x="9688891" y="7337768"/>
                <a:ext cx="127301"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298" name="Ink 297">
                <a:extLst>
                  <a:ext uri="{FF2B5EF4-FFF2-40B4-BE49-F238E27FC236}">
                    <a16:creationId xmlns:a16="http://schemas.microsoft.com/office/drawing/2014/main" id="{AB65BEC2-9A48-4198-A0F2-C8448D05466F}"/>
                  </a:ext>
                </a:extLst>
              </p14:cNvPr>
              <p14:cNvContentPartPr/>
              <p14:nvPr/>
            </p14:nvContentPartPr>
            <p14:xfrm>
              <a:off x="9255021" y="7121048"/>
              <a:ext cx="749160" cy="388440"/>
            </p14:xfrm>
          </p:contentPart>
        </mc:Choice>
        <mc:Fallback>
          <p:pic>
            <p:nvPicPr>
              <p:cNvPr id="298" name="Ink 297">
                <a:extLst>
                  <a:ext uri="{FF2B5EF4-FFF2-40B4-BE49-F238E27FC236}">
                    <a16:creationId xmlns:a16="http://schemas.microsoft.com/office/drawing/2014/main" id="{AB65BEC2-9A48-4198-A0F2-C8448D05466F}"/>
                  </a:ext>
                </a:extLst>
              </p:cNvPr>
              <p:cNvPicPr/>
              <p:nvPr/>
            </p:nvPicPr>
            <p:blipFill>
              <a:blip r:embed="rId128"/>
              <a:stretch>
                <a:fillRect/>
              </a:stretch>
            </p:blipFill>
            <p:spPr>
              <a:xfrm>
                <a:off x="9237021" y="7103408"/>
                <a:ext cx="784800" cy="424080"/>
              </a:xfrm>
              <a:prstGeom prst="rect">
                <a:avLst/>
              </a:prstGeom>
            </p:spPr>
          </p:pic>
        </mc:Fallback>
      </mc:AlternateContent>
      <p:cxnSp>
        <p:nvCxnSpPr>
          <p:cNvPr id="299" name="Straight Connector 298">
            <a:extLst>
              <a:ext uri="{FF2B5EF4-FFF2-40B4-BE49-F238E27FC236}">
                <a16:creationId xmlns:a16="http://schemas.microsoft.com/office/drawing/2014/main" id="{F828E0CE-747C-471E-A6AB-F1786976A4E8}"/>
              </a:ext>
            </a:extLst>
          </p:cNvPr>
          <p:cNvCxnSpPr>
            <a:cxnSpLocks/>
          </p:cNvCxnSpPr>
          <p:nvPr/>
        </p:nvCxnSpPr>
        <p:spPr>
          <a:xfrm>
            <a:off x="9252391" y="6641906"/>
            <a:ext cx="0" cy="428131"/>
          </a:xfrm>
          <a:prstGeom prst="line">
            <a:avLst/>
          </a:prstGeom>
          <a:ln w="19050">
            <a:solidFill>
              <a:srgbClr val="FE01B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A5B6F19A-1616-43CC-90FC-F0A8FE9FFFE1}"/>
              </a:ext>
            </a:extLst>
          </p:cNvPr>
          <p:cNvCxnSpPr>
            <a:cxnSpLocks/>
          </p:cNvCxnSpPr>
          <p:nvPr/>
        </p:nvCxnSpPr>
        <p:spPr>
          <a:xfrm flipH="1">
            <a:off x="9251661" y="7069010"/>
            <a:ext cx="789181" cy="0"/>
          </a:xfrm>
          <a:prstGeom prst="line">
            <a:avLst/>
          </a:prstGeom>
          <a:ln w="19050">
            <a:solidFill>
              <a:srgbClr val="FE01B1"/>
            </a:solidFill>
          </a:ln>
        </p:spPr>
        <p:style>
          <a:lnRef idx="1">
            <a:schemeClr val="accent1"/>
          </a:lnRef>
          <a:fillRef idx="0">
            <a:schemeClr val="accent1"/>
          </a:fillRef>
          <a:effectRef idx="0">
            <a:schemeClr val="accent1"/>
          </a:effectRef>
          <a:fontRef idx="minor">
            <a:schemeClr val="tx1"/>
          </a:fontRef>
        </p:style>
      </p:cxnSp>
      <p:sp>
        <p:nvSpPr>
          <p:cNvPr id="304" name="TextBox 303">
            <a:extLst>
              <a:ext uri="{FF2B5EF4-FFF2-40B4-BE49-F238E27FC236}">
                <a16:creationId xmlns:a16="http://schemas.microsoft.com/office/drawing/2014/main" id="{4B2CBC89-5603-4663-9601-D728C41F6577}"/>
              </a:ext>
            </a:extLst>
          </p:cNvPr>
          <p:cNvSpPr txBox="1"/>
          <p:nvPr/>
        </p:nvSpPr>
        <p:spPr>
          <a:xfrm>
            <a:off x="9873889" y="6876155"/>
            <a:ext cx="731043" cy="215444"/>
          </a:xfrm>
          <a:prstGeom prst="rect">
            <a:avLst/>
          </a:prstGeom>
          <a:noFill/>
        </p:spPr>
        <p:txBody>
          <a:bodyPr wrap="square" rtlCol="0">
            <a:spAutoFit/>
          </a:bodyPr>
          <a:lstStyle/>
          <a:p>
            <a:r>
              <a:rPr lang="en-US" sz="800" dirty="0">
                <a:latin typeface="xkcd" pitchFamily="50" charset="0"/>
              </a:rPr>
              <a:t>N</a:t>
            </a:r>
          </a:p>
        </p:txBody>
      </p:sp>
      <p:sp>
        <p:nvSpPr>
          <p:cNvPr id="307" name="TextBox 306">
            <a:extLst>
              <a:ext uri="{FF2B5EF4-FFF2-40B4-BE49-F238E27FC236}">
                <a16:creationId xmlns:a16="http://schemas.microsoft.com/office/drawing/2014/main" id="{3A6CA8D5-25BE-4AA0-A0C8-CE45708C0410}"/>
              </a:ext>
            </a:extLst>
          </p:cNvPr>
          <p:cNvSpPr txBox="1"/>
          <p:nvPr/>
        </p:nvSpPr>
        <p:spPr>
          <a:xfrm>
            <a:off x="9034109" y="6630656"/>
            <a:ext cx="731043" cy="215444"/>
          </a:xfrm>
          <a:prstGeom prst="rect">
            <a:avLst/>
          </a:prstGeom>
          <a:noFill/>
        </p:spPr>
        <p:txBody>
          <a:bodyPr wrap="square" rtlCol="0">
            <a:spAutoFit/>
          </a:bodyPr>
          <a:lstStyle/>
          <a:p>
            <a:r>
              <a:rPr lang="en-US" sz="800" dirty="0">
                <a:latin typeface="xkcd" pitchFamily="50" charset="0"/>
              </a:rPr>
              <a:t>P</a:t>
            </a:r>
          </a:p>
        </p:txBody>
      </p:sp>
      <mc:AlternateContent xmlns:mc="http://schemas.openxmlformats.org/markup-compatibility/2006">
        <mc:Choice xmlns:p14="http://schemas.microsoft.com/office/powerpoint/2010/main" Requires="p14">
          <p:contentPart p14:bwMode="auto" r:id="rId129">
            <p14:nvContentPartPr>
              <p14:cNvPr id="311" name="Ink 310">
                <a:extLst>
                  <a:ext uri="{FF2B5EF4-FFF2-40B4-BE49-F238E27FC236}">
                    <a16:creationId xmlns:a16="http://schemas.microsoft.com/office/drawing/2014/main" id="{C1332632-E268-4CA4-A039-3015D6706A63}"/>
                  </a:ext>
                </a:extLst>
              </p14:cNvPr>
              <p14:cNvContentPartPr/>
              <p14:nvPr/>
            </p14:nvContentPartPr>
            <p14:xfrm>
              <a:off x="9265215" y="6620933"/>
              <a:ext cx="415800" cy="413280"/>
            </p14:xfrm>
          </p:contentPart>
        </mc:Choice>
        <mc:Fallback>
          <p:pic>
            <p:nvPicPr>
              <p:cNvPr id="311" name="Ink 310">
                <a:extLst>
                  <a:ext uri="{FF2B5EF4-FFF2-40B4-BE49-F238E27FC236}">
                    <a16:creationId xmlns:a16="http://schemas.microsoft.com/office/drawing/2014/main" id="{C1332632-E268-4CA4-A039-3015D6706A63}"/>
                  </a:ext>
                </a:extLst>
              </p:cNvPr>
              <p:cNvPicPr/>
              <p:nvPr/>
            </p:nvPicPr>
            <p:blipFill>
              <a:blip r:embed="rId130"/>
              <a:stretch>
                <a:fillRect/>
              </a:stretch>
            </p:blipFill>
            <p:spPr>
              <a:xfrm>
                <a:off x="9229215" y="6548933"/>
                <a:ext cx="487440" cy="556920"/>
              </a:xfrm>
              <a:prstGeom prst="rect">
                <a:avLst/>
              </a:prstGeom>
            </p:spPr>
          </p:pic>
        </mc:Fallback>
      </mc:AlternateContent>
      <p:sp>
        <p:nvSpPr>
          <p:cNvPr id="312" name="TextBox 311">
            <a:extLst>
              <a:ext uri="{FF2B5EF4-FFF2-40B4-BE49-F238E27FC236}">
                <a16:creationId xmlns:a16="http://schemas.microsoft.com/office/drawing/2014/main" id="{CEB0D52D-21A9-4312-8683-39E3C26EA754}"/>
              </a:ext>
            </a:extLst>
          </p:cNvPr>
          <p:cNvSpPr txBox="1"/>
          <p:nvPr/>
        </p:nvSpPr>
        <p:spPr>
          <a:xfrm rot="18771572">
            <a:off x="9083703" y="6718274"/>
            <a:ext cx="784189" cy="169277"/>
          </a:xfrm>
          <a:prstGeom prst="rect">
            <a:avLst/>
          </a:prstGeom>
          <a:noFill/>
        </p:spPr>
        <p:txBody>
          <a:bodyPr wrap="none" rtlCol="0">
            <a:spAutoFit/>
          </a:bodyPr>
          <a:lstStyle/>
          <a:p>
            <a:r>
              <a:rPr lang="en-US" sz="500" dirty="0">
                <a:latin typeface="xkcd" pitchFamily="50" charset="0"/>
              </a:rPr>
              <a:t>Island of stability</a:t>
            </a:r>
          </a:p>
        </p:txBody>
      </p:sp>
      <mc:AlternateContent xmlns:mc="http://schemas.openxmlformats.org/markup-compatibility/2006">
        <mc:Choice xmlns:p14="http://schemas.microsoft.com/office/powerpoint/2010/main" Requires="p14">
          <p:contentPart p14:bwMode="auto" r:id="rId131">
            <p14:nvContentPartPr>
              <p14:cNvPr id="104" name="Ink 103">
                <a:extLst>
                  <a:ext uri="{FF2B5EF4-FFF2-40B4-BE49-F238E27FC236}">
                    <a16:creationId xmlns:a16="http://schemas.microsoft.com/office/drawing/2014/main" id="{3CA79B30-0A47-40AD-8634-6B686C8ADAE1}"/>
                  </a:ext>
                </a:extLst>
              </p14:cNvPr>
              <p14:cNvContentPartPr/>
              <p14:nvPr/>
            </p14:nvContentPartPr>
            <p14:xfrm>
              <a:off x="9304794" y="6642542"/>
              <a:ext cx="133200" cy="121320"/>
            </p14:xfrm>
          </p:contentPart>
        </mc:Choice>
        <mc:Fallback>
          <p:pic>
            <p:nvPicPr>
              <p:cNvPr id="104" name="Ink 103">
                <a:extLst>
                  <a:ext uri="{FF2B5EF4-FFF2-40B4-BE49-F238E27FC236}">
                    <a16:creationId xmlns:a16="http://schemas.microsoft.com/office/drawing/2014/main" id="{3CA79B30-0A47-40AD-8634-6B686C8ADAE1}"/>
                  </a:ext>
                </a:extLst>
              </p:cNvPr>
              <p:cNvPicPr/>
              <p:nvPr/>
            </p:nvPicPr>
            <p:blipFill>
              <a:blip r:embed="rId132"/>
              <a:stretch>
                <a:fillRect/>
              </a:stretch>
            </p:blipFill>
            <p:spPr>
              <a:xfrm>
                <a:off x="9300474" y="6638222"/>
                <a:ext cx="14184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23" name="Ink 122">
                <a:extLst>
                  <a:ext uri="{FF2B5EF4-FFF2-40B4-BE49-F238E27FC236}">
                    <a16:creationId xmlns:a16="http://schemas.microsoft.com/office/drawing/2014/main" id="{CD4871A0-831C-40DA-A83E-33E940B144E7}"/>
                  </a:ext>
                </a:extLst>
              </p14:cNvPr>
              <p14:cNvContentPartPr/>
              <p14:nvPr/>
            </p14:nvContentPartPr>
            <p14:xfrm>
              <a:off x="9551034" y="6865382"/>
              <a:ext cx="100080" cy="170640"/>
            </p14:xfrm>
          </p:contentPart>
        </mc:Choice>
        <mc:Fallback>
          <p:pic>
            <p:nvPicPr>
              <p:cNvPr id="123" name="Ink 122">
                <a:extLst>
                  <a:ext uri="{FF2B5EF4-FFF2-40B4-BE49-F238E27FC236}">
                    <a16:creationId xmlns:a16="http://schemas.microsoft.com/office/drawing/2014/main" id="{CD4871A0-831C-40DA-A83E-33E940B144E7}"/>
                  </a:ext>
                </a:extLst>
              </p:cNvPr>
              <p:cNvPicPr/>
              <p:nvPr/>
            </p:nvPicPr>
            <p:blipFill>
              <a:blip r:embed="rId134"/>
              <a:stretch>
                <a:fillRect/>
              </a:stretch>
            </p:blipFill>
            <p:spPr>
              <a:xfrm>
                <a:off x="9546698" y="6861053"/>
                <a:ext cx="108751" cy="179298"/>
              </a:xfrm>
              <a:prstGeom prst="rect">
                <a:avLst/>
              </a:prstGeom>
            </p:spPr>
          </p:pic>
        </mc:Fallback>
      </mc:AlternateContent>
      <p:sp>
        <p:nvSpPr>
          <p:cNvPr id="124" name="TextBox 123">
            <a:extLst>
              <a:ext uri="{FF2B5EF4-FFF2-40B4-BE49-F238E27FC236}">
                <a16:creationId xmlns:a16="http://schemas.microsoft.com/office/drawing/2014/main" id="{23DC5454-3E9D-4506-8E5F-CDC0261C272A}"/>
              </a:ext>
            </a:extLst>
          </p:cNvPr>
          <p:cNvSpPr txBox="1"/>
          <p:nvPr/>
        </p:nvSpPr>
        <p:spPr>
          <a:xfrm rot="19028026">
            <a:off x="9298448" y="6446048"/>
            <a:ext cx="447558" cy="276999"/>
          </a:xfrm>
          <a:prstGeom prst="rect">
            <a:avLst/>
          </a:prstGeom>
          <a:noFill/>
        </p:spPr>
        <p:txBody>
          <a:bodyPr wrap="none" rtlCol="0">
            <a:spAutoFit/>
          </a:bodyPr>
          <a:lstStyle/>
          <a:p>
            <a:r>
              <a:rPr lang="en-US" sz="600" dirty="0">
                <a:latin typeface="Centaur" panose="02030504050205020304" pitchFamily="18" charset="0"/>
              </a:rPr>
              <a:t>Neutron </a:t>
            </a:r>
          </a:p>
          <a:p>
            <a:r>
              <a:rPr lang="en-US" sz="600" dirty="0">
                <a:latin typeface="Centaur" panose="02030504050205020304" pitchFamily="18" charset="0"/>
              </a:rPr>
              <a:t>Capture</a:t>
            </a:r>
          </a:p>
        </p:txBody>
      </p:sp>
      <mc:AlternateContent xmlns:mc="http://schemas.openxmlformats.org/markup-compatibility/2006">
        <mc:Choice xmlns:a14="http://schemas.microsoft.com/office/drawing/2010/main" Requires="a14">
          <p:sp>
            <p:nvSpPr>
              <p:cNvPr id="321" name="TextBox 320">
                <a:extLst>
                  <a:ext uri="{FF2B5EF4-FFF2-40B4-BE49-F238E27FC236}">
                    <a16:creationId xmlns:a16="http://schemas.microsoft.com/office/drawing/2014/main" id="{47C3A4D8-EA7A-4E90-8A45-A2467E89F1E7}"/>
                  </a:ext>
                </a:extLst>
              </p:cNvPr>
              <p:cNvSpPr txBox="1"/>
              <p:nvPr/>
            </p:nvSpPr>
            <p:spPr>
              <a:xfrm rot="19053334">
                <a:off x="9493332" y="6685611"/>
                <a:ext cx="432939" cy="169277"/>
              </a:xfrm>
              <a:prstGeom prst="rect">
                <a:avLst/>
              </a:prstGeom>
              <a:noFill/>
            </p:spPr>
            <p:txBody>
              <a:bodyPr wrap="none" rtlCol="0">
                <a:spAutoFit/>
              </a:bodyPr>
              <a:lstStyle/>
              <a:p>
                <a14:m>
                  <m:oMath xmlns:m="http://schemas.openxmlformats.org/officeDocument/2006/math">
                    <m:sSup>
                      <m:sSupPr>
                        <m:ctrlPr>
                          <a:rPr lang="en-US" sz="500" b="0" i="1" smtClean="0">
                            <a:latin typeface="Cambria Math" panose="02040503050406030204" pitchFamily="18" charset="0"/>
                          </a:rPr>
                        </m:ctrlPr>
                      </m:sSupPr>
                      <m:e>
                        <m:r>
                          <a:rPr lang="en-US" sz="500" b="0" i="1" smtClean="0">
                            <a:latin typeface="Cambria Math" panose="02040503050406030204" pitchFamily="18" charset="0"/>
                          </a:rPr>
                          <m:t>𝛽</m:t>
                        </m:r>
                      </m:e>
                      <m:sup>
                        <m:r>
                          <a:rPr lang="en-US" sz="500" b="0" i="1" smtClean="0">
                            <a:latin typeface="Cambria Math" panose="02040503050406030204" pitchFamily="18" charset="0"/>
                          </a:rPr>
                          <m:t>−1</m:t>
                        </m:r>
                      </m:sup>
                    </m:sSup>
                  </m:oMath>
                </a14:m>
                <a:r>
                  <a:rPr lang="en-US" sz="500" dirty="0">
                    <a:latin typeface="Centaur" panose="02030504050205020304" pitchFamily="18" charset="0"/>
                  </a:rPr>
                  <a:t> decay</a:t>
                </a:r>
              </a:p>
            </p:txBody>
          </p:sp>
        </mc:Choice>
        <mc:Fallback>
          <p:sp>
            <p:nvSpPr>
              <p:cNvPr id="321" name="TextBox 320">
                <a:extLst>
                  <a:ext uri="{FF2B5EF4-FFF2-40B4-BE49-F238E27FC236}">
                    <a16:creationId xmlns:a16="http://schemas.microsoft.com/office/drawing/2014/main" id="{47C3A4D8-EA7A-4E90-8A45-A2467E89F1E7}"/>
                  </a:ext>
                </a:extLst>
              </p:cNvPr>
              <p:cNvSpPr txBox="1">
                <a:spLocks noRot="1" noChangeAspect="1" noMove="1" noResize="1" noEditPoints="1" noAdjustHandles="1" noChangeArrowheads="1" noChangeShapeType="1" noTextEdit="1"/>
              </p:cNvSpPr>
              <p:nvPr/>
            </p:nvSpPr>
            <p:spPr>
              <a:xfrm rot="19053334">
                <a:off x="9493332" y="6685611"/>
                <a:ext cx="432939" cy="169277"/>
              </a:xfrm>
              <a:prstGeom prst="rect">
                <a:avLst/>
              </a:prstGeom>
              <a:blipFill>
                <a:blip r:embed="rId135"/>
                <a:stretch>
                  <a:fillRect/>
                </a:stretch>
              </a:blipFill>
            </p:spPr>
            <p:txBody>
              <a:bodyPr/>
              <a:lstStyle/>
              <a:p>
                <a:r>
                  <a:rPr lang="en-US">
                    <a:noFill/>
                  </a:rPr>
                  <a:t> </a:t>
                </a:r>
              </a:p>
            </p:txBody>
          </p:sp>
        </mc:Fallback>
      </mc:AlternateContent>
      <p:sp>
        <p:nvSpPr>
          <p:cNvPr id="126" name="TextBox 125">
            <a:extLst>
              <a:ext uri="{FF2B5EF4-FFF2-40B4-BE49-F238E27FC236}">
                <a16:creationId xmlns:a16="http://schemas.microsoft.com/office/drawing/2014/main" id="{8CD20470-D772-433C-A025-4E34A8B50D3A}"/>
              </a:ext>
            </a:extLst>
          </p:cNvPr>
          <p:cNvSpPr txBox="1"/>
          <p:nvPr/>
        </p:nvSpPr>
        <p:spPr>
          <a:xfrm>
            <a:off x="6289758" y="7529692"/>
            <a:ext cx="1219303" cy="246221"/>
          </a:xfrm>
          <a:prstGeom prst="rect">
            <a:avLst/>
          </a:prstGeom>
          <a:noFill/>
        </p:spPr>
        <p:txBody>
          <a:bodyPr wrap="square" rtlCol="0">
            <a:spAutoFit/>
          </a:bodyPr>
          <a:lstStyle/>
          <a:p>
            <a:r>
              <a:rPr lang="en-US" sz="1000" dirty="0">
                <a:solidFill>
                  <a:srgbClr val="7030A0"/>
                </a:solidFill>
                <a:latin typeface="Centaur" panose="02030504050205020304" pitchFamily="18" charset="0"/>
              </a:rPr>
              <a:t>Schwarzschild Criteria</a:t>
            </a:r>
          </a:p>
        </p:txBody>
      </p:sp>
      <mc:AlternateContent xmlns:mc="http://schemas.openxmlformats.org/markup-compatibility/2006">
        <mc:Choice xmlns:a14="http://schemas.microsoft.com/office/drawing/2010/main" Requires="a14">
          <p:sp>
            <p:nvSpPr>
              <p:cNvPr id="322" name="TextBox 321">
                <a:extLst>
                  <a:ext uri="{FF2B5EF4-FFF2-40B4-BE49-F238E27FC236}">
                    <a16:creationId xmlns:a16="http://schemas.microsoft.com/office/drawing/2014/main" id="{DB3E8343-817A-4632-BD71-8F849D6230AA}"/>
                  </a:ext>
                </a:extLst>
              </p:cNvPr>
              <p:cNvSpPr txBox="1"/>
              <p:nvPr/>
            </p:nvSpPr>
            <p:spPr>
              <a:xfrm>
                <a:off x="5513044" y="6801209"/>
                <a:ext cx="1616375" cy="2919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200" i="1" smtClean="0">
                              <a:latin typeface="Cambria Math" panose="02040503050406030204" pitchFamily="18" charset="0"/>
                            </a:rPr>
                          </m:ctrlPr>
                        </m:sSubPr>
                        <m:e>
                          <m:r>
                            <m:rPr>
                              <m:sty m:val="p"/>
                            </m:rPr>
                            <a:rPr lang="en-US" sz="1200">
                              <a:latin typeface="Cambria Math" panose="02040503050406030204" pitchFamily="18" charset="0"/>
                            </a:rPr>
                            <m:t>∇</m:t>
                          </m:r>
                        </m:e>
                        <m:sub>
                          <m:r>
                            <a:rPr lang="en-US" sz="1200" b="0" i="1" smtClean="0">
                              <a:latin typeface="Cambria Math" panose="02040503050406030204" pitchFamily="18" charset="0"/>
                            </a:rPr>
                            <m:t>𝑟</m:t>
                          </m:r>
                          <m:r>
                            <a:rPr lang="en-US" sz="1200" i="1">
                              <a:latin typeface="Cambria Math" panose="02040503050406030204" pitchFamily="18" charset="0"/>
                            </a:rPr>
                            <m:t>𝑎𝑑</m:t>
                          </m:r>
                        </m:sub>
                      </m:sSub>
                      <m:r>
                        <a:rPr lang="en-US" sz="1200" b="0" i="1" smtClean="0">
                          <a:latin typeface="Cambria Math" panose="02040503050406030204" pitchFamily="18" charset="0"/>
                        </a:rPr>
                        <m:t>&lt;</m:t>
                      </m:r>
                      <m:sSub>
                        <m:sSubPr>
                          <m:ctrlPr>
                            <a:rPr lang="en-US" sz="1200" b="0" i="1" smtClean="0">
                              <a:latin typeface="Cambria Math" panose="02040503050406030204" pitchFamily="18" charset="0"/>
                            </a:rPr>
                          </m:ctrlPr>
                        </m:sSubPr>
                        <m:e>
                          <m:r>
                            <m:rPr>
                              <m:sty m:val="p"/>
                            </m:rPr>
                            <a:rPr lang="en-US" sz="1200" b="0" i="0" smtClean="0">
                              <a:latin typeface="Cambria Math" panose="02040503050406030204" pitchFamily="18" charset="0"/>
                            </a:rPr>
                            <m:t>∇</m:t>
                          </m:r>
                        </m:e>
                        <m:sub>
                          <m:r>
                            <a:rPr lang="en-US" sz="1200" b="0" i="1" smtClean="0">
                              <a:latin typeface="Cambria Math" panose="02040503050406030204" pitchFamily="18" charset="0"/>
                            </a:rPr>
                            <m:t>𝑎𝑑</m:t>
                          </m:r>
                        </m:sub>
                      </m:sSub>
                      <m:r>
                        <a:rPr lang="en-US" sz="1200" b="0" i="1" smtClean="0">
                          <a:latin typeface="Cambria Math" panose="02040503050406030204" pitchFamily="18" charset="0"/>
                        </a:rPr>
                        <m:t>+</m:t>
                      </m:r>
                      <m:sSub>
                        <m:sSubPr>
                          <m:ctrlPr>
                            <a:rPr lang="en-US" sz="1200" b="0" i="0" smtClean="0">
                              <a:latin typeface="Cambria Math" panose="02040503050406030204" pitchFamily="18" charset="0"/>
                            </a:rPr>
                          </m:ctrlPr>
                        </m:sSubPr>
                        <m:e>
                          <m:r>
                            <m:rPr>
                              <m:sty m:val="p"/>
                            </m:rPr>
                            <a:rPr lang="en-US" sz="1200">
                              <a:latin typeface="Cambria Math" panose="02040503050406030204" pitchFamily="18" charset="0"/>
                            </a:rPr>
                            <m:t>∇</m:t>
                          </m:r>
                        </m:e>
                        <m:sub>
                          <m:r>
                            <a:rPr lang="en-US" sz="1200" b="0" i="1" smtClean="0">
                              <a:latin typeface="Cambria Math" panose="02040503050406030204" pitchFamily="18" charset="0"/>
                            </a:rPr>
                            <m:t>𝜇</m:t>
                          </m:r>
                        </m:sub>
                      </m:sSub>
                    </m:oMath>
                  </m:oMathPara>
                </a14:m>
                <a:endParaRPr lang="en-US" sz="1200" dirty="0"/>
              </a:p>
            </p:txBody>
          </p:sp>
        </mc:Choice>
        <mc:Fallback>
          <p:sp>
            <p:nvSpPr>
              <p:cNvPr id="322" name="TextBox 321">
                <a:extLst>
                  <a:ext uri="{FF2B5EF4-FFF2-40B4-BE49-F238E27FC236}">
                    <a16:creationId xmlns:a16="http://schemas.microsoft.com/office/drawing/2014/main" id="{DB3E8343-817A-4632-BD71-8F849D6230AA}"/>
                  </a:ext>
                </a:extLst>
              </p:cNvPr>
              <p:cNvSpPr txBox="1">
                <a:spLocks noRot="1" noChangeAspect="1" noMove="1" noResize="1" noEditPoints="1" noAdjustHandles="1" noChangeArrowheads="1" noChangeShapeType="1" noTextEdit="1"/>
              </p:cNvSpPr>
              <p:nvPr/>
            </p:nvSpPr>
            <p:spPr>
              <a:xfrm>
                <a:off x="5513044" y="6801209"/>
                <a:ext cx="1616375" cy="291939"/>
              </a:xfrm>
              <a:prstGeom prst="rect">
                <a:avLst/>
              </a:prstGeom>
              <a:blipFill>
                <a:blip r:embed="rId136"/>
                <a:stretch>
                  <a:fillRect/>
                </a:stretch>
              </a:blipFill>
            </p:spPr>
            <p:txBody>
              <a:bodyPr/>
              <a:lstStyle/>
              <a:p>
                <a:r>
                  <a:rPr lang="en-US">
                    <a:noFill/>
                  </a:rPr>
                  <a:t> </a:t>
                </a:r>
              </a:p>
            </p:txBody>
          </p:sp>
        </mc:Fallback>
      </mc:AlternateContent>
      <p:sp>
        <p:nvSpPr>
          <p:cNvPr id="127" name="TextBox 126">
            <a:extLst>
              <a:ext uri="{FF2B5EF4-FFF2-40B4-BE49-F238E27FC236}">
                <a16:creationId xmlns:a16="http://schemas.microsoft.com/office/drawing/2014/main" id="{B36A7BA4-708F-4EE9-A745-E223EE43F3F8}"/>
              </a:ext>
            </a:extLst>
          </p:cNvPr>
          <p:cNvSpPr txBox="1"/>
          <p:nvPr/>
        </p:nvSpPr>
        <p:spPr>
          <a:xfrm>
            <a:off x="6626265" y="6754664"/>
            <a:ext cx="946696" cy="415498"/>
          </a:xfrm>
          <a:prstGeom prst="rect">
            <a:avLst/>
          </a:prstGeom>
          <a:noFill/>
        </p:spPr>
        <p:txBody>
          <a:bodyPr wrap="square" rtlCol="0">
            <a:spAutoFit/>
          </a:bodyPr>
          <a:lstStyle/>
          <a:p>
            <a:r>
              <a:rPr lang="en-US" sz="1000" dirty="0">
                <a:solidFill>
                  <a:srgbClr val="7030A0"/>
                </a:solidFill>
                <a:latin typeface="Centaur" panose="02030504050205020304" pitchFamily="18" charset="0"/>
              </a:rPr>
              <a:t>Ledoux criteria</a:t>
            </a:r>
          </a:p>
          <a:p>
            <a:r>
              <a:rPr lang="en-US" sz="1000" dirty="0">
                <a:solidFill>
                  <a:srgbClr val="7030A0"/>
                </a:solidFill>
                <a:latin typeface="Centaur" panose="02030504050205020304" pitchFamily="18" charset="0"/>
              </a:rPr>
              <a:t>For ideal gas.</a:t>
            </a:r>
          </a:p>
        </p:txBody>
      </p:sp>
      <p:sp>
        <p:nvSpPr>
          <p:cNvPr id="323" name="Rectangle 322">
            <a:extLst>
              <a:ext uri="{FF2B5EF4-FFF2-40B4-BE49-F238E27FC236}">
                <a16:creationId xmlns:a16="http://schemas.microsoft.com/office/drawing/2014/main" id="{1DCF0227-5D9B-4616-9396-0257E78EC758}"/>
              </a:ext>
            </a:extLst>
          </p:cNvPr>
          <p:cNvSpPr/>
          <p:nvPr/>
        </p:nvSpPr>
        <p:spPr>
          <a:xfrm>
            <a:off x="5495082" y="7061105"/>
            <a:ext cx="2187259" cy="507831"/>
          </a:xfrm>
          <a:prstGeom prst="rect">
            <a:avLst/>
          </a:prstGeom>
        </p:spPr>
        <p:txBody>
          <a:bodyPr wrap="square">
            <a:spAutoFit/>
          </a:bodyPr>
          <a:lstStyle/>
          <a:p>
            <a:r>
              <a:rPr lang="en-US" sz="900" dirty="0">
                <a:latin typeface="Centaur" panose="02030504050205020304" pitchFamily="18" charset="0"/>
              </a:rPr>
              <a:t>Metallicity has a stabilizing effect. </a:t>
            </a:r>
          </a:p>
          <a:p>
            <a:r>
              <a:rPr lang="en-US" sz="900" dirty="0">
                <a:latin typeface="Centaur" panose="02030504050205020304" pitchFamily="18" charset="0"/>
              </a:rPr>
              <a:t>Bubbles displaced upward will have higher densities and be pushed back down.</a:t>
            </a:r>
          </a:p>
        </p:txBody>
      </p:sp>
      <p:sp>
        <p:nvSpPr>
          <p:cNvPr id="324" name="Rectangle 323">
            <a:extLst>
              <a:ext uri="{FF2B5EF4-FFF2-40B4-BE49-F238E27FC236}">
                <a16:creationId xmlns:a16="http://schemas.microsoft.com/office/drawing/2014/main" id="{34477F4B-9EDB-4B76-A3BA-C0C9E591A83E}"/>
              </a:ext>
            </a:extLst>
          </p:cNvPr>
          <p:cNvSpPr/>
          <p:nvPr/>
        </p:nvSpPr>
        <p:spPr>
          <a:xfrm>
            <a:off x="5484243" y="6615889"/>
            <a:ext cx="1584088" cy="261610"/>
          </a:xfrm>
          <a:prstGeom prst="rect">
            <a:avLst/>
          </a:prstGeom>
        </p:spPr>
        <p:txBody>
          <a:bodyPr wrap="none">
            <a:spAutoFit/>
          </a:bodyPr>
          <a:lstStyle/>
          <a:p>
            <a:r>
              <a:rPr lang="en-US" sz="1100" dirty="0">
                <a:latin typeface="Centaur" panose="02030504050205020304" pitchFamily="18" charset="0"/>
              </a:rPr>
              <a:t>Stability </a:t>
            </a:r>
            <a:r>
              <a:rPr lang="en-US" sz="1100" b="1" dirty="0">
                <a:latin typeface="Centaur" panose="02030504050205020304" pitchFamily="18" charset="0"/>
              </a:rPr>
              <a:t>against</a:t>
            </a:r>
            <a:r>
              <a:rPr lang="en-US" sz="1100" dirty="0">
                <a:latin typeface="Centaur" panose="02030504050205020304" pitchFamily="18" charset="0"/>
              </a:rPr>
              <a:t> convection</a:t>
            </a:r>
            <a:endParaRPr lang="en-US" sz="1100" dirty="0"/>
          </a:p>
        </p:txBody>
      </p:sp>
      <mc:AlternateContent xmlns:mc="http://schemas.openxmlformats.org/markup-compatibility/2006">
        <mc:Choice xmlns:a14="http://schemas.microsoft.com/office/drawing/2010/main" Requires="a14">
          <p:sp>
            <p:nvSpPr>
              <p:cNvPr id="326" name="Rectangle 325">
                <a:extLst>
                  <a:ext uri="{FF2B5EF4-FFF2-40B4-BE49-F238E27FC236}">
                    <a16:creationId xmlns:a16="http://schemas.microsoft.com/office/drawing/2014/main" id="{494C9F49-7010-4F01-8ED6-16BD4B6F8570}"/>
                  </a:ext>
                </a:extLst>
              </p:cNvPr>
              <p:cNvSpPr/>
              <p:nvPr/>
            </p:nvSpPr>
            <p:spPr>
              <a:xfrm>
                <a:off x="7940972" y="608025"/>
                <a:ext cx="888064" cy="2308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900" b="0" i="1" smtClean="0">
                          <a:solidFill>
                            <a:schemeClr val="bg2"/>
                          </a:solidFill>
                          <a:latin typeface="Cambria Math" panose="02040503050406030204" pitchFamily="18" charset="0"/>
                        </a:rPr>
                        <m:t>𝐿</m:t>
                      </m:r>
                      <m:r>
                        <a:rPr lang="en-US" sz="900" b="0" i="1" smtClean="0">
                          <a:solidFill>
                            <a:schemeClr val="bg2"/>
                          </a:solidFill>
                          <a:latin typeface="Cambria Math" panose="02040503050406030204" pitchFamily="18" charset="0"/>
                        </a:rPr>
                        <m:t>=4</m:t>
                      </m:r>
                      <m:r>
                        <a:rPr lang="en-US" sz="900" b="0" i="1" smtClean="0">
                          <a:solidFill>
                            <a:schemeClr val="bg2"/>
                          </a:solidFill>
                          <a:latin typeface="Cambria Math" panose="02040503050406030204" pitchFamily="18" charset="0"/>
                        </a:rPr>
                        <m:t>𝜋</m:t>
                      </m:r>
                      <m:sSup>
                        <m:sSupPr>
                          <m:ctrlPr>
                            <a:rPr lang="en-US" sz="900" b="0" i="1" smtClean="0">
                              <a:solidFill>
                                <a:schemeClr val="bg2"/>
                              </a:solidFill>
                              <a:latin typeface="Cambria Math" panose="02040503050406030204" pitchFamily="18" charset="0"/>
                            </a:rPr>
                          </m:ctrlPr>
                        </m:sSupPr>
                        <m:e>
                          <m:r>
                            <a:rPr lang="en-US" sz="900" b="0" i="1" smtClean="0">
                              <a:solidFill>
                                <a:schemeClr val="bg2"/>
                              </a:solidFill>
                              <a:latin typeface="Cambria Math" panose="02040503050406030204" pitchFamily="18" charset="0"/>
                            </a:rPr>
                            <m:t>𝑅</m:t>
                          </m:r>
                        </m:e>
                        <m:sup>
                          <m:r>
                            <a:rPr lang="en-US" sz="900" b="0" i="1" smtClean="0">
                              <a:solidFill>
                                <a:schemeClr val="bg2"/>
                              </a:solidFill>
                              <a:latin typeface="Cambria Math" panose="02040503050406030204" pitchFamily="18" charset="0"/>
                            </a:rPr>
                            <m:t>2</m:t>
                          </m:r>
                        </m:sup>
                      </m:sSup>
                      <m:r>
                        <a:rPr lang="en-US" sz="900" b="0" i="1" smtClean="0">
                          <a:solidFill>
                            <a:schemeClr val="bg2"/>
                          </a:solidFill>
                          <a:latin typeface="Cambria Math" panose="02040503050406030204" pitchFamily="18" charset="0"/>
                        </a:rPr>
                        <m:t>𝜎</m:t>
                      </m:r>
                      <m:sSup>
                        <m:sSupPr>
                          <m:ctrlPr>
                            <a:rPr lang="en-US" sz="900" b="0" i="1" smtClean="0">
                              <a:solidFill>
                                <a:schemeClr val="bg2"/>
                              </a:solidFill>
                              <a:latin typeface="Cambria Math" panose="02040503050406030204" pitchFamily="18" charset="0"/>
                            </a:rPr>
                          </m:ctrlPr>
                        </m:sSupPr>
                        <m:e>
                          <m:r>
                            <a:rPr lang="en-US" sz="900" b="0" i="1" smtClean="0">
                              <a:solidFill>
                                <a:schemeClr val="bg2"/>
                              </a:solidFill>
                              <a:latin typeface="Cambria Math" panose="02040503050406030204" pitchFamily="18" charset="0"/>
                            </a:rPr>
                            <m:t>𝑇</m:t>
                          </m:r>
                        </m:e>
                        <m:sup>
                          <m:r>
                            <a:rPr lang="en-US" sz="900" b="0" i="1" smtClean="0">
                              <a:solidFill>
                                <a:schemeClr val="bg2"/>
                              </a:solidFill>
                              <a:latin typeface="Cambria Math" panose="02040503050406030204" pitchFamily="18" charset="0"/>
                            </a:rPr>
                            <m:t>4</m:t>
                          </m:r>
                        </m:sup>
                      </m:sSup>
                    </m:oMath>
                  </m:oMathPara>
                </a14:m>
                <a:endParaRPr lang="en-US" sz="900" dirty="0">
                  <a:solidFill>
                    <a:schemeClr val="bg2"/>
                  </a:solidFill>
                </a:endParaRPr>
              </a:p>
            </p:txBody>
          </p:sp>
        </mc:Choice>
        <mc:Fallback>
          <p:sp>
            <p:nvSpPr>
              <p:cNvPr id="326" name="Rectangle 325">
                <a:extLst>
                  <a:ext uri="{FF2B5EF4-FFF2-40B4-BE49-F238E27FC236}">
                    <a16:creationId xmlns:a16="http://schemas.microsoft.com/office/drawing/2014/main" id="{494C9F49-7010-4F01-8ED6-16BD4B6F8570}"/>
                  </a:ext>
                </a:extLst>
              </p:cNvPr>
              <p:cNvSpPr>
                <a:spLocks noRot="1" noChangeAspect="1" noMove="1" noResize="1" noEditPoints="1" noAdjustHandles="1" noChangeArrowheads="1" noChangeShapeType="1" noTextEdit="1"/>
              </p:cNvSpPr>
              <p:nvPr/>
            </p:nvSpPr>
            <p:spPr>
              <a:xfrm>
                <a:off x="7940972" y="608025"/>
                <a:ext cx="888064" cy="230832"/>
              </a:xfrm>
              <a:prstGeom prst="rect">
                <a:avLst/>
              </a:prstGeom>
              <a:blipFill>
                <a:blip r:embed="rId13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7" name="TextBox 326">
                <a:extLst>
                  <a:ext uri="{FF2B5EF4-FFF2-40B4-BE49-F238E27FC236}">
                    <a16:creationId xmlns:a16="http://schemas.microsoft.com/office/drawing/2014/main" id="{91FE8175-08B5-4D0C-9E92-31B582E93276}"/>
                  </a:ext>
                </a:extLst>
              </p:cNvPr>
              <p:cNvSpPr txBox="1"/>
              <p:nvPr/>
            </p:nvSpPr>
            <p:spPr>
              <a:xfrm>
                <a:off x="7946710" y="1232761"/>
                <a:ext cx="2982567" cy="246221"/>
              </a:xfrm>
              <a:prstGeom prst="rect">
                <a:avLst/>
              </a:prstGeom>
              <a:noFill/>
            </p:spPr>
            <p:txBody>
              <a:bodyPr wrap="square" rtlCol="0">
                <a:spAutoFit/>
              </a:bodyPr>
              <a:lstStyle/>
              <a:p>
                <a:r>
                  <a:rPr lang="en-US" sz="1000" b="0" dirty="0">
                    <a:solidFill>
                      <a:schemeClr val="bg2"/>
                    </a:solidFill>
                    <a:latin typeface="Centaur" panose="02030504050205020304" pitchFamily="18" charset="0"/>
                  </a:rPr>
                  <a:t>Homology </a:t>
                </a:r>
                <a14:m>
                  <m:oMath xmlns:m="http://schemas.openxmlformats.org/officeDocument/2006/math">
                    <m:r>
                      <a:rPr lang="en-US" sz="1000" b="0" i="1" smtClean="0">
                        <a:solidFill>
                          <a:schemeClr val="bg2"/>
                        </a:solidFill>
                        <a:latin typeface="Cambria Math" panose="02040503050406030204" pitchFamily="18" charset="0"/>
                      </a:rPr>
                      <m:t>𝐿</m:t>
                    </m:r>
                    <m:r>
                      <a:rPr lang="en-US" sz="1000" b="0" i="1" smtClean="0">
                        <a:solidFill>
                          <a:schemeClr val="bg2"/>
                        </a:solidFill>
                        <a:latin typeface="Cambria Math" panose="02040503050406030204" pitchFamily="18" charset="0"/>
                      </a:rPr>
                      <m:t>=</m:t>
                    </m:r>
                    <m:sSup>
                      <m:sSupPr>
                        <m:ctrlPr>
                          <a:rPr lang="en-US" sz="1000" b="0" i="1" smtClean="0">
                            <a:solidFill>
                              <a:schemeClr val="bg2"/>
                            </a:solidFill>
                            <a:latin typeface="Cambria Math" panose="02040503050406030204" pitchFamily="18" charset="0"/>
                          </a:rPr>
                        </m:ctrlPr>
                      </m:sSupPr>
                      <m:e>
                        <m:r>
                          <a:rPr lang="en-US" sz="1000" b="0" i="1" smtClean="0">
                            <a:solidFill>
                              <a:schemeClr val="bg2"/>
                            </a:solidFill>
                            <a:latin typeface="Cambria Math" panose="02040503050406030204" pitchFamily="18" charset="0"/>
                          </a:rPr>
                          <m:t>𝜇</m:t>
                        </m:r>
                      </m:e>
                      <m:sup>
                        <m:r>
                          <a:rPr lang="en-US" sz="1000" b="0" i="1" smtClean="0">
                            <a:solidFill>
                              <a:schemeClr val="bg2"/>
                            </a:solidFill>
                            <a:latin typeface="Cambria Math" panose="02040503050406030204" pitchFamily="18" charset="0"/>
                          </a:rPr>
                          <m:t>4</m:t>
                        </m:r>
                      </m:sup>
                    </m:sSup>
                    <m:sSup>
                      <m:sSupPr>
                        <m:ctrlPr>
                          <a:rPr lang="en-US" sz="1000" b="0" i="1" smtClean="0">
                            <a:solidFill>
                              <a:schemeClr val="bg2"/>
                            </a:solidFill>
                            <a:latin typeface="Cambria Math" panose="02040503050406030204" pitchFamily="18" charset="0"/>
                          </a:rPr>
                        </m:ctrlPr>
                      </m:sSupPr>
                      <m:e>
                        <m:r>
                          <a:rPr lang="en-US" sz="1000" b="0" i="1" smtClean="0">
                            <a:solidFill>
                              <a:schemeClr val="bg2"/>
                            </a:solidFill>
                            <a:latin typeface="Cambria Math" panose="02040503050406030204" pitchFamily="18" charset="0"/>
                          </a:rPr>
                          <m:t>𝑀</m:t>
                        </m:r>
                      </m:e>
                      <m:sup>
                        <m:r>
                          <a:rPr lang="en-US" sz="1000" b="0" i="1" smtClean="0">
                            <a:solidFill>
                              <a:schemeClr val="bg2"/>
                            </a:solidFill>
                            <a:latin typeface="Cambria Math" panose="02040503050406030204" pitchFamily="18" charset="0"/>
                          </a:rPr>
                          <m:t>3</m:t>
                        </m:r>
                      </m:sup>
                    </m:sSup>
                  </m:oMath>
                </a14:m>
                <a:endParaRPr lang="en-US" sz="1000" dirty="0">
                  <a:solidFill>
                    <a:schemeClr val="bg2"/>
                  </a:solidFill>
                  <a:latin typeface="Centaur" panose="02030504050205020304" pitchFamily="18" charset="0"/>
                </a:endParaRPr>
              </a:p>
            </p:txBody>
          </p:sp>
        </mc:Choice>
        <mc:Fallback>
          <p:sp>
            <p:nvSpPr>
              <p:cNvPr id="327" name="TextBox 326">
                <a:extLst>
                  <a:ext uri="{FF2B5EF4-FFF2-40B4-BE49-F238E27FC236}">
                    <a16:creationId xmlns:a16="http://schemas.microsoft.com/office/drawing/2014/main" id="{91FE8175-08B5-4D0C-9E92-31B582E93276}"/>
                  </a:ext>
                </a:extLst>
              </p:cNvPr>
              <p:cNvSpPr txBox="1">
                <a:spLocks noRot="1" noChangeAspect="1" noMove="1" noResize="1" noEditPoints="1" noAdjustHandles="1" noChangeArrowheads="1" noChangeShapeType="1" noTextEdit="1"/>
              </p:cNvSpPr>
              <p:nvPr/>
            </p:nvSpPr>
            <p:spPr>
              <a:xfrm>
                <a:off x="7946710" y="1232761"/>
                <a:ext cx="2982567" cy="246221"/>
              </a:xfrm>
              <a:prstGeom prst="rect">
                <a:avLst/>
              </a:prstGeom>
              <a:blipFill>
                <a:blip r:embed="rId138"/>
                <a:stretch>
                  <a:fillRect b="-121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8" name="Rectangle 327">
                <a:extLst>
                  <a:ext uri="{FF2B5EF4-FFF2-40B4-BE49-F238E27FC236}">
                    <a16:creationId xmlns:a16="http://schemas.microsoft.com/office/drawing/2014/main" id="{D21575BF-A06B-4100-85F9-8AE8A729FDBF}"/>
                  </a:ext>
                </a:extLst>
              </p:cNvPr>
              <p:cNvSpPr/>
              <p:nvPr/>
            </p:nvSpPr>
            <p:spPr>
              <a:xfrm>
                <a:off x="1122322" y="6941513"/>
                <a:ext cx="861518" cy="26795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𝑅</m:t>
                      </m:r>
                      <m:r>
                        <a:rPr lang="en-US" sz="1100" b="0" i="1" smtClean="0">
                          <a:latin typeface="Cambria Math" panose="02040503050406030204" pitchFamily="18" charset="0"/>
                        </a:rPr>
                        <m:t>∝</m:t>
                      </m:r>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𝑀</m:t>
                          </m:r>
                        </m:e>
                        <m:sup>
                          <m:r>
                            <a:rPr lang="en-US" sz="1100" b="0" i="1" smtClean="0">
                              <a:latin typeface="Cambria Math" panose="02040503050406030204" pitchFamily="18" charset="0"/>
                            </a:rPr>
                            <m:t>−1/3</m:t>
                          </m:r>
                        </m:sup>
                      </m:sSup>
                    </m:oMath>
                  </m:oMathPara>
                </a14:m>
                <a:endParaRPr lang="en-US" sz="1100" dirty="0"/>
              </a:p>
            </p:txBody>
          </p:sp>
        </mc:Choice>
        <mc:Fallback>
          <p:sp>
            <p:nvSpPr>
              <p:cNvPr id="328" name="Rectangle 327">
                <a:extLst>
                  <a:ext uri="{FF2B5EF4-FFF2-40B4-BE49-F238E27FC236}">
                    <a16:creationId xmlns:a16="http://schemas.microsoft.com/office/drawing/2014/main" id="{D21575BF-A06B-4100-85F9-8AE8A729FDBF}"/>
                  </a:ext>
                </a:extLst>
              </p:cNvPr>
              <p:cNvSpPr>
                <a:spLocks noRot="1" noChangeAspect="1" noMove="1" noResize="1" noEditPoints="1" noAdjustHandles="1" noChangeArrowheads="1" noChangeShapeType="1" noTextEdit="1"/>
              </p:cNvSpPr>
              <p:nvPr/>
            </p:nvSpPr>
            <p:spPr>
              <a:xfrm>
                <a:off x="1122322" y="6941513"/>
                <a:ext cx="861518" cy="267958"/>
              </a:xfrm>
              <a:prstGeom prst="rect">
                <a:avLst/>
              </a:prstGeom>
              <a:blipFill>
                <a:blip r:embed="rId13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9" name="Rectangle 328">
                <a:extLst>
                  <a:ext uri="{FF2B5EF4-FFF2-40B4-BE49-F238E27FC236}">
                    <a16:creationId xmlns:a16="http://schemas.microsoft.com/office/drawing/2014/main" id="{33066DDD-25E0-4E44-8DD7-A277663A9400}"/>
                  </a:ext>
                </a:extLst>
              </p:cNvPr>
              <p:cNvSpPr/>
              <p:nvPr/>
            </p:nvSpPr>
            <p:spPr>
              <a:xfrm>
                <a:off x="1134888" y="7153266"/>
                <a:ext cx="670055" cy="261610"/>
              </a:xfrm>
              <a:prstGeom prst="rect">
                <a:avLst/>
              </a:prstGeom>
            </p:spPr>
            <p:txBody>
              <a:bodyPr wrap="none">
                <a:spAutoFit/>
              </a:bodyPr>
              <a:lstStyle/>
              <a:p>
                <a14:m>
                  <m:oMath xmlns:m="http://schemas.openxmlformats.org/officeDocument/2006/math">
                    <m:r>
                      <a:rPr lang="en-US" sz="1100" b="0" i="1" smtClean="0">
                        <a:latin typeface="Cambria Math" panose="02040503050406030204" pitchFamily="18" charset="0"/>
                      </a:rPr>
                      <m:t>𝑀</m:t>
                    </m:r>
                    <m:r>
                      <a:rPr lang="en-US" sz="1100" b="0" i="1" smtClean="0">
                        <a:latin typeface="Cambria Math" panose="02040503050406030204" pitchFamily="18" charset="0"/>
                      </a:rPr>
                      <m:t>∝</m:t>
                    </m:r>
                  </m:oMath>
                </a14:m>
                <a:r>
                  <a:rPr lang="en-US" sz="1100" dirty="0"/>
                  <a:t> </a:t>
                </a:r>
                <a14:m>
                  <m:oMath xmlns:m="http://schemas.openxmlformats.org/officeDocument/2006/math">
                    <m:sSup>
                      <m:sSupPr>
                        <m:ctrlPr>
                          <a:rPr lang="en-US" sz="1100" b="0" i="1" dirty="0" smtClean="0">
                            <a:latin typeface="Cambria Math" panose="02040503050406030204" pitchFamily="18" charset="0"/>
                          </a:rPr>
                        </m:ctrlPr>
                      </m:sSupPr>
                      <m:e>
                        <m:r>
                          <a:rPr lang="en-US" sz="1100" b="0" i="1" dirty="0" smtClean="0">
                            <a:latin typeface="Cambria Math" panose="02040503050406030204" pitchFamily="18" charset="0"/>
                          </a:rPr>
                          <m:t>𝑅</m:t>
                        </m:r>
                      </m:e>
                      <m:sup>
                        <m:r>
                          <a:rPr lang="en-US" sz="1100" b="0" i="1" dirty="0" smtClean="0">
                            <a:latin typeface="Cambria Math" panose="02040503050406030204" pitchFamily="18" charset="0"/>
                          </a:rPr>
                          <m:t>0</m:t>
                        </m:r>
                      </m:sup>
                    </m:sSup>
                  </m:oMath>
                </a14:m>
                <a:r>
                  <a:rPr lang="en-US" sz="1100" dirty="0"/>
                  <a:t> </a:t>
                </a:r>
              </a:p>
            </p:txBody>
          </p:sp>
        </mc:Choice>
        <mc:Fallback>
          <p:sp>
            <p:nvSpPr>
              <p:cNvPr id="329" name="Rectangle 328">
                <a:extLst>
                  <a:ext uri="{FF2B5EF4-FFF2-40B4-BE49-F238E27FC236}">
                    <a16:creationId xmlns:a16="http://schemas.microsoft.com/office/drawing/2014/main" id="{33066DDD-25E0-4E44-8DD7-A277663A9400}"/>
                  </a:ext>
                </a:extLst>
              </p:cNvPr>
              <p:cNvSpPr>
                <a:spLocks noRot="1" noChangeAspect="1" noMove="1" noResize="1" noEditPoints="1" noAdjustHandles="1" noChangeArrowheads="1" noChangeShapeType="1" noTextEdit="1"/>
              </p:cNvSpPr>
              <p:nvPr/>
            </p:nvSpPr>
            <p:spPr>
              <a:xfrm>
                <a:off x="1134888" y="7153266"/>
                <a:ext cx="670055" cy="261610"/>
              </a:xfrm>
              <a:prstGeom prst="rect">
                <a:avLst/>
              </a:prstGeom>
              <a:blipFill>
                <a:blip r:embed="rId14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0" name="TextBox 329">
                <a:extLst>
                  <a:ext uri="{FF2B5EF4-FFF2-40B4-BE49-F238E27FC236}">
                    <a16:creationId xmlns:a16="http://schemas.microsoft.com/office/drawing/2014/main" id="{57AD0F7A-896B-4A8B-9AAC-9393AB812CAE}"/>
                  </a:ext>
                </a:extLst>
              </p:cNvPr>
              <p:cNvSpPr txBox="1"/>
              <p:nvPr/>
            </p:nvSpPr>
            <p:spPr>
              <a:xfrm>
                <a:off x="-10532" y="7447046"/>
                <a:ext cx="1589924" cy="349455"/>
              </a:xfrm>
              <a:prstGeom prst="rect">
                <a:avLst/>
              </a:prstGeom>
              <a:noFill/>
            </p:spPr>
            <p:txBody>
              <a:bodyPr wrap="square" rtlCol="0">
                <a:spAutoFit/>
              </a:bodyPr>
              <a:lstStyle/>
              <a:p>
                <a:r>
                  <a:rPr lang="en-US" sz="800" dirty="0"/>
                  <a:t>Chandrasekhar Mass: 1.4 </a:t>
                </a:r>
                <a14:m>
                  <m:oMath xmlns:m="http://schemas.openxmlformats.org/officeDocument/2006/math">
                    <m:sSub>
                      <m:sSubPr>
                        <m:ctrlPr>
                          <a:rPr lang="en-US" sz="800" i="1" dirty="0" smtClean="0">
                            <a:latin typeface="Cambria Math" panose="02040503050406030204" pitchFamily="18" charset="0"/>
                          </a:rPr>
                        </m:ctrlPr>
                      </m:sSubPr>
                      <m:e>
                        <m:r>
                          <a:rPr lang="en-US" sz="800" i="1" dirty="0" smtClean="0">
                            <a:latin typeface="Cambria Math" panose="02040503050406030204" pitchFamily="18" charset="0"/>
                          </a:rPr>
                          <m:t>𝑀</m:t>
                        </m:r>
                      </m:e>
                      <m:sub>
                        <m:r>
                          <a:rPr lang="en-US" sz="800" b="0" i="1" dirty="0" smtClean="0">
                            <a:latin typeface="Cambria Math" panose="02040503050406030204" pitchFamily="18" charset="0"/>
                          </a:rPr>
                          <m:t>⊙</m:t>
                        </m:r>
                      </m:sub>
                    </m:sSub>
                  </m:oMath>
                </a14:m>
                <a:endParaRPr lang="en-US" sz="800" dirty="0"/>
              </a:p>
              <a:p>
                <a:r>
                  <a:rPr lang="en-US" sz="800" dirty="0"/>
                  <a:t>Brown Dwarf: 0.1 </a:t>
                </a:r>
                <a14:m>
                  <m:oMath xmlns:m="http://schemas.openxmlformats.org/officeDocument/2006/math">
                    <m:sSub>
                      <m:sSubPr>
                        <m:ctrlPr>
                          <a:rPr lang="en-US" sz="800" i="1" dirty="0">
                            <a:latin typeface="Cambria Math" panose="02040503050406030204" pitchFamily="18" charset="0"/>
                          </a:rPr>
                        </m:ctrlPr>
                      </m:sSubPr>
                      <m:e>
                        <m:r>
                          <a:rPr lang="en-US" sz="800" i="1" dirty="0">
                            <a:latin typeface="Cambria Math" panose="02040503050406030204" pitchFamily="18" charset="0"/>
                          </a:rPr>
                          <m:t>𝑀</m:t>
                        </m:r>
                      </m:e>
                      <m:sub>
                        <m:r>
                          <a:rPr lang="en-US" sz="800" i="1" dirty="0">
                            <a:latin typeface="Cambria Math" panose="02040503050406030204" pitchFamily="18" charset="0"/>
                          </a:rPr>
                          <m:t>⊙</m:t>
                        </m:r>
                      </m:sub>
                    </m:sSub>
                  </m:oMath>
                </a14:m>
                <a:endParaRPr lang="en-US" sz="800" dirty="0"/>
              </a:p>
            </p:txBody>
          </p:sp>
        </mc:Choice>
        <mc:Fallback>
          <p:sp>
            <p:nvSpPr>
              <p:cNvPr id="330" name="TextBox 329">
                <a:extLst>
                  <a:ext uri="{FF2B5EF4-FFF2-40B4-BE49-F238E27FC236}">
                    <a16:creationId xmlns:a16="http://schemas.microsoft.com/office/drawing/2014/main" id="{57AD0F7A-896B-4A8B-9AAC-9393AB812CAE}"/>
                  </a:ext>
                </a:extLst>
              </p:cNvPr>
              <p:cNvSpPr txBox="1">
                <a:spLocks noRot="1" noChangeAspect="1" noMove="1" noResize="1" noEditPoints="1" noAdjustHandles="1" noChangeArrowheads="1" noChangeShapeType="1" noTextEdit="1"/>
              </p:cNvSpPr>
              <p:nvPr/>
            </p:nvSpPr>
            <p:spPr>
              <a:xfrm>
                <a:off x="-10532" y="7447046"/>
                <a:ext cx="1589924" cy="349455"/>
              </a:xfrm>
              <a:prstGeom prst="rect">
                <a:avLst/>
              </a:prstGeom>
              <a:blipFill>
                <a:blip r:embed="rId141"/>
                <a:stretch>
                  <a:fillRect b="-52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1" name="Rectangle 330">
                <a:extLst>
                  <a:ext uri="{FF2B5EF4-FFF2-40B4-BE49-F238E27FC236}">
                    <a16:creationId xmlns:a16="http://schemas.microsoft.com/office/drawing/2014/main" id="{C7B29DA0-223D-4B5F-B62C-949FCD08CE8D}"/>
                  </a:ext>
                </a:extLst>
              </p:cNvPr>
              <p:cNvSpPr/>
              <p:nvPr/>
            </p:nvSpPr>
            <p:spPr>
              <a:xfrm>
                <a:off x="2984888" y="7399141"/>
                <a:ext cx="741293" cy="2734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800" i="1">
                          <a:latin typeface="Cambria Math" panose="02040503050406030204" pitchFamily="18" charset="0"/>
                        </a:rPr>
                        <m:t>𝑅</m:t>
                      </m:r>
                      <m:r>
                        <a:rPr lang="en-US" sz="800" i="0">
                          <a:latin typeface="Cambria Math" panose="02040503050406030204" pitchFamily="18" charset="0"/>
                        </a:rPr>
                        <m:t>∝</m:t>
                      </m:r>
                      <m:sSup>
                        <m:sSupPr>
                          <m:ctrlPr>
                            <a:rPr lang="en-US" sz="800" i="1">
                              <a:latin typeface="Cambria Math" panose="02040503050406030204" pitchFamily="18" charset="0"/>
                            </a:rPr>
                          </m:ctrlPr>
                        </m:sSupPr>
                        <m:e>
                          <m:r>
                            <a:rPr lang="en-US" sz="800" i="1">
                              <a:latin typeface="Cambria Math" panose="02040503050406030204" pitchFamily="18" charset="0"/>
                            </a:rPr>
                            <m:t>𝑀</m:t>
                          </m:r>
                        </m:e>
                        <m:sup>
                          <m:d>
                            <m:dPr>
                              <m:ctrlPr>
                                <a:rPr lang="en-US" sz="800" i="1">
                                  <a:latin typeface="Cambria Math" panose="02040503050406030204" pitchFamily="18" charset="0"/>
                                </a:rPr>
                              </m:ctrlPr>
                            </m:dPr>
                            <m:e>
                              <m:f>
                                <m:fPr>
                                  <m:ctrlPr>
                                    <a:rPr lang="en-US" sz="800" i="1">
                                      <a:latin typeface="Cambria Math" panose="02040503050406030204" pitchFamily="18" charset="0"/>
                                    </a:rPr>
                                  </m:ctrlPr>
                                </m:fPr>
                                <m:num>
                                  <m:r>
                                    <a:rPr lang="en-US" sz="800" i="1">
                                      <a:latin typeface="Cambria Math" panose="02040503050406030204" pitchFamily="18" charset="0"/>
                                    </a:rPr>
                                    <m:t>𝑚</m:t>
                                  </m:r>
                                  <m:r>
                                    <a:rPr lang="en-US" sz="800" i="0">
                                      <a:latin typeface="Cambria Math" panose="02040503050406030204" pitchFamily="18" charset="0"/>
                                    </a:rPr>
                                    <m:t>−1</m:t>
                                  </m:r>
                                </m:num>
                                <m:den>
                                  <m:r>
                                    <a:rPr lang="en-US" sz="800" i="1">
                                      <a:latin typeface="Cambria Math" panose="02040503050406030204" pitchFamily="18" charset="0"/>
                                    </a:rPr>
                                    <m:t>𝑚</m:t>
                                  </m:r>
                                  <m:r>
                                    <a:rPr lang="en-US" sz="800" i="0">
                                      <a:latin typeface="Cambria Math" panose="02040503050406030204" pitchFamily="18" charset="0"/>
                                    </a:rPr>
                                    <m:t>+3</m:t>
                                  </m:r>
                                </m:den>
                              </m:f>
                            </m:e>
                          </m:d>
                        </m:sup>
                      </m:sSup>
                    </m:oMath>
                  </m:oMathPara>
                </a14:m>
                <a:endParaRPr lang="en-US" sz="800" dirty="0"/>
              </a:p>
            </p:txBody>
          </p:sp>
        </mc:Choice>
        <mc:Fallback>
          <p:sp>
            <p:nvSpPr>
              <p:cNvPr id="331" name="Rectangle 330">
                <a:extLst>
                  <a:ext uri="{FF2B5EF4-FFF2-40B4-BE49-F238E27FC236}">
                    <a16:creationId xmlns:a16="http://schemas.microsoft.com/office/drawing/2014/main" id="{C7B29DA0-223D-4B5F-B62C-949FCD08CE8D}"/>
                  </a:ext>
                </a:extLst>
              </p:cNvPr>
              <p:cNvSpPr>
                <a:spLocks noRot="1" noChangeAspect="1" noMove="1" noResize="1" noEditPoints="1" noAdjustHandles="1" noChangeArrowheads="1" noChangeShapeType="1" noTextEdit="1"/>
              </p:cNvSpPr>
              <p:nvPr/>
            </p:nvSpPr>
            <p:spPr>
              <a:xfrm>
                <a:off x="2984888" y="7399141"/>
                <a:ext cx="741293" cy="273408"/>
              </a:xfrm>
              <a:prstGeom prst="rect">
                <a:avLst/>
              </a:prstGeom>
              <a:blipFill>
                <a:blip r:embed="rId14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2" name="Rectangle 331">
                <a:extLst>
                  <a:ext uri="{FF2B5EF4-FFF2-40B4-BE49-F238E27FC236}">
                    <a16:creationId xmlns:a16="http://schemas.microsoft.com/office/drawing/2014/main" id="{E2E2B19C-81F8-4F7D-B6E7-11875D1C8F85}"/>
                  </a:ext>
                </a:extLst>
              </p:cNvPr>
              <p:cNvSpPr/>
              <p:nvPr/>
            </p:nvSpPr>
            <p:spPr>
              <a:xfrm>
                <a:off x="3102774" y="7588100"/>
                <a:ext cx="676146" cy="21999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rPr>
                        <m:t>𝑅</m:t>
                      </m:r>
                      <m:r>
                        <a:rPr lang="en-US" sz="800" b="0" i="1" smtClean="0">
                          <a:latin typeface="Cambria Math" panose="02040503050406030204" pitchFamily="18" charset="0"/>
                        </a:rPr>
                        <m:t>∝</m:t>
                      </m:r>
                      <m:sSup>
                        <m:sSupPr>
                          <m:ctrlPr>
                            <a:rPr lang="en-US" sz="800" b="0" i="1" smtClean="0">
                              <a:latin typeface="Cambria Math" panose="02040503050406030204" pitchFamily="18" charset="0"/>
                            </a:rPr>
                          </m:ctrlPr>
                        </m:sSupPr>
                        <m:e>
                          <m:r>
                            <a:rPr lang="en-US" sz="800" b="0" i="1" smtClean="0">
                              <a:latin typeface="Cambria Math" panose="02040503050406030204" pitchFamily="18" charset="0"/>
                            </a:rPr>
                            <m:t>𝑀</m:t>
                          </m:r>
                        </m:e>
                        <m:sup>
                          <m:r>
                            <a:rPr lang="en-US" sz="800" b="0" i="1" smtClean="0">
                              <a:latin typeface="Cambria Math" panose="02040503050406030204" pitchFamily="18" charset="0"/>
                            </a:rPr>
                            <m:t>−1/3</m:t>
                          </m:r>
                        </m:sup>
                      </m:sSup>
                    </m:oMath>
                  </m:oMathPara>
                </a14:m>
                <a:endParaRPr lang="en-US" sz="800" dirty="0"/>
              </a:p>
            </p:txBody>
          </p:sp>
        </mc:Choice>
        <mc:Fallback>
          <p:sp>
            <p:nvSpPr>
              <p:cNvPr id="332" name="Rectangle 331">
                <a:extLst>
                  <a:ext uri="{FF2B5EF4-FFF2-40B4-BE49-F238E27FC236}">
                    <a16:creationId xmlns:a16="http://schemas.microsoft.com/office/drawing/2014/main" id="{E2E2B19C-81F8-4F7D-B6E7-11875D1C8F85}"/>
                  </a:ext>
                </a:extLst>
              </p:cNvPr>
              <p:cNvSpPr>
                <a:spLocks noRot="1" noChangeAspect="1" noMove="1" noResize="1" noEditPoints="1" noAdjustHandles="1" noChangeArrowheads="1" noChangeShapeType="1" noTextEdit="1"/>
              </p:cNvSpPr>
              <p:nvPr/>
            </p:nvSpPr>
            <p:spPr>
              <a:xfrm>
                <a:off x="3102774" y="7588100"/>
                <a:ext cx="676146" cy="219997"/>
              </a:xfrm>
              <a:prstGeom prst="rect">
                <a:avLst/>
              </a:prstGeom>
              <a:blipFill>
                <a:blip r:embed="rId14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3" name="Rectangle 332">
                <a:extLst>
                  <a:ext uri="{FF2B5EF4-FFF2-40B4-BE49-F238E27FC236}">
                    <a16:creationId xmlns:a16="http://schemas.microsoft.com/office/drawing/2014/main" id="{2CE7CC03-6301-4680-ABD0-AA4285B6D835}"/>
                  </a:ext>
                </a:extLst>
              </p:cNvPr>
              <p:cNvSpPr/>
              <p:nvPr/>
            </p:nvSpPr>
            <p:spPr>
              <a:xfrm>
                <a:off x="3906732" y="7213768"/>
                <a:ext cx="1658299" cy="553998"/>
              </a:xfrm>
              <a:prstGeom prst="rect">
                <a:avLst/>
              </a:prstGeom>
            </p:spPr>
            <p:txBody>
              <a:bodyPr wrap="square">
                <a:spAutoFit/>
              </a:bodyPr>
              <a:lstStyle/>
              <a:p>
                <a:r>
                  <a:rPr lang="en-US" sz="1000" u="sng" dirty="0">
                    <a:latin typeface="Centaur" panose="02030504050205020304" pitchFamily="18" charset="0"/>
                  </a:rPr>
                  <a:t>Phase 2 </a:t>
                </a:r>
                <a:r>
                  <a:rPr lang="en-US" sz="1000" dirty="0">
                    <a:latin typeface="Centaur" panose="02030504050205020304" pitchFamily="18" charset="0"/>
                  </a:rPr>
                  <a:t>: Thermal Adj. on </a:t>
                </a:r>
                <a14:m>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𝑡</m:t>
                        </m:r>
                      </m:e>
                      <m:sub>
                        <m:r>
                          <a:rPr lang="en-US" sz="1000" i="1">
                            <a:latin typeface="Cambria Math" panose="02040503050406030204" pitchFamily="18" charset="0"/>
                          </a:rPr>
                          <m:t>𝐾𝐻</m:t>
                        </m:r>
                      </m:sub>
                    </m:sSub>
                  </m:oMath>
                </a14:m>
                <a:endParaRPr lang="en-US" sz="1000" dirty="0">
                  <a:latin typeface="Centaur" panose="02030504050205020304" pitchFamily="18" charset="0"/>
                </a:endParaRPr>
              </a:p>
              <a:p>
                <a:r>
                  <a:rPr lang="en-US" sz="1000" dirty="0">
                    <a:latin typeface="Centaur" panose="02030504050205020304" pitchFamily="18" charset="0"/>
                  </a:rPr>
                  <a:t>Shrinks: On MS. </a:t>
                </a:r>
              </a:p>
              <a:p>
                <a:r>
                  <a:rPr lang="en-US" sz="1000" dirty="0">
                    <a:latin typeface="Centaur" panose="02030504050205020304" pitchFamily="18" charset="0"/>
                  </a:rPr>
                  <a:t>Expands: Post MS</a:t>
                </a:r>
              </a:p>
            </p:txBody>
          </p:sp>
        </mc:Choice>
        <mc:Fallback>
          <p:sp>
            <p:nvSpPr>
              <p:cNvPr id="333" name="Rectangle 332">
                <a:extLst>
                  <a:ext uri="{FF2B5EF4-FFF2-40B4-BE49-F238E27FC236}">
                    <a16:creationId xmlns:a16="http://schemas.microsoft.com/office/drawing/2014/main" id="{2CE7CC03-6301-4680-ABD0-AA4285B6D835}"/>
                  </a:ext>
                </a:extLst>
              </p:cNvPr>
              <p:cNvSpPr>
                <a:spLocks noRot="1" noChangeAspect="1" noMove="1" noResize="1" noEditPoints="1" noAdjustHandles="1" noChangeArrowheads="1" noChangeShapeType="1" noTextEdit="1"/>
              </p:cNvSpPr>
              <p:nvPr/>
            </p:nvSpPr>
            <p:spPr>
              <a:xfrm>
                <a:off x="3906732" y="7213768"/>
                <a:ext cx="1658299" cy="553998"/>
              </a:xfrm>
              <a:prstGeom prst="rect">
                <a:avLst/>
              </a:prstGeom>
              <a:blipFill>
                <a:blip r:embed="rId144"/>
                <a:stretch>
                  <a:fillRect b="-54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4" name="TextBox 333">
                <a:extLst>
                  <a:ext uri="{FF2B5EF4-FFF2-40B4-BE49-F238E27FC236}">
                    <a16:creationId xmlns:a16="http://schemas.microsoft.com/office/drawing/2014/main" id="{547A8837-6DA2-407B-BC96-BB34BB691313}"/>
                  </a:ext>
                </a:extLst>
              </p:cNvPr>
              <p:cNvSpPr txBox="1"/>
              <p:nvPr/>
            </p:nvSpPr>
            <p:spPr>
              <a:xfrm>
                <a:off x="1093474" y="6306836"/>
                <a:ext cx="1011424" cy="467820"/>
              </a:xfrm>
              <a:prstGeom prst="rect">
                <a:avLst/>
              </a:prstGeom>
              <a:noFill/>
            </p:spPr>
            <p:txBody>
              <a:bodyPr wrap="square" rtlCol="0">
                <a:spAutoFit/>
              </a:bodyPr>
              <a:lstStyle/>
              <a:p>
                <a:r>
                  <a:rPr lang="en-US" sz="900" dirty="0"/>
                  <a:t>For composition:</a:t>
                </a:r>
              </a:p>
              <a:p>
                <a14:m>
                  <m:oMath xmlns:m="http://schemas.openxmlformats.org/officeDocument/2006/math">
                    <m:r>
                      <a:rPr lang="en-US" sz="900" b="0" i="1" smtClean="0">
                        <a:latin typeface="Cambria Math" panose="02040503050406030204" pitchFamily="18" charset="0"/>
                      </a:rPr>
                      <m:t>𝑃</m:t>
                    </m:r>
                    <m:r>
                      <a:rPr lang="en-US" sz="900" b="0" i="1" smtClean="0">
                        <a:latin typeface="Cambria Math" panose="02040503050406030204" pitchFamily="18" charset="0"/>
                      </a:rPr>
                      <m:t>∝</m:t>
                    </m:r>
                    <m:sSup>
                      <m:sSupPr>
                        <m:ctrlPr>
                          <a:rPr lang="en-US" sz="900" b="0" i="1" smtClean="0">
                            <a:latin typeface="Cambria Math" panose="02040503050406030204" pitchFamily="18" charset="0"/>
                          </a:rPr>
                        </m:ctrlPr>
                      </m:sSupPr>
                      <m:e>
                        <m:d>
                          <m:dPr>
                            <m:ctrlPr>
                              <a:rPr lang="en-US" sz="900" b="0" i="1" smtClean="0">
                                <a:latin typeface="Cambria Math" panose="02040503050406030204" pitchFamily="18" charset="0"/>
                              </a:rPr>
                            </m:ctrlPr>
                          </m:dPr>
                          <m:e>
                            <m:f>
                              <m:fPr>
                                <m:ctrlPr>
                                  <a:rPr lang="en-US" sz="900" b="0" i="1" smtClean="0">
                                    <a:latin typeface="Cambria Math" panose="02040503050406030204" pitchFamily="18" charset="0"/>
                                  </a:rPr>
                                </m:ctrlPr>
                              </m:fPr>
                              <m:num>
                                <m:r>
                                  <a:rPr lang="en-US" sz="900" b="0" i="1" smtClean="0">
                                    <a:latin typeface="Cambria Math" panose="02040503050406030204" pitchFamily="18" charset="0"/>
                                  </a:rPr>
                                  <m:t>𝜌</m:t>
                                </m:r>
                              </m:num>
                              <m:den>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𝜇</m:t>
                                    </m:r>
                                  </m:e>
                                  <m:sub>
                                    <m:r>
                                      <a:rPr lang="en-US" sz="900" b="0" i="1" smtClean="0">
                                        <a:latin typeface="Cambria Math" panose="02040503050406030204" pitchFamily="18" charset="0"/>
                                      </a:rPr>
                                      <m:t>𝑒</m:t>
                                    </m:r>
                                  </m:sub>
                                </m:sSub>
                              </m:den>
                            </m:f>
                          </m:e>
                        </m:d>
                      </m:e>
                      <m:sup>
                        <m:r>
                          <a:rPr lang="en-US" sz="900" b="0" i="1" smtClean="0">
                            <a:latin typeface="Cambria Math" panose="02040503050406030204" pitchFamily="18" charset="0"/>
                          </a:rPr>
                          <m:t>𝛾</m:t>
                        </m:r>
                      </m:sup>
                    </m:sSup>
                  </m:oMath>
                </a14:m>
                <a:r>
                  <a:rPr lang="en-US" sz="900" dirty="0"/>
                  <a:t> </a:t>
                </a:r>
              </a:p>
            </p:txBody>
          </p:sp>
        </mc:Choice>
        <mc:Fallback>
          <p:sp>
            <p:nvSpPr>
              <p:cNvPr id="334" name="TextBox 333">
                <a:extLst>
                  <a:ext uri="{FF2B5EF4-FFF2-40B4-BE49-F238E27FC236}">
                    <a16:creationId xmlns:a16="http://schemas.microsoft.com/office/drawing/2014/main" id="{547A8837-6DA2-407B-BC96-BB34BB691313}"/>
                  </a:ext>
                </a:extLst>
              </p:cNvPr>
              <p:cNvSpPr txBox="1">
                <a:spLocks noRot="1" noChangeAspect="1" noMove="1" noResize="1" noEditPoints="1" noAdjustHandles="1" noChangeArrowheads="1" noChangeShapeType="1" noTextEdit="1"/>
              </p:cNvSpPr>
              <p:nvPr/>
            </p:nvSpPr>
            <p:spPr>
              <a:xfrm>
                <a:off x="1093474" y="6306836"/>
                <a:ext cx="1011424" cy="467820"/>
              </a:xfrm>
              <a:prstGeom prst="rect">
                <a:avLst/>
              </a:prstGeom>
              <a:blipFill>
                <a:blip r:embed="rId145"/>
                <a:stretch>
                  <a:fillRect/>
                </a:stretch>
              </a:blipFill>
            </p:spPr>
            <p:txBody>
              <a:bodyPr/>
              <a:lstStyle/>
              <a:p>
                <a:r>
                  <a:rPr lang="en-US">
                    <a:noFill/>
                  </a:rPr>
                  <a:t> </a:t>
                </a:r>
              </a:p>
            </p:txBody>
          </p:sp>
        </mc:Fallback>
      </mc:AlternateContent>
      <p:sp>
        <p:nvSpPr>
          <p:cNvPr id="335" name="TextBox 334">
            <a:extLst>
              <a:ext uri="{FF2B5EF4-FFF2-40B4-BE49-F238E27FC236}">
                <a16:creationId xmlns:a16="http://schemas.microsoft.com/office/drawing/2014/main" id="{6F2ADF8E-87D1-495E-B42F-9EE44CD14B44}"/>
              </a:ext>
            </a:extLst>
          </p:cNvPr>
          <p:cNvSpPr txBox="1"/>
          <p:nvPr/>
        </p:nvSpPr>
        <p:spPr>
          <a:xfrm>
            <a:off x="810160" y="2381373"/>
            <a:ext cx="1659587" cy="230832"/>
          </a:xfrm>
          <a:prstGeom prst="rect">
            <a:avLst/>
          </a:prstGeom>
          <a:noFill/>
        </p:spPr>
        <p:txBody>
          <a:bodyPr wrap="square" rtlCol="0">
            <a:spAutoFit/>
          </a:bodyPr>
          <a:lstStyle/>
          <a:p>
            <a:r>
              <a:rPr lang="en-US" sz="900" dirty="0">
                <a:latin typeface="Centaur" panose="02030504050205020304" pitchFamily="18" charset="0"/>
              </a:rPr>
              <a:t>(Could also use virial </a:t>
            </a:r>
            <a:r>
              <a:rPr lang="en-US" sz="800" dirty="0">
                <a:latin typeface="Centaur" panose="02030504050205020304" pitchFamily="18" charset="0"/>
              </a:rPr>
              <a:t>thm</a:t>
            </a:r>
            <a:r>
              <a:rPr lang="en-US" sz="900" dirty="0">
                <a:latin typeface="Centaur" panose="02030504050205020304" pitchFamily="18" charset="0"/>
              </a:rPr>
              <a:t>)</a:t>
            </a:r>
          </a:p>
        </p:txBody>
      </p:sp>
    </p:spTree>
    <p:extLst>
      <p:ext uri="{BB962C8B-B14F-4D97-AF65-F5344CB8AC3E}">
        <p14:creationId xmlns:p14="http://schemas.microsoft.com/office/powerpoint/2010/main" val="3600891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4EDB0065-B7B1-48C5-8FFE-F80E55DFF4D9}"/>
              </a:ext>
            </a:extLst>
          </p:cNvPr>
          <p:cNvSpPr/>
          <p:nvPr/>
        </p:nvSpPr>
        <p:spPr>
          <a:xfrm>
            <a:off x="8913008" y="0"/>
            <a:ext cx="1135659" cy="20891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D718459-2676-424D-BC95-A05D564328CD}"/>
              </a:ext>
            </a:extLst>
          </p:cNvPr>
          <p:cNvSpPr/>
          <p:nvPr/>
        </p:nvSpPr>
        <p:spPr>
          <a:xfrm>
            <a:off x="4962574" y="2431152"/>
            <a:ext cx="2007327" cy="888735"/>
          </a:xfrm>
          <a:prstGeom prst="rect">
            <a:avLst/>
          </a:prstGeom>
          <a:solidFill>
            <a:srgbClr val="ACF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F658F666-20D6-432D-8EC8-88831126395C}"/>
              </a:ext>
            </a:extLst>
          </p:cNvPr>
          <p:cNvSpPr/>
          <p:nvPr/>
        </p:nvSpPr>
        <p:spPr>
          <a:xfrm>
            <a:off x="2428690" y="2417471"/>
            <a:ext cx="2526267" cy="902416"/>
          </a:xfrm>
          <a:prstGeom prst="rect">
            <a:avLst/>
          </a:prstGeom>
          <a:solidFill>
            <a:srgbClr val="FCC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05E2F810-1543-4857-A510-5313D3C82131}"/>
              </a:ext>
            </a:extLst>
          </p:cNvPr>
          <p:cNvSpPr/>
          <p:nvPr/>
        </p:nvSpPr>
        <p:spPr>
          <a:xfrm>
            <a:off x="2428691" y="2089151"/>
            <a:ext cx="2526267" cy="342001"/>
          </a:xfrm>
          <a:prstGeom prst="rect">
            <a:avLst/>
          </a:prstGeom>
          <a:solidFill>
            <a:srgbClr val="042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B3CB007A-81D6-4352-9A11-34F72DFBB7FF}"/>
              </a:ext>
            </a:extLst>
          </p:cNvPr>
          <p:cNvSpPr txBox="1"/>
          <p:nvPr/>
        </p:nvSpPr>
        <p:spPr>
          <a:xfrm>
            <a:off x="2440846" y="2042768"/>
            <a:ext cx="1756625" cy="369332"/>
          </a:xfrm>
          <a:prstGeom prst="rect">
            <a:avLst/>
          </a:prstGeom>
          <a:noFill/>
        </p:spPr>
        <p:txBody>
          <a:bodyPr wrap="square" rtlCol="0">
            <a:spAutoFit/>
          </a:bodyPr>
          <a:lstStyle/>
          <a:p>
            <a:r>
              <a:rPr lang="en-US" dirty="0">
                <a:solidFill>
                  <a:schemeClr val="bg1"/>
                </a:solidFill>
                <a:latin typeface="xkcd" pitchFamily="50" charset="0"/>
              </a:rPr>
              <a:t>Mass Radius</a:t>
            </a:r>
          </a:p>
        </p:txBody>
      </p:sp>
      <p:sp>
        <p:nvSpPr>
          <p:cNvPr id="66" name="Rectangle 65">
            <a:extLst>
              <a:ext uri="{FF2B5EF4-FFF2-40B4-BE49-F238E27FC236}">
                <a16:creationId xmlns:a16="http://schemas.microsoft.com/office/drawing/2014/main" id="{1634BAB6-2A7A-48AC-8E97-30B57796A330}"/>
              </a:ext>
            </a:extLst>
          </p:cNvPr>
          <p:cNvSpPr/>
          <p:nvPr/>
        </p:nvSpPr>
        <p:spPr>
          <a:xfrm>
            <a:off x="6964652" y="2423858"/>
            <a:ext cx="3093748" cy="896037"/>
          </a:xfrm>
          <a:prstGeom prst="rect">
            <a:avLst/>
          </a:prstGeom>
          <a:solidFill>
            <a:srgbClr val="21FC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5765A92-9142-4210-A86E-96CA41B19809}"/>
              </a:ext>
            </a:extLst>
          </p:cNvPr>
          <p:cNvSpPr/>
          <p:nvPr/>
        </p:nvSpPr>
        <p:spPr>
          <a:xfrm>
            <a:off x="6946497" y="455317"/>
            <a:ext cx="1978530" cy="1644282"/>
          </a:xfrm>
          <a:prstGeom prst="rect">
            <a:avLst/>
          </a:prstGeom>
          <a:solidFill>
            <a:srgbClr val="FF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7120D60-CEF3-4880-BBCB-98CCC6352812}"/>
              </a:ext>
            </a:extLst>
          </p:cNvPr>
          <p:cNvSpPr/>
          <p:nvPr/>
        </p:nvSpPr>
        <p:spPr>
          <a:xfrm>
            <a:off x="6939641" y="3484"/>
            <a:ext cx="1969707" cy="435929"/>
          </a:xfrm>
          <a:prstGeom prst="rect">
            <a:avLst/>
          </a:prstGeom>
          <a:solidFill>
            <a:srgbClr val="C95EFB"/>
          </a:solidFill>
          <a:ln w="38100">
            <a:solidFill>
              <a:srgbClr val="C95E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06CD9E93-05AB-4B57-8B9C-5E7AEF01B178}"/>
              </a:ext>
            </a:extLst>
          </p:cNvPr>
          <p:cNvSpPr/>
          <p:nvPr/>
        </p:nvSpPr>
        <p:spPr>
          <a:xfrm>
            <a:off x="4561006" y="467067"/>
            <a:ext cx="2401113" cy="1632531"/>
          </a:xfrm>
          <a:prstGeom prst="rect">
            <a:avLst/>
          </a:prstGeom>
          <a:solidFill>
            <a:srgbClr val="B7C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3D213D1-6471-4082-9C62-083301F86F36}"/>
              </a:ext>
            </a:extLst>
          </p:cNvPr>
          <p:cNvSpPr/>
          <p:nvPr/>
        </p:nvSpPr>
        <p:spPr>
          <a:xfrm>
            <a:off x="2445028" y="464321"/>
            <a:ext cx="2125115" cy="1635278"/>
          </a:xfrm>
          <a:prstGeom prst="rect">
            <a:avLst/>
          </a:prstGeom>
          <a:solidFill>
            <a:srgbClr val="73B8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DFA0DA3-E1EB-4F6D-A402-17B8E8808CEC}"/>
              </a:ext>
            </a:extLst>
          </p:cNvPr>
          <p:cNvSpPr/>
          <p:nvPr/>
        </p:nvSpPr>
        <p:spPr>
          <a:xfrm>
            <a:off x="-2771" y="441049"/>
            <a:ext cx="2447798" cy="2878838"/>
          </a:xfrm>
          <a:prstGeom prst="rect">
            <a:avLst/>
          </a:prstGeom>
          <a:solidFill>
            <a:srgbClr val="EF46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DBB5BDC-249C-42BC-8C85-5D3393C84EAF}"/>
              </a:ext>
            </a:extLst>
          </p:cNvPr>
          <p:cNvSpPr/>
          <p:nvPr/>
        </p:nvSpPr>
        <p:spPr>
          <a:xfrm>
            <a:off x="-7737" y="2425"/>
            <a:ext cx="2452764" cy="455572"/>
          </a:xfrm>
          <a:prstGeom prst="rect">
            <a:avLst/>
          </a:prstGeom>
          <a:solidFill>
            <a:srgbClr val="F6EA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xkcd" pitchFamily="50" charset="0"/>
              </a:rPr>
              <a:t>Stellar Structure</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0F77F64-C26A-43F3-9330-B145712236D5}"/>
                  </a:ext>
                </a:extLst>
              </p:cNvPr>
              <p:cNvSpPr txBox="1"/>
              <p:nvPr/>
            </p:nvSpPr>
            <p:spPr>
              <a:xfrm>
                <a:off x="9733" y="407537"/>
                <a:ext cx="3698795" cy="50135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𝑃</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𝑀</m:t>
                          </m:r>
                        </m:num>
                        <m:den>
                          <m:r>
                            <a:rPr lang="en-US" sz="1400" b="0" i="1" smtClean="0">
                              <a:latin typeface="Cambria Math" panose="02040503050406030204" pitchFamily="18" charset="0"/>
                            </a:rPr>
                            <m:t>𝑅</m:t>
                          </m:r>
                        </m:den>
                      </m:f>
                      <m:r>
                        <a:rPr lang="en-US" sz="1400" b="0" i="1" smtClean="0">
                          <a:latin typeface="Cambria Math" panose="02040503050406030204" pitchFamily="18" charset="0"/>
                        </a:rPr>
                        <m:t>𝜌</m:t>
                      </m:r>
                    </m:oMath>
                  </m:oMathPara>
                </a14:m>
                <a:endParaRPr lang="en-US" sz="2000" dirty="0"/>
              </a:p>
            </p:txBody>
          </p:sp>
        </mc:Choice>
        <mc:Fallback>
          <p:sp>
            <p:nvSpPr>
              <p:cNvPr id="5" name="TextBox 4">
                <a:extLst>
                  <a:ext uri="{FF2B5EF4-FFF2-40B4-BE49-F238E27FC236}">
                    <a16:creationId xmlns:a16="http://schemas.microsoft.com/office/drawing/2014/main" id="{40F77F64-C26A-43F3-9330-B145712236D5}"/>
                  </a:ext>
                </a:extLst>
              </p:cNvPr>
              <p:cNvSpPr txBox="1">
                <a:spLocks noRot="1" noChangeAspect="1" noMove="1" noResize="1" noEditPoints="1" noAdjustHandles="1" noChangeArrowheads="1" noChangeShapeType="1" noTextEdit="1"/>
              </p:cNvSpPr>
              <p:nvPr/>
            </p:nvSpPr>
            <p:spPr>
              <a:xfrm>
                <a:off x="9733" y="407537"/>
                <a:ext cx="3698795" cy="501356"/>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81D5420-E7CB-432A-8A19-BD79B27B1850}"/>
              </a:ext>
            </a:extLst>
          </p:cNvPr>
          <p:cNvSpPr txBox="1"/>
          <p:nvPr/>
        </p:nvSpPr>
        <p:spPr>
          <a:xfrm>
            <a:off x="871348" y="431411"/>
            <a:ext cx="1106393" cy="430887"/>
          </a:xfrm>
          <a:prstGeom prst="rect">
            <a:avLst/>
          </a:prstGeom>
          <a:noFill/>
        </p:spPr>
        <p:txBody>
          <a:bodyPr wrap="none" rtlCol="0">
            <a:spAutoFit/>
          </a:bodyPr>
          <a:lstStyle/>
          <a:p>
            <a:r>
              <a:rPr lang="en-US" sz="1050" dirty="0">
                <a:latin typeface="xkcd" pitchFamily="50" charset="0"/>
              </a:rPr>
              <a:t>Hydrostatic </a:t>
            </a:r>
          </a:p>
          <a:p>
            <a:r>
              <a:rPr lang="en-US" sz="1050" dirty="0">
                <a:latin typeface="xkcd" pitchFamily="50" charset="0"/>
              </a:rPr>
              <a:t>Equilibrium</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DF6B823-C2C9-4A00-8B10-46D7D3A57DDB}"/>
                  </a:ext>
                </a:extLst>
              </p:cNvPr>
              <p:cNvSpPr txBox="1"/>
              <p:nvPr/>
            </p:nvSpPr>
            <p:spPr>
              <a:xfrm>
                <a:off x="-4214" y="957817"/>
                <a:ext cx="3879359"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𝑀</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𝑅</m:t>
                          </m:r>
                        </m:e>
                        <m:sup>
                          <m:r>
                            <a:rPr lang="en-US" sz="1400" b="0" i="1" smtClean="0">
                              <a:latin typeface="Cambria Math" panose="02040503050406030204" pitchFamily="18" charset="0"/>
                            </a:rPr>
                            <m:t>3</m:t>
                          </m:r>
                        </m:sup>
                      </m:sSup>
                      <m:r>
                        <a:rPr lang="en-US" sz="1400" b="0" i="1" smtClean="0">
                          <a:latin typeface="Cambria Math" panose="02040503050406030204" pitchFamily="18" charset="0"/>
                        </a:rPr>
                        <m:t>𝜌</m:t>
                      </m:r>
                    </m:oMath>
                  </m:oMathPara>
                </a14:m>
                <a:endParaRPr lang="en-US" sz="1400" dirty="0"/>
              </a:p>
            </p:txBody>
          </p:sp>
        </mc:Choice>
        <mc:Fallback>
          <p:sp>
            <p:nvSpPr>
              <p:cNvPr id="7" name="TextBox 6">
                <a:extLst>
                  <a:ext uri="{FF2B5EF4-FFF2-40B4-BE49-F238E27FC236}">
                    <a16:creationId xmlns:a16="http://schemas.microsoft.com/office/drawing/2014/main" id="{9DF6B823-C2C9-4A00-8B10-46D7D3A57DDB}"/>
                  </a:ext>
                </a:extLst>
              </p:cNvPr>
              <p:cNvSpPr txBox="1">
                <a:spLocks noRot="1" noChangeAspect="1" noMove="1" noResize="1" noEditPoints="1" noAdjustHandles="1" noChangeArrowheads="1" noChangeShapeType="1" noTextEdit="1"/>
              </p:cNvSpPr>
              <p:nvPr/>
            </p:nvSpPr>
            <p:spPr>
              <a:xfrm>
                <a:off x="-4214" y="957817"/>
                <a:ext cx="3879359" cy="307777"/>
              </a:xfrm>
              <a:prstGeom prst="rect">
                <a:avLst/>
              </a:prstGeom>
              <a:blipFill>
                <a:blip r:embed="rId3"/>
                <a:stretch>
                  <a:fillRect b="-1961"/>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20EE2687-697E-477C-A616-569B06ADA4EC}"/>
              </a:ext>
            </a:extLst>
          </p:cNvPr>
          <p:cNvSpPr txBox="1"/>
          <p:nvPr/>
        </p:nvSpPr>
        <p:spPr>
          <a:xfrm>
            <a:off x="849707" y="887408"/>
            <a:ext cx="1095172" cy="415498"/>
          </a:xfrm>
          <a:prstGeom prst="rect">
            <a:avLst/>
          </a:prstGeom>
          <a:noFill/>
        </p:spPr>
        <p:txBody>
          <a:bodyPr wrap="none" rtlCol="0">
            <a:spAutoFit/>
          </a:bodyPr>
          <a:lstStyle/>
          <a:p>
            <a:r>
              <a:rPr lang="en-US" sz="1050" dirty="0">
                <a:latin typeface="xkcd" pitchFamily="50" charset="0"/>
              </a:rPr>
              <a:t>Mass </a:t>
            </a:r>
          </a:p>
          <a:p>
            <a:r>
              <a:rPr lang="en-US" sz="1050" dirty="0">
                <a:latin typeface="xkcd" pitchFamily="50" charset="0"/>
              </a:rPr>
              <a:t>Conservation</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A9EDC0B-D9F0-4B54-83C4-B1CA73F72759}"/>
                  </a:ext>
                </a:extLst>
              </p:cNvPr>
              <p:cNvSpPr txBox="1"/>
              <p:nvPr/>
            </p:nvSpPr>
            <p:spPr>
              <a:xfrm>
                <a:off x="9733" y="1377143"/>
                <a:ext cx="3879359"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𝐿</m:t>
                      </m:r>
                      <m:r>
                        <a:rPr lang="en-US" sz="1400" b="0" i="1" smtClean="0">
                          <a:latin typeface="Cambria Math" panose="02040503050406030204" pitchFamily="18" charset="0"/>
                        </a:rPr>
                        <m:t>∝</m:t>
                      </m:r>
                      <m:r>
                        <a:rPr lang="en-US" sz="1400" b="0" i="1" smtClean="0">
                          <a:latin typeface="Cambria Math" panose="02040503050406030204" pitchFamily="18" charset="0"/>
                        </a:rPr>
                        <m:t>𝑀</m:t>
                      </m:r>
                      <m:r>
                        <a:rPr lang="en-US" sz="1400" b="0" i="1" smtClean="0">
                          <a:latin typeface="Cambria Math" panose="02040503050406030204" pitchFamily="18" charset="0"/>
                        </a:rPr>
                        <m:t>𝜖</m:t>
                      </m:r>
                    </m:oMath>
                  </m:oMathPara>
                </a14:m>
                <a:endParaRPr lang="en-US" sz="1400" dirty="0"/>
              </a:p>
            </p:txBody>
          </p:sp>
        </mc:Choice>
        <mc:Fallback>
          <p:sp>
            <p:nvSpPr>
              <p:cNvPr id="9" name="TextBox 8">
                <a:extLst>
                  <a:ext uri="{FF2B5EF4-FFF2-40B4-BE49-F238E27FC236}">
                    <a16:creationId xmlns:a16="http://schemas.microsoft.com/office/drawing/2014/main" id="{5A9EDC0B-D9F0-4B54-83C4-B1CA73F72759}"/>
                  </a:ext>
                </a:extLst>
              </p:cNvPr>
              <p:cNvSpPr txBox="1">
                <a:spLocks noRot="1" noChangeAspect="1" noMove="1" noResize="1" noEditPoints="1" noAdjustHandles="1" noChangeArrowheads="1" noChangeShapeType="1" noTextEdit="1"/>
              </p:cNvSpPr>
              <p:nvPr/>
            </p:nvSpPr>
            <p:spPr>
              <a:xfrm>
                <a:off x="9733" y="1377143"/>
                <a:ext cx="3879359" cy="307777"/>
              </a:xfrm>
              <a:prstGeom prst="rect">
                <a:avLst/>
              </a:prstGeom>
              <a:blipFill>
                <a:blip r:embed="rId4"/>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F0ACDB1B-A038-4DBB-BE42-F71EDF7B5A2D}"/>
              </a:ext>
            </a:extLst>
          </p:cNvPr>
          <p:cNvSpPr txBox="1"/>
          <p:nvPr/>
        </p:nvSpPr>
        <p:spPr>
          <a:xfrm>
            <a:off x="871348" y="1258964"/>
            <a:ext cx="1341516" cy="415498"/>
          </a:xfrm>
          <a:prstGeom prst="rect">
            <a:avLst/>
          </a:prstGeom>
          <a:noFill/>
        </p:spPr>
        <p:txBody>
          <a:bodyPr wrap="square" rtlCol="0">
            <a:spAutoFit/>
          </a:bodyPr>
          <a:lstStyle/>
          <a:p>
            <a:r>
              <a:rPr lang="en-US" sz="1050" dirty="0">
                <a:latin typeface="xkcd" pitchFamily="50" charset="0"/>
              </a:rPr>
              <a:t>Energy </a:t>
            </a:r>
          </a:p>
          <a:p>
            <a:r>
              <a:rPr lang="en-US" sz="1050" dirty="0">
                <a:latin typeface="xkcd" pitchFamily="50" charset="0"/>
              </a:rPr>
              <a:t>Generation</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20B4828B-794B-44F6-979C-C654A5335223}"/>
                  </a:ext>
                </a:extLst>
              </p:cNvPr>
              <p:cNvSpPr txBox="1"/>
              <p:nvPr/>
            </p:nvSpPr>
            <p:spPr>
              <a:xfrm>
                <a:off x="-23307" y="1721845"/>
                <a:ext cx="3731835" cy="49423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𝑇</m:t>
                          </m:r>
                        </m:e>
                        <m:sup>
                          <m:r>
                            <a:rPr lang="en-US" sz="1400" b="0" i="1" smtClean="0">
                              <a:latin typeface="Cambria Math" panose="02040503050406030204" pitchFamily="18" charset="0"/>
                            </a:rPr>
                            <m:t>4</m:t>
                          </m:r>
                        </m:sup>
                      </m:sSup>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𝐿</m:t>
                          </m:r>
                        </m:num>
                        <m:den>
                          <m:r>
                            <a:rPr lang="en-US" sz="1400" b="0" i="1" smtClean="0">
                              <a:latin typeface="Cambria Math" panose="02040503050406030204" pitchFamily="18" charset="0"/>
                            </a:rPr>
                            <m:t>𝑅</m:t>
                          </m:r>
                        </m:den>
                      </m:f>
                      <m:r>
                        <a:rPr lang="en-US" sz="1400" b="0" i="1" smtClean="0">
                          <a:latin typeface="Cambria Math" panose="02040503050406030204" pitchFamily="18" charset="0"/>
                        </a:rPr>
                        <m:t>𝜌</m:t>
                      </m:r>
                    </m:oMath>
                  </m:oMathPara>
                </a14:m>
                <a:endParaRPr lang="en-US" sz="1400" dirty="0"/>
              </a:p>
            </p:txBody>
          </p:sp>
        </mc:Choice>
        <mc:Fallback>
          <p:sp>
            <p:nvSpPr>
              <p:cNvPr id="11" name="TextBox 10">
                <a:extLst>
                  <a:ext uri="{FF2B5EF4-FFF2-40B4-BE49-F238E27FC236}">
                    <a16:creationId xmlns:a16="http://schemas.microsoft.com/office/drawing/2014/main" id="{20B4828B-794B-44F6-979C-C654A5335223}"/>
                  </a:ext>
                </a:extLst>
              </p:cNvPr>
              <p:cNvSpPr txBox="1">
                <a:spLocks noRot="1" noChangeAspect="1" noMove="1" noResize="1" noEditPoints="1" noAdjustHandles="1" noChangeArrowheads="1" noChangeShapeType="1" noTextEdit="1"/>
              </p:cNvSpPr>
              <p:nvPr/>
            </p:nvSpPr>
            <p:spPr>
              <a:xfrm>
                <a:off x="-23307" y="1721845"/>
                <a:ext cx="3731835" cy="494238"/>
              </a:xfrm>
              <a:prstGeom prst="rect">
                <a:avLst/>
              </a:prstGeom>
              <a:blipFill>
                <a:blip r:embed="rId5"/>
                <a:stretch>
                  <a:fillRect b="-122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6662618E-E250-48B2-927A-E655CCA760F9}"/>
                  </a:ext>
                </a:extLst>
              </p:cNvPr>
              <p:cNvSpPr txBox="1"/>
              <p:nvPr/>
            </p:nvSpPr>
            <p:spPr>
              <a:xfrm>
                <a:off x="-34851" y="2214876"/>
                <a:ext cx="2699893" cy="53508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400" b="0" i="1" smtClean="0">
                              <a:latin typeface="Cambria Math" panose="02040503050406030204" pitchFamily="18" charset="0"/>
                            </a:rPr>
                          </m:ctrlPr>
                        </m:sSub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𝑑𝑇</m:t>
                              </m:r>
                            </m:num>
                            <m:den>
                              <m:r>
                                <a:rPr lang="en-US" sz="1400" b="0" i="1" smtClean="0">
                                  <a:latin typeface="Cambria Math" panose="02040503050406030204" pitchFamily="18" charset="0"/>
                                </a:rPr>
                                <m:t>𝑑𝑟</m:t>
                              </m:r>
                            </m:den>
                          </m:f>
                        </m:e>
                        <m:sub>
                          <m:r>
                            <a:rPr lang="en-US" sz="1400" b="0" i="1" smtClean="0">
                              <a:latin typeface="Cambria Math" panose="02040503050406030204" pitchFamily="18" charset="0"/>
                            </a:rPr>
                            <m:t>𝑎𝑑</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𝛾</m:t>
                          </m:r>
                          <m:r>
                            <a:rPr lang="en-US" sz="1400" b="0" i="1" smtClean="0">
                              <a:latin typeface="Cambria Math" panose="02040503050406030204" pitchFamily="18" charset="0"/>
                            </a:rPr>
                            <m:t>−1</m:t>
                          </m:r>
                        </m:num>
                        <m:den>
                          <m:r>
                            <a:rPr lang="en-US" sz="1400" b="0" i="1" smtClean="0">
                              <a:latin typeface="Cambria Math" panose="02040503050406030204" pitchFamily="18" charset="0"/>
                            </a:rPr>
                            <m:t>𝛾</m:t>
                          </m:r>
                        </m:den>
                      </m:f>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𝑇</m:t>
                          </m:r>
                        </m:num>
                        <m:den>
                          <m:r>
                            <a:rPr lang="en-US" sz="1400" b="0" i="1" smtClean="0">
                              <a:latin typeface="Cambria Math" panose="02040503050406030204" pitchFamily="18" charset="0"/>
                            </a:rPr>
                            <m:t>𝑃</m:t>
                          </m:r>
                        </m:den>
                      </m:f>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𝑑𝑃</m:t>
                          </m:r>
                        </m:num>
                        <m:den>
                          <m:r>
                            <a:rPr lang="en-US" sz="1400" b="0" i="1" smtClean="0">
                              <a:latin typeface="Cambria Math" panose="02040503050406030204" pitchFamily="18" charset="0"/>
                            </a:rPr>
                            <m:t>𝑑𝑟</m:t>
                          </m:r>
                        </m:den>
                      </m:f>
                      <m:r>
                        <a:rPr lang="en-US" sz="1400" b="0" i="1" smtClean="0">
                          <a:latin typeface="Cambria Math" panose="02040503050406030204" pitchFamily="18" charset="0"/>
                        </a:rPr>
                        <m:t> </m:t>
                      </m:r>
                    </m:oMath>
                  </m:oMathPara>
                </a14:m>
                <a:endParaRPr lang="en-US" sz="1400" dirty="0"/>
              </a:p>
            </p:txBody>
          </p:sp>
        </mc:Choice>
        <mc:Fallback>
          <p:sp>
            <p:nvSpPr>
              <p:cNvPr id="12" name="TextBox 11">
                <a:extLst>
                  <a:ext uri="{FF2B5EF4-FFF2-40B4-BE49-F238E27FC236}">
                    <a16:creationId xmlns:a16="http://schemas.microsoft.com/office/drawing/2014/main" id="{6662618E-E250-48B2-927A-E655CCA760F9}"/>
                  </a:ext>
                </a:extLst>
              </p:cNvPr>
              <p:cNvSpPr txBox="1">
                <a:spLocks noRot="1" noChangeAspect="1" noMove="1" noResize="1" noEditPoints="1" noAdjustHandles="1" noChangeArrowheads="1" noChangeShapeType="1" noTextEdit="1"/>
              </p:cNvSpPr>
              <p:nvPr/>
            </p:nvSpPr>
            <p:spPr>
              <a:xfrm>
                <a:off x="-34851" y="2214876"/>
                <a:ext cx="2699893" cy="535083"/>
              </a:xfrm>
              <a:prstGeom prst="rect">
                <a:avLst/>
              </a:prstGeom>
              <a:blipFill>
                <a:blip r:embed="rId6"/>
                <a:stretch>
                  <a:fillRect b="-2273"/>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1E1DEAC8-B9D3-4221-ACC7-D3CA8DEF13DA}"/>
              </a:ext>
            </a:extLst>
          </p:cNvPr>
          <p:cNvSpPr txBox="1"/>
          <p:nvPr/>
        </p:nvSpPr>
        <p:spPr>
          <a:xfrm>
            <a:off x="871348" y="1684100"/>
            <a:ext cx="1341516" cy="415498"/>
          </a:xfrm>
          <a:prstGeom prst="rect">
            <a:avLst/>
          </a:prstGeom>
          <a:noFill/>
        </p:spPr>
        <p:txBody>
          <a:bodyPr wrap="square" rtlCol="0">
            <a:spAutoFit/>
          </a:bodyPr>
          <a:lstStyle/>
          <a:p>
            <a:r>
              <a:rPr lang="en-US" sz="1050" dirty="0">
                <a:latin typeface="xkcd" pitchFamily="50" charset="0"/>
              </a:rPr>
              <a:t>Radiative </a:t>
            </a:r>
          </a:p>
          <a:p>
            <a:r>
              <a:rPr lang="en-US" sz="1050" dirty="0">
                <a:latin typeface="xkcd" pitchFamily="50" charset="0"/>
              </a:rPr>
              <a:t>Transport</a:t>
            </a:r>
          </a:p>
        </p:txBody>
      </p:sp>
      <p:sp>
        <p:nvSpPr>
          <p:cNvPr id="14" name="TextBox 13">
            <a:extLst>
              <a:ext uri="{FF2B5EF4-FFF2-40B4-BE49-F238E27FC236}">
                <a16:creationId xmlns:a16="http://schemas.microsoft.com/office/drawing/2014/main" id="{CC1C6D55-4AB4-4E8B-856B-F1E13FEA047A}"/>
              </a:ext>
            </a:extLst>
          </p:cNvPr>
          <p:cNvSpPr txBox="1"/>
          <p:nvPr/>
        </p:nvSpPr>
        <p:spPr>
          <a:xfrm>
            <a:off x="1547878" y="2279326"/>
            <a:ext cx="1341516" cy="415498"/>
          </a:xfrm>
          <a:prstGeom prst="rect">
            <a:avLst/>
          </a:prstGeom>
          <a:noFill/>
        </p:spPr>
        <p:txBody>
          <a:bodyPr wrap="square" rtlCol="0">
            <a:spAutoFit/>
          </a:bodyPr>
          <a:lstStyle/>
          <a:p>
            <a:r>
              <a:rPr lang="en-US" sz="1050" dirty="0">
                <a:latin typeface="xkcd" pitchFamily="50" charset="0"/>
              </a:rPr>
              <a:t>Convective</a:t>
            </a:r>
          </a:p>
          <a:p>
            <a:r>
              <a:rPr lang="en-US" sz="1050" dirty="0">
                <a:latin typeface="xkcd" pitchFamily="50" charset="0"/>
              </a:rPr>
              <a:t>Transport</a:t>
            </a:r>
          </a:p>
        </p:txBody>
      </p:sp>
      <p:sp>
        <p:nvSpPr>
          <p:cNvPr id="16" name="Rectangle 15">
            <a:extLst>
              <a:ext uri="{FF2B5EF4-FFF2-40B4-BE49-F238E27FC236}">
                <a16:creationId xmlns:a16="http://schemas.microsoft.com/office/drawing/2014/main" id="{62D90D9C-76ED-4188-A7A1-AE125319FC53}"/>
              </a:ext>
            </a:extLst>
          </p:cNvPr>
          <p:cNvSpPr/>
          <p:nvPr/>
        </p:nvSpPr>
        <p:spPr>
          <a:xfrm>
            <a:off x="2445028" y="-1"/>
            <a:ext cx="2125115" cy="467635"/>
          </a:xfrm>
          <a:prstGeom prst="rect">
            <a:avLst/>
          </a:prstGeom>
          <a:solidFill>
            <a:srgbClr val="7CF6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629BE71-4411-44A2-B760-C40C05434653}"/>
              </a:ext>
            </a:extLst>
          </p:cNvPr>
          <p:cNvSpPr txBox="1"/>
          <p:nvPr/>
        </p:nvSpPr>
        <p:spPr>
          <a:xfrm>
            <a:off x="2445027" y="65469"/>
            <a:ext cx="2183611" cy="338554"/>
          </a:xfrm>
          <a:prstGeom prst="rect">
            <a:avLst/>
          </a:prstGeom>
          <a:noFill/>
        </p:spPr>
        <p:txBody>
          <a:bodyPr wrap="none" rtlCol="0">
            <a:spAutoFit/>
          </a:bodyPr>
          <a:lstStyle/>
          <a:p>
            <a:r>
              <a:rPr lang="en-US" sz="1600" dirty="0">
                <a:latin typeface="xkcd" pitchFamily="50" charset="0"/>
              </a:rPr>
              <a:t>Equations Of State</a:t>
            </a: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8B544887-AEAF-4C3F-A7F6-92EBBA14756D}"/>
                  </a:ext>
                </a:extLst>
              </p:cNvPr>
              <p:cNvSpPr txBox="1"/>
              <p:nvPr/>
            </p:nvSpPr>
            <p:spPr>
              <a:xfrm>
                <a:off x="2415860" y="477272"/>
                <a:ext cx="2372138" cy="111376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𝑃</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𝑎</m:t>
                          </m:r>
                        </m:num>
                        <m:den>
                          <m:r>
                            <a:rPr lang="en-US" sz="1400" b="0" i="1" smtClean="0">
                              <a:latin typeface="Cambria Math" panose="02040503050406030204" pitchFamily="18" charset="0"/>
                            </a:rPr>
                            <m:t>3</m:t>
                          </m:r>
                        </m:den>
                      </m:f>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𝑇</m:t>
                          </m:r>
                        </m:e>
                        <m:sup>
                          <m:r>
                            <a:rPr lang="en-US" sz="1400" b="0" i="1" smtClean="0">
                              <a:latin typeface="Cambria Math" panose="02040503050406030204" pitchFamily="18" charset="0"/>
                            </a:rPr>
                            <m:t>4</m:t>
                          </m:r>
                        </m:sup>
                      </m:sSup>
                    </m:oMath>
                  </m:oMathPara>
                </a14:m>
                <a:endParaRPr lang="en-US" sz="1400" dirty="0"/>
              </a:p>
              <a:p>
                <a:pPr/>
                <a14:m>
                  <m:oMathPara xmlns:m="http://schemas.openxmlformats.org/officeDocument/2006/math">
                    <m:oMathParaPr>
                      <m:jc m:val="left"/>
                    </m:oMathParaPr>
                    <m:oMath xmlns:m="http://schemas.openxmlformats.org/officeDocument/2006/math">
                      <m:r>
                        <a:rPr lang="en-US" sz="1400" i="1">
                          <a:latin typeface="Cambria Math" panose="02040503050406030204" pitchFamily="18" charset="0"/>
                        </a:rPr>
                        <m:t>𝑃</m:t>
                      </m:r>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𝑇</m:t>
                          </m:r>
                        </m:num>
                        <m:den>
                          <m:r>
                            <a:rPr lang="en-US" sz="1400" i="1">
                              <a:latin typeface="Cambria Math" panose="02040503050406030204" pitchFamily="18" charset="0"/>
                            </a:rPr>
                            <m:t>𝜇</m:t>
                          </m:r>
                        </m:den>
                      </m:f>
                      <m:r>
                        <a:rPr lang="en-US" sz="1400" b="0" i="1" smtClean="0">
                          <a:latin typeface="Cambria Math" panose="02040503050406030204" pitchFamily="18" charset="0"/>
                        </a:rPr>
                        <m:t>𝜌</m:t>
                      </m:r>
                    </m:oMath>
                  </m:oMathPara>
                </a14:m>
                <a:endParaRPr lang="en-US" sz="1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𝑃</m:t>
                      </m:r>
                      <m:r>
                        <a:rPr lang="en-US" sz="1400" b="0" i="1" smtClean="0">
                          <a:latin typeface="Cambria Math" panose="02040503050406030204" pitchFamily="18" charset="0"/>
                        </a:rPr>
                        <m:t>∝</m:t>
                      </m:r>
                      <m:r>
                        <a:rPr lang="en-US" sz="1400" b="0" i="1" smtClean="0">
                          <a:latin typeface="Cambria Math" panose="02040503050406030204" pitchFamily="18" charset="0"/>
                        </a:rPr>
                        <m:t>𝐾</m:t>
                      </m:r>
                      <m:r>
                        <a:rPr lang="en-US" sz="1400" b="0" i="1" smtClean="0">
                          <a:latin typeface="Cambria Math" panose="02040503050406030204" pitchFamily="18" charset="0"/>
                        </a:rPr>
                        <m:t>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𝜌</m:t>
                          </m:r>
                        </m:e>
                        <m:sup>
                          <m:r>
                            <a:rPr lang="en-US" sz="1400" b="0" i="1" smtClean="0">
                              <a:latin typeface="Cambria Math" panose="02040503050406030204" pitchFamily="18" charset="0"/>
                            </a:rPr>
                            <m:t>𝛾</m:t>
                          </m:r>
                        </m:sup>
                      </m:sSup>
                    </m:oMath>
                  </m:oMathPara>
                </a14:m>
                <a:endParaRPr lang="en-US" sz="1400" dirty="0"/>
              </a:p>
            </p:txBody>
          </p:sp>
        </mc:Choice>
        <mc:Fallback>
          <p:sp>
            <p:nvSpPr>
              <p:cNvPr id="18" name="TextBox 17">
                <a:extLst>
                  <a:ext uri="{FF2B5EF4-FFF2-40B4-BE49-F238E27FC236}">
                    <a16:creationId xmlns:a16="http://schemas.microsoft.com/office/drawing/2014/main" id="{8B544887-AEAF-4C3F-A7F6-92EBBA14756D}"/>
                  </a:ext>
                </a:extLst>
              </p:cNvPr>
              <p:cNvSpPr txBox="1">
                <a:spLocks noRot="1" noChangeAspect="1" noMove="1" noResize="1" noEditPoints="1" noAdjustHandles="1" noChangeArrowheads="1" noChangeShapeType="1" noTextEdit="1"/>
              </p:cNvSpPr>
              <p:nvPr/>
            </p:nvSpPr>
            <p:spPr>
              <a:xfrm>
                <a:off x="2415860" y="477272"/>
                <a:ext cx="2372138" cy="1113766"/>
              </a:xfrm>
              <a:prstGeom prst="rect">
                <a:avLst/>
              </a:prstGeom>
              <a:blipFill>
                <a:blip r:embed="rId7"/>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AE2F50BC-43EB-4E9C-8526-1E58FACE8238}"/>
              </a:ext>
            </a:extLst>
          </p:cNvPr>
          <p:cNvSpPr txBox="1"/>
          <p:nvPr/>
        </p:nvSpPr>
        <p:spPr>
          <a:xfrm>
            <a:off x="3219766" y="541871"/>
            <a:ext cx="822661" cy="253916"/>
          </a:xfrm>
          <a:prstGeom prst="rect">
            <a:avLst/>
          </a:prstGeom>
          <a:noFill/>
        </p:spPr>
        <p:txBody>
          <a:bodyPr wrap="none" rtlCol="0">
            <a:spAutoFit/>
          </a:bodyPr>
          <a:lstStyle/>
          <a:p>
            <a:r>
              <a:rPr lang="en-US" sz="1050" dirty="0">
                <a:latin typeface="xkcd" pitchFamily="50" charset="0"/>
              </a:rPr>
              <a:t>Radiation</a:t>
            </a:r>
          </a:p>
        </p:txBody>
      </p:sp>
      <p:sp>
        <p:nvSpPr>
          <p:cNvPr id="21" name="TextBox 20">
            <a:extLst>
              <a:ext uri="{FF2B5EF4-FFF2-40B4-BE49-F238E27FC236}">
                <a16:creationId xmlns:a16="http://schemas.microsoft.com/office/drawing/2014/main" id="{E2DD7C47-49F2-4AD1-B07D-4C1706B86273}"/>
              </a:ext>
            </a:extLst>
          </p:cNvPr>
          <p:cNvSpPr txBox="1"/>
          <p:nvPr/>
        </p:nvSpPr>
        <p:spPr>
          <a:xfrm>
            <a:off x="3219766" y="1295607"/>
            <a:ext cx="886781" cy="253916"/>
          </a:xfrm>
          <a:prstGeom prst="rect">
            <a:avLst/>
          </a:prstGeom>
          <a:noFill/>
        </p:spPr>
        <p:txBody>
          <a:bodyPr wrap="none" rtlCol="0">
            <a:spAutoFit/>
          </a:bodyPr>
          <a:lstStyle/>
          <a:p>
            <a:r>
              <a:rPr lang="en-US" sz="1050" dirty="0">
                <a:latin typeface="xkcd" pitchFamily="50" charset="0"/>
              </a:rPr>
              <a:t>Polytrope</a:t>
            </a:r>
          </a:p>
        </p:txBody>
      </p:sp>
      <p:sp>
        <p:nvSpPr>
          <p:cNvPr id="22" name="TextBox 21">
            <a:extLst>
              <a:ext uri="{FF2B5EF4-FFF2-40B4-BE49-F238E27FC236}">
                <a16:creationId xmlns:a16="http://schemas.microsoft.com/office/drawing/2014/main" id="{64F84395-A41E-44A5-9CDD-4FDA597316BB}"/>
              </a:ext>
            </a:extLst>
          </p:cNvPr>
          <p:cNvSpPr txBox="1"/>
          <p:nvPr/>
        </p:nvSpPr>
        <p:spPr>
          <a:xfrm>
            <a:off x="3216197" y="952311"/>
            <a:ext cx="1111202" cy="253916"/>
          </a:xfrm>
          <a:prstGeom prst="rect">
            <a:avLst/>
          </a:prstGeom>
          <a:noFill/>
        </p:spPr>
        <p:txBody>
          <a:bodyPr wrap="none" rtlCol="0">
            <a:spAutoFit/>
          </a:bodyPr>
          <a:lstStyle/>
          <a:p>
            <a:r>
              <a:rPr lang="en-US" sz="1050" dirty="0">
                <a:latin typeface="xkcd" pitchFamily="50" charset="0"/>
              </a:rPr>
              <a:t>Ideal Gas Law</a:t>
            </a:r>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D9671F3D-AD9D-4991-AE05-81EF721A03CB}"/>
                  </a:ext>
                </a:extLst>
              </p:cNvPr>
              <p:cNvSpPr txBox="1"/>
              <p:nvPr/>
            </p:nvSpPr>
            <p:spPr>
              <a:xfrm>
                <a:off x="2436229" y="1487313"/>
                <a:ext cx="1896795" cy="618311"/>
              </a:xfrm>
              <a:prstGeom prst="rect">
                <a:avLst/>
              </a:prstGeom>
              <a:noFill/>
            </p:spPr>
            <p:txBody>
              <a:bodyPr wrap="square" rtlCol="0">
                <a:spAutoFit/>
              </a:bodyPr>
              <a:lstStyle/>
              <a:p>
                <a14:m>
                  <m:oMath xmlns:m="http://schemas.openxmlformats.org/officeDocument/2006/math">
                    <m:r>
                      <a:rPr lang="en-US" sz="1200" b="0" i="1" smtClean="0">
                        <a:latin typeface="Cambria Math" panose="02040503050406030204" pitchFamily="18" charset="0"/>
                      </a:rPr>
                      <m:t>𝛾</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5</m:t>
                        </m:r>
                      </m:num>
                      <m:den>
                        <m:r>
                          <a:rPr lang="en-US" sz="1200" b="0" i="1" smtClean="0">
                            <a:latin typeface="Cambria Math" panose="02040503050406030204" pitchFamily="18" charset="0"/>
                          </a:rPr>
                          <m:t>3</m:t>
                        </m:r>
                      </m:den>
                    </m:f>
                  </m:oMath>
                </a14:m>
                <a:r>
                  <a:rPr lang="en-US" sz="1200" dirty="0"/>
                  <a:t> NR WD, BD, CONV.</a:t>
                </a:r>
              </a:p>
              <a:p>
                <a14:m>
                  <m:oMath xmlns:m="http://schemas.openxmlformats.org/officeDocument/2006/math">
                    <m:r>
                      <a:rPr lang="en-US" sz="1200" b="0" i="1" smtClean="0">
                        <a:latin typeface="Cambria Math" panose="02040503050406030204" pitchFamily="18" charset="0"/>
                      </a:rPr>
                      <m:t>𝛾</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4</m:t>
                        </m:r>
                      </m:num>
                      <m:den>
                        <m:r>
                          <a:rPr lang="en-US" sz="1200" b="0" i="1" smtClean="0">
                            <a:latin typeface="Cambria Math" panose="02040503050406030204" pitchFamily="18" charset="0"/>
                          </a:rPr>
                          <m:t>3</m:t>
                        </m:r>
                      </m:den>
                    </m:f>
                  </m:oMath>
                </a14:m>
                <a:r>
                  <a:rPr lang="en-US" sz="1200" dirty="0"/>
                  <a:t> R WD</a:t>
                </a:r>
              </a:p>
            </p:txBody>
          </p:sp>
        </mc:Choice>
        <mc:Fallback>
          <p:sp>
            <p:nvSpPr>
              <p:cNvPr id="23" name="TextBox 22">
                <a:extLst>
                  <a:ext uri="{FF2B5EF4-FFF2-40B4-BE49-F238E27FC236}">
                    <a16:creationId xmlns:a16="http://schemas.microsoft.com/office/drawing/2014/main" id="{D9671F3D-AD9D-4991-AE05-81EF721A03CB}"/>
                  </a:ext>
                </a:extLst>
              </p:cNvPr>
              <p:cNvSpPr txBox="1">
                <a:spLocks noRot="1" noChangeAspect="1" noMove="1" noResize="1" noEditPoints="1" noAdjustHandles="1" noChangeArrowheads="1" noChangeShapeType="1" noTextEdit="1"/>
              </p:cNvSpPr>
              <p:nvPr/>
            </p:nvSpPr>
            <p:spPr>
              <a:xfrm>
                <a:off x="2436229" y="1487313"/>
                <a:ext cx="1896795" cy="618311"/>
              </a:xfrm>
              <a:prstGeom prst="rect">
                <a:avLst/>
              </a:prstGeom>
              <a:blipFill>
                <a:blip r:embed="rId8"/>
                <a:stretch>
                  <a:fillRect b="-1980"/>
                </a:stretch>
              </a:blipFill>
            </p:spPr>
            <p:txBody>
              <a:bodyPr/>
              <a:lstStyle/>
              <a:p>
                <a:r>
                  <a:rPr lang="en-US">
                    <a:noFill/>
                  </a:rPr>
                  <a:t> </a:t>
                </a:r>
              </a:p>
            </p:txBody>
          </p:sp>
        </mc:Fallback>
      </mc:AlternateContent>
      <p:sp>
        <p:nvSpPr>
          <p:cNvPr id="24" name="Rectangle 23">
            <a:extLst>
              <a:ext uri="{FF2B5EF4-FFF2-40B4-BE49-F238E27FC236}">
                <a16:creationId xmlns:a16="http://schemas.microsoft.com/office/drawing/2014/main" id="{B0681B0B-687C-43C4-B2A7-E26416542B1D}"/>
              </a:ext>
            </a:extLst>
          </p:cNvPr>
          <p:cNvSpPr/>
          <p:nvPr/>
        </p:nvSpPr>
        <p:spPr>
          <a:xfrm>
            <a:off x="4572132" y="0"/>
            <a:ext cx="2378634" cy="464319"/>
          </a:xfrm>
          <a:prstGeom prst="rect">
            <a:avLst/>
          </a:prstGeom>
          <a:solidFill>
            <a:srgbClr val="7BF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5FB94E0-9A4A-4567-AA0A-52524D9E3C85}"/>
              </a:ext>
            </a:extLst>
          </p:cNvPr>
          <p:cNvSpPr txBox="1"/>
          <p:nvPr/>
        </p:nvSpPr>
        <p:spPr>
          <a:xfrm>
            <a:off x="4583485" y="55207"/>
            <a:ext cx="2587625" cy="369332"/>
          </a:xfrm>
          <a:prstGeom prst="rect">
            <a:avLst/>
          </a:prstGeom>
          <a:noFill/>
        </p:spPr>
        <p:txBody>
          <a:bodyPr wrap="square" rtlCol="0">
            <a:spAutoFit/>
          </a:bodyPr>
          <a:lstStyle/>
          <a:p>
            <a:r>
              <a:rPr lang="en-US" dirty="0">
                <a:latin typeface="xkcd" pitchFamily="50" charset="0"/>
              </a:rPr>
              <a:t>Energy Generation</a:t>
            </a:r>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11DB2A80-E082-4CD2-AE7E-95947E5EAB9C}"/>
                  </a:ext>
                </a:extLst>
              </p:cNvPr>
              <p:cNvSpPr txBox="1"/>
              <p:nvPr/>
            </p:nvSpPr>
            <p:spPr>
              <a:xfrm>
                <a:off x="4583485" y="447952"/>
                <a:ext cx="1744324" cy="584775"/>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1600" i="1" dirty="0" smtClean="0">
                          <a:latin typeface="Cambria Math" panose="02040503050406030204" pitchFamily="18" charset="0"/>
                        </a:rPr>
                        <m:t>𝜖</m:t>
                      </m:r>
                      <m:r>
                        <a:rPr lang="en-US" sz="1600" b="0" i="1" dirty="0" smtClean="0">
                          <a:latin typeface="Cambria Math" panose="02040503050406030204" pitchFamily="18" charset="0"/>
                        </a:rPr>
                        <m:t>=</m:t>
                      </m:r>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𝜖</m:t>
                          </m:r>
                        </m:e>
                        <m:sub>
                          <m:r>
                            <a:rPr lang="en-US" sz="1600" b="0" i="1" dirty="0" smtClean="0">
                              <a:latin typeface="Cambria Math" panose="02040503050406030204" pitchFamily="18" charset="0"/>
                            </a:rPr>
                            <m:t>0</m:t>
                          </m:r>
                        </m:sub>
                      </m:sSub>
                      <m:sSup>
                        <m:sSupPr>
                          <m:ctrlPr>
                            <a:rPr lang="en-US" sz="1600" b="0" i="1" dirty="0" smtClean="0">
                              <a:latin typeface="Cambria Math" panose="02040503050406030204" pitchFamily="18" charset="0"/>
                            </a:rPr>
                          </m:ctrlPr>
                        </m:sSupPr>
                        <m:e>
                          <m:r>
                            <a:rPr lang="en-US" sz="1600" b="0" i="1" dirty="0" smtClean="0">
                              <a:latin typeface="Cambria Math" panose="02040503050406030204" pitchFamily="18" charset="0"/>
                            </a:rPr>
                            <m:t>𝜌</m:t>
                          </m:r>
                        </m:e>
                        <m:sup>
                          <m:r>
                            <a:rPr lang="en-US" sz="1600" b="0" i="1" dirty="0" smtClean="0">
                              <a:latin typeface="Cambria Math" panose="02040503050406030204" pitchFamily="18" charset="0"/>
                            </a:rPr>
                            <m:t>𝑚</m:t>
                          </m:r>
                        </m:sup>
                      </m:sSup>
                      <m:sSup>
                        <m:sSupPr>
                          <m:ctrlPr>
                            <a:rPr lang="en-US" sz="1600" b="0" i="1" dirty="0" smtClean="0">
                              <a:latin typeface="Cambria Math" panose="02040503050406030204" pitchFamily="18" charset="0"/>
                            </a:rPr>
                          </m:ctrlPr>
                        </m:sSupPr>
                        <m:e>
                          <m:r>
                            <a:rPr lang="en-US" sz="1600" b="0" i="1" dirty="0" smtClean="0">
                              <a:latin typeface="Cambria Math" panose="02040503050406030204" pitchFamily="18" charset="0"/>
                            </a:rPr>
                            <m:t>𝑇</m:t>
                          </m:r>
                        </m:e>
                        <m:sup>
                          <m:r>
                            <a:rPr lang="en-US" sz="1600" b="0" i="1" dirty="0" smtClean="0">
                              <a:latin typeface="Cambria Math" panose="02040503050406030204" pitchFamily="18" charset="0"/>
                            </a:rPr>
                            <m:t>𝑛</m:t>
                          </m:r>
                        </m:sup>
                      </m:sSup>
                      <m:r>
                        <a:rPr lang="en-US" sz="1600" b="0" i="1" dirty="0" smtClean="0">
                          <a:latin typeface="Cambria Math" panose="02040503050406030204" pitchFamily="18" charset="0"/>
                        </a:rPr>
                        <m:t>−</m:t>
                      </m:r>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𝜖</m:t>
                          </m:r>
                        </m:e>
                        <m:sub>
                          <m:r>
                            <a:rPr lang="en-US" sz="1600" b="0" i="1" dirty="0" smtClean="0">
                              <a:latin typeface="Cambria Math" panose="02040503050406030204" pitchFamily="18" charset="0"/>
                            </a:rPr>
                            <m:t>𝜈</m:t>
                          </m:r>
                        </m:sub>
                      </m:sSub>
                    </m:oMath>
                  </m:oMathPara>
                </a14:m>
                <a:endParaRPr lang="en-US" sz="16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600" i="1" dirty="0" smtClean="0">
                          <a:latin typeface="Cambria Math" panose="02040503050406030204" pitchFamily="18" charset="0"/>
                        </a:rPr>
                        <m:t> </m:t>
                      </m:r>
                    </m:oMath>
                  </m:oMathPara>
                </a14:m>
                <a:endParaRPr lang="en-US" sz="1600" dirty="0"/>
              </a:p>
            </p:txBody>
          </p:sp>
        </mc:Choice>
        <mc:Fallback>
          <p:sp>
            <p:nvSpPr>
              <p:cNvPr id="27" name="TextBox 26">
                <a:extLst>
                  <a:ext uri="{FF2B5EF4-FFF2-40B4-BE49-F238E27FC236}">
                    <a16:creationId xmlns:a16="http://schemas.microsoft.com/office/drawing/2014/main" id="{11DB2A80-E082-4CD2-AE7E-95947E5EAB9C}"/>
                  </a:ext>
                </a:extLst>
              </p:cNvPr>
              <p:cNvSpPr txBox="1">
                <a:spLocks noRot="1" noChangeAspect="1" noMove="1" noResize="1" noEditPoints="1" noAdjustHandles="1" noChangeArrowheads="1" noChangeShapeType="1" noTextEdit="1"/>
              </p:cNvSpPr>
              <p:nvPr/>
            </p:nvSpPr>
            <p:spPr>
              <a:xfrm>
                <a:off x="4583485" y="447952"/>
                <a:ext cx="1744324" cy="58477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5EF37904-176B-4191-B360-822C851FDC00}"/>
                  </a:ext>
                </a:extLst>
              </p:cNvPr>
              <p:cNvSpPr txBox="1"/>
              <p:nvPr/>
            </p:nvSpPr>
            <p:spPr>
              <a:xfrm>
                <a:off x="4530746" y="834885"/>
                <a:ext cx="1173976" cy="3385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𝑚</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=1, 4</m:t>
                      </m:r>
                    </m:oMath>
                  </m:oMathPara>
                </a14:m>
                <a:endParaRPr lang="en-US" sz="1600" dirty="0"/>
              </a:p>
            </p:txBody>
          </p:sp>
        </mc:Choice>
        <mc:Fallback>
          <p:sp>
            <p:nvSpPr>
              <p:cNvPr id="31" name="TextBox 30">
                <a:extLst>
                  <a:ext uri="{FF2B5EF4-FFF2-40B4-BE49-F238E27FC236}">
                    <a16:creationId xmlns:a16="http://schemas.microsoft.com/office/drawing/2014/main" id="{5EF37904-176B-4191-B360-822C851FDC00}"/>
                  </a:ext>
                </a:extLst>
              </p:cNvPr>
              <p:cNvSpPr txBox="1">
                <a:spLocks noRot="1" noChangeAspect="1" noMove="1" noResize="1" noEditPoints="1" noAdjustHandles="1" noChangeArrowheads="1" noChangeShapeType="1" noTextEdit="1"/>
              </p:cNvSpPr>
              <p:nvPr/>
            </p:nvSpPr>
            <p:spPr>
              <a:xfrm>
                <a:off x="4530746" y="834885"/>
                <a:ext cx="1173976" cy="33855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0757ACCD-2AF5-4FF0-9C83-9D04D7D1FB1E}"/>
                  </a:ext>
                </a:extLst>
              </p:cNvPr>
              <p:cNvSpPr txBox="1"/>
              <p:nvPr/>
            </p:nvSpPr>
            <p:spPr>
              <a:xfrm>
                <a:off x="4526754" y="1248604"/>
                <a:ext cx="1287788" cy="3385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𝑚</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=1, 18</m:t>
                      </m:r>
                    </m:oMath>
                  </m:oMathPara>
                </a14:m>
                <a:endParaRPr lang="en-US" sz="1600" dirty="0"/>
              </a:p>
            </p:txBody>
          </p:sp>
        </mc:Choice>
        <mc:Fallback>
          <p:sp>
            <p:nvSpPr>
              <p:cNvPr id="32" name="TextBox 31">
                <a:extLst>
                  <a:ext uri="{FF2B5EF4-FFF2-40B4-BE49-F238E27FC236}">
                    <a16:creationId xmlns:a16="http://schemas.microsoft.com/office/drawing/2014/main" id="{0757ACCD-2AF5-4FF0-9C83-9D04D7D1FB1E}"/>
                  </a:ext>
                </a:extLst>
              </p:cNvPr>
              <p:cNvSpPr txBox="1">
                <a:spLocks noRot="1" noChangeAspect="1" noMove="1" noResize="1" noEditPoints="1" noAdjustHandles="1" noChangeArrowheads="1" noChangeShapeType="1" noTextEdit="1"/>
              </p:cNvSpPr>
              <p:nvPr/>
            </p:nvSpPr>
            <p:spPr>
              <a:xfrm>
                <a:off x="4526754" y="1248604"/>
                <a:ext cx="1287788" cy="33855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7F4FF667-E6C5-4E6E-A03B-23B95B3C269C}"/>
                  </a:ext>
                </a:extLst>
              </p:cNvPr>
              <p:cNvSpPr txBox="1"/>
              <p:nvPr/>
            </p:nvSpPr>
            <p:spPr>
              <a:xfrm>
                <a:off x="4526754" y="1643771"/>
                <a:ext cx="1287788" cy="3385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𝑚</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=2, 40</m:t>
                      </m:r>
                    </m:oMath>
                  </m:oMathPara>
                </a14:m>
                <a:endParaRPr lang="en-US" sz="1600" dirty="0"/>
              </a:p>
            </p:txBody>
          </p:sp>
        </mc:Choice>
        <mc:Fallback>
          <p:sp>
            <p:nvSpPr>
              <p:cNvPr id="33" name="TextBox 32">
                <a:extLst>
                  <a:ext uri="{FF2B5EF4-FFF2-40B4-BE49-F238E27FC236}">
                    <a16:creationId xmlns:a16="http://schemas.microsoft.com/office/drawing/2014/main" id="{7F4FF667-E6C5-4E6E-A03B-23B95B3C269C}"/>
                  </a:ext>
                </a:extLst>
              </p:cNvPr>
              <p:cNvSpPr txBox="1">
                <a:spLocks noRot="1" noChangeAspect="1" noMove="1" noResize="1" noEditPoints="1" noAdjustHandles="1" noChangeArrowheads="1" noChangeShapeType="1" noTextEdit="1"/>
              </p:cNvSpPr>
              <p:nvPr/>
            </p:nvSpPr>
            <p:spPr>
              <a:xfrm>
                <a:off x="4526754" y="1643771"/>
                <a:ext cx="1287788" cy="338554"/>
              </a:xfrm>
              <a:prstGeom prst="rect">
                <a:avLst/>
              </a:prstGeom>
              <a:blipFill>
                <a:blip r:embed="rId12"/>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A13E38B2-F36E-4244-8A20-73B0D0D8E0EE}"/>
              </a:ext>
            </a:extLst>
          </p:cNvPr>
          <p:cNvSpPr txBox="1"/>
          <p:nvPr/>
        </p:nvSpPr>
        <p:spPr>
          <a:xfrm>
            <a:off x="5613177" y="841414"/>
            <a:ext cx="708848" cy="253916"/>
          </a:xfrm>
          <a:prstGeom prst="rect">
            <a:avLst/>
          </a:prstGeom>
          <a:noFill/>
        </p:spPr>
        <p:txBody>
          <a:bodyPr wrap="none" rtlCol="0">
            <a:spAutoFit/>
          </a:bodyPr>
          <a:lstStyle/>
          <a:p>
            <a:r>
              <a:rPr lang="en-US" sz="1050" dirty="0">
                <a:latin typeface="xkcd" pitchFamily="50" charset="0"/>
              </a:rPr>
              <a:t>Pp chain</a:t>
            </a:r>
          </a:p>
        </p:txBody>
      </p:sp>
      <p:sp>
        <p:nvSpPr>
          <p:cNvPr id="35" name="TextBox 34">
            <a:extLst>
              <a:ext uri="{FF2B5EF4-FFF2-40B4-BE49-F238E27FC236}">
                <a16:creationId xmlns:a16="http://schemas.microsoft.com/office/drawing/2014/main" id="{185F07F5-4DFD-4098-90E5-B010B550A51B}"/>
              </a:ext>
            </a:extLst>
          </p:cNvPr>
          <p:cNvSpPr txBox="1"/>
          <p:nvPr/>
        </p:nvSpPr>
        <p:spPr>
          <a:xfrm>
            <a:off x="5702590" y="1290964"/>
            <a:ext cx="421910" cy="253916"/>
          </a:xfrm>
          <a:prstGeom prst="rect">
            <a:avLst/>
          </a:prstGeom>
          <a:noFill/>
        </p:spPr>
        <p:txBody>
          <a:bodyPr wrap="none" rtlCol="0">
            <a:spAutoFit/>
          </a:bodyPr>
          <a:lstStyle/>
          <a:p>
            <a:r>
              <a:rPr lang="en-US" sz="1050" dirty="0">
                <a:latin typeface="xkcd" pitchFamily="50" charset="0"/>
              </a:rPr>
              <a:t>CNO</a:t>
            </a:r>
          </a:p>
        </p:txBody>
      </p:sp>
      <p:sp>
        <p:nvSpPr>
          <p:cNvPr id="36" name="TextBox 35">
            <a:extLst>
              <a:ext uri="{FF2B5EF4-FFF2-40B4-BE49-F238E27FC236}">
                <a16:creationId xmlns:a16="http://schemas.microsoft.com/office/drawing/2014/main" id="{CC382C11-89DA-4D28-8C2B-D6472A5DFC4D}"/>
              </a:ext>
            </a:extLst>
          </p:cNvPr>
          <p:cNvSpPr txBox="1"/>
          <p:nvPr/>
        </p:nvSpPr>
        <p:spPr>
          <a:xfrm>
            <a:off x="5702098" y="1674462"/>
            <a:ext cx="1027845" cy="253916"/>
          </a:xfrm>
          <a:prstGeom prst="rect">
            <a:avLst/>
          </a:prstGeom>
          <a:noFill/>
        </p:spPr>
        <p:txBody>
          <a:bodyPr wrap="none" rtlCol="0">
            <a:spAutoFit/>
          </a:bodyPr>
          <a:lstStyle/>
          <a:p>
            <a:r>
              <a:rPr lang="en-US" sz="1050" dirty="0">
                <a:latin typeface="xkcd" pitchFamily="50" charset="0"/>
              </a:rPr>
              <a:t>Triple Alpha</a:t>
            </a:r>
          </a:p>
        </p:txBody>
      </p:sp>
      <p:sp>
        <p:nvSpPr>
          <p:cNvPr id="37" name="TextBox 36">
            <a:extLst>
              <a:ext uri="{FF2B5EF4-FFF2-40B4-BE49-F238E27FC236}">
                <a16:creationId xmlns:a16="http://schemas.microsoft.com/office/drawing/2014/main" id="{209644D3-C214-4176-B2D3-B38F2AD7CB8C}"/>
              </a:ext>
            </a:extLst>
          </p:cNvPr>
          <p:cNvSpPr txBox="1"/>
          <p:nvPr/>
        </p:nvSpPr>
        <p:spPr>
          <a:xfrm>
            <a:off x="6962119" y="-1"/>
            <a:ext cx="1259184" cy="400110"/>
          </a:xfrm>
          <a:prstGeom prst="rect">
            <a:avLst/>
          </a:prstGeom>
          <a:noFill/>
        </p:spPr>
        <p:txBody>
          <a:bodyPr wrap="square" rtlCol="0">
            <a:spAutoFit/>
          </a:bodyPr>
          <a:lstStyle/>
          <a:p>
            <a:r>
              <a:rPr lang="en-US" sz="2000" dirty="0">
                <a:latin typeface="xkcd" pitchFamily="50" charset="0"/>
              </a:rPr>
              <a:t>Opacity</a:t>
            </a:r>
          </a:p>
        </p:txBody>
      </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776ED116-47A8-46D9-8C41-248AC6BA6F74}"/>
                  </a:ext>
                </a:extLst>
              </p:cNvPr>
              <p:cNvSpPr txBox="1"/>
              <p:nvPr/>
            </p:nvSpPr>
            <p:spPr>
              <a:xfrm>
                <a:off x="6822501" y="887408"/>
                <a:ext cx="2237536" cy="6852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𝜅</m:t>
                          </m:r>
                        </m:e>
                        <m:sub>
                          <m:r>
                            <a:rPr lang="en-US" b="0" i="1" smtClean="0">
                              <a:latin typeface="Cambria Math" panose="02040503050406030204" pitchFamily="18" charset="0"/>
                            </a:rPr>
                            <m:t>𝑓𝑓</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𝜅</m:t>
                          </m:r>
                        </m:e>
                        <m:sub>
                          <m:r>
                            <a:rPr lang="en-US" b="0" i="1" smtClean="0">
                              <a:latin typeface="Cambria Math" panose="02040503050406030204" pitchFamily="18" charset="0"/>
                            </a:rPr>
                            <m:t>𝑏𝑓</m:t>
                          </m:r>
                        </m:sub>
                      </m:sSub>
                      <m:r>
                        <a:rPr lang="en-US" b="0" i="1" smtClean="0">
                          <a:latin typeface="Cambria Math" panose="02040503050406030204" pitchFamily="18" charset="0"/>
                        </a:rPr>
                        <m:t>∼</m:t>
                      </m:r>
                      <m:r>
                        <a:rPr lang="en-US" b="0" i="1" smtClean="0">
                          <a:latin typeface="Cambria Math" panose="02040503050406030204" pitchFamily="18" charset="0"/>
                        </a:rPr>
                        <m:t>𝜌</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𝑇</m:t>
                          </m:r>
                        </m:e>
                        <m:sup>
                          <m:r>
                            <a:rPr lang="en-US" b="0" i="1" smtClean="0">
                              <a:latin typeface="Cambria Math" panose="02040503050406030204" pitchFamily="18" charset="0"/>
                            </a:rPr>
                            <m:t>−7/2</m:t>
                          </m:r>
                        </m:sup>
                      </m:sSup>
                    </m:oMath>
                  </m:oMathPara>
                </a14:m>
                <a:endParaRPr lang="en-US" b="0" dirty="0"/>
              </a:p>
              <a:p>
                <a:endParaRPr lang="en-US" b="0" dirty="0"/>
              </a:p>
            </p:txBody>
          </p:sp>
        </mc:Choice>
        <mc:Fallback>
          <p:sp>
            <p:nvSpPr>
              <p:cNvPr id="38" name="TextBox 37">
                <a:extLst>
                  <a:ext uri="{FF2B5EF4-FFF2-40B4-BE49-F238E27FC236}">
                    <a16:creationId xmlns:a16="http://schemas.microsoft.com/office/drawing/2014/main" id="{776ED116-47A8-46D9-8C41-248AC6BA6F74}"/>
                  </a:ext>
                </a:extLst>
              </p:cNvPr>
              <p:cNvSpPr txBox="1">
                <a:spLocks noRot="1" noChangeAspect="1" noMove="1" noResize="1" noEditPoints="1" noAdjustHandles="1" noChangeArrowheads="1" noChangeShapeType="1" noTextEdit="1"/>
              </p:cNvSpPr>
              <p:nvPr/>
            </p:nvSpPr>
            <p:spPr>
              <a:xfrm>
                <a:off x="6822501" y="887408"/>
                <a:ext cx="2237536" cy="68525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Rectangle 38">
                <a:extLst>
                  <a:ext uri="{FF2B5EF4-FFF2-40B4-BE49-F238E27FC236}">
                    <a16:creationId xmlns:a16="http://schemas.microsoft.com/office/drawing/2014/main" id="{7F7AB90C-AB22-47BE-A3BD-A760B187FEFF}"/>
                  </a:ext>
                </a:extLst>
              </p:cNvPr>
              <p:cNvSpPr/>
              <p:nvPr/>
            </p:nvSpPr>
            <p:spPr>
              <a:xfrm>
                <a:off x="6880851" y="467723"/>
                <a:ext cx="2120837" cy="3915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𝜅</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𝜅</m:t>
                          </m:r>
                        </m:e>
                        <m:sub>
                          <m:r>
                            <a:rPr lang="en-US" i="1">
                              <a:latin typeface="Cambria Math" panose="02040503050406030204" pitchFamily="18" charset="0"/>
                            </a:rPr>
                            <m:t>𝑓𝑓</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𝜅</m:t>
                          </m:r>
                        </m:e>
                        <m:sub>
                          <m:r>
                            <a:rPr lang="en-US" i="1">
                              <a:latin typeface="Cambria Math" panose="02040503050406030204" pitchFamily="18" charset="0"/>
                            </a:rPr>
                            <m:t>𝑏𝑓</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𝜅</m:t>
                          </m:r>
                        </m:e>
                        <m:sub>
                          <m:r>
                            <a:rPr lang="en-US" i="1">
                              <a:latin typeface="Cambria Math" panose="02040503050406030204" pitchFamily="18" charset="0"/>
                            </a:rPr>
                            <m:t>𝑒</m:t>
                          </m:r>
                        </m:sub>
                      </m:sSub>
                    </m:oMath>
                  </m:oMathPara>
                </a14:m>
                <a:endParaRPr lang="en-US" dirty="0"/>
              </a:p>
            </p:txBody>
          </p:sp>
        </mc:Choice>
        <mc:Fallback>
          <p:sp>
            <p:nvSpPr>
              <p:cNvPr id="39" name="Rectangle 38">
                <a:extLst>
                  <a:ext uri="{FF2B5EF4-FFF2-40B4-BE49-F238E27FC236}">
                    <a16:creationId xmlns:a16="http://schemas.microsoft.com/office/drawing/2014/main" id="{7F7AB90C-AB22-47BE-A3BD-A760B187FEFF}"/>
                  </a:ext>
                </a:extLst>
              </p:cNvPr>
              <p:cNvSpPr>
                <a:spLocks noRot="1" noChangeAspect="1" noMove="1" noResize="1" noEditPoints="1" noAdjustHandles="1" noChangeArrowheads="1" noChangeShapeType="1" noTextEdit="1"/>
              </p:cNvSpPr>
              <p:nvPr/>
            </p:nvSpPr>
            <p:spPr>
              <a:xfrm>
                <a:off x="6880851" y="467723"/>
                <a:ext cx="2120837" cy="391582"/>
              </a:xfrm>
              <a:prstGeom prst="rect">
                <a:avLst/>
              </a:prstGeom>
              <a:blipFill>
                <a:blip r:embed="rId14"/>
                <a:stretch>
                  <a:fillRect b="-93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Rectangle 39">
                <a:extLst>
                  <a:ext uri="{FF2B5EF4-FFF2-40B4-BE49-F238E27FC236}">
                    <a16:creationId xmlns:a16="http://schemas.microsoft.com/office/drawing/2014/main" id="{7528F8C9-0A9D-452B-BB13-3689C17708CA}"/>
                  </a:ext>
                </a:extLst>
              </p:cNvPr>
              <p:cNvSpPr/>
              <p:nvPr/>
            </p:nvSpPr>
            <p:spPr>
              <a:xfrm>
                <a:off x="6947322" y="1305537"/>
                <a:ext cx="1897892" cy="613438"/>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𝜅</m:t>
                          </m:r>
                        </m:e>
                        <m:sub>
                          <m:r>
                            <a:rPr lang="en-US" i="1">
                              <a:latin typeface="Cambria Math" panose="02040503050406030204" pitchFamily="18" charset="0"/>
                            </a:rPr>
                            <m:t>𝑒</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𝜌</m:t>
                          </m:r>
                        </m:num>
                        <m:den>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𝑒</m:t>
                              </m:r>
                            </m:sub>
                          </m:sSub>
                        </m:den>
                      </m:f>
                      <m:r>
                        <a:rPr lang="en-US" i="1">
                          <a:latin typeface="Cambria Math" panose="02040503050406030204" pitchFamily="18" charset="0"/>
                        </a:rPr>
                        <m:t>∼1+</m:t>
                      </m:r>
                      <m:r>
                        <a:rPr lang="en-US" i="1">
                          <a:latin typeface="Cambria Math" panose="02040503050406030204" pitchFamily="18" charset="0"/>
                        </a:rPr>
                        <m:t>𝑋</m:t>
                      </m:r>
                    </m:oMath>
                  </m:oMathPara>
                </a14:m>
                <a:endParaRPr lang="en-US" dirty="0"/>
              </a:p>
            </p:txBody>
          </p:sp>
        </mc:Choice>
        <mc:Fallback>
          <p:sp>
            <p:nvSpPr>
              <p:cNvPr id="40" name="Rectangle 39">
                <a:extLst>
                  <a:ext uri="{FF2B5EF4-FFF2-40B4-BE49-F238E27FC236}">
                    <a16:creationId xmlns:a16="http://schemas.microsoft.com/office/drawing/2014/main" id="{7528F8C9-0A9D-452B-BB13-3689C17708CA}"/>
                  </a:ext>
                </a:extLst>
              </p:cNvPr>
              <p:cNvSpPr>
                <a:spLocks noRot="1" noChangeAspect="1" noMove="1" noResize="1" noEditPoints="1" noAdjustHandles="1" noChangeArrowheads="1" noChangeShapeType="1" noTextEdit="1"/>
              </p:cNvSpPr>
              <p:nvPr/>
            </p:nvSpPr>
            <p:spPr>
              <a:xfrm>
                <a:off x="6947322" y="1305537"/>
                <a:ext cx="1897892" cy="613438"/>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5D78F7A9-4108-4785-BCA9-5BEF55E86299}"/>
                  </a:ext>
                </a:extLst>
              </p:cNvPr>
              <p:cNvSpPr txBox="1"/>
              <p:nvPr/>
            </p:nvSpPr>
            <p:spPr>
              <a:xfrm>
                <a:off x="9073283" y="-1"/>
                <a:ext cx="771940" cy="6226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chemeClr val="bg1"/>
                              </a:solidFill>
                              <a:latin typeface="Cambria Math" panose="02040503050406030204" pitchFamily="18" charset="0"/>
                            </a:rPr>
                          </m:ctrlPr>
                        </m:sSubPr>
                        <m:e>
                          <m:r>
                            <a:rPr lang="en-US" sz="1200" b="0" i="1" smtClean="0">
                              <a:solidFill>
                                <a:schemeClr val="bg1"/>
                              </a:solidFill>
                              <a:latin typeface="Cambria Math" panose="02040503050406030204" pitchFamily="18" charset="0"/>
                            </a:rPr>
                            <m:t>𝜇</m:t>
                          </m:r>
                        </m:e>
                        <m:sub>
                          <m:r>
                            <a:rPr lang="en-US" sz="1200" b="0" i="1" smtClean="0">
                              <a:solidFill>
                                <a:schemeClr val="bg1"/>
                              </a:solidFill>
                              <a:latin typeface="Cambria Math" panose="02040503050406030204" pitchFamily="18" charset="0"/>
                            </a:rPr>
                            <m:t>𝐻</m:t>
                          </m:r>
                        </m:sub>
                      </m:sSub>
                      <m:r>
                        <a:rPr lang="en-US" sz="1200" b="0" i="1" smtClean="0">
                          <a:solidFill>
                            <a:schemeClr val="bg1"/>
                          </a:solidFill>
                          <a:latin typeface="Cambria Math" panose="02040503050406030204" pitchFamily="18" charset="0"/>
                        </a:rPr>
                        <m:t>=</m:t>
                      </m:r>
                      <m:f>
                        <m:fPr>
                          <m:ctrlPr>
                            <a:rPr lang="en-US" sz="1200" b="0" i="1" smtClean="0">
                              <a:solidFill>
                                <a:schemeClr val="bg1"/>
                              </a:solidFill>
                              <a:latin typeface="Cambria Math" panose="02040503050406030204" pitchFamily="18" charset="0"/>
                            </a:rPr>
                          </m:ctrlPr>
                        </m:fPr>
                        <m:num>
                          <m:r>
                            <a:rPr lang="en-US" sz="1200" b="0" i="1" smtClean="0">
                              <a:solidFill>
                                <a:schemeClr val="bg1"/>
                              </a:solidFill>
                              <a:latin typeface="Cambria Math" panose="02040503050406030204" pitchFamily="18" charset="0"/>
                            </a:rPr>
                            <m:t>1</m:t>
                          </m:r>
                        </m:num>
                        <m:den>
                          <m:r>
                            <a:rPr lang="en-US" sz="1200" b="0" i="1" smtClean="0">
                              <a:solidFill>
                                <a:schemeClr val="bg1"/>
                              </a:solidFill>
                              <a:latin typeface="Cambria Math" panose="02040503050406030204" pitchFamily="18" charset="0"/>
                            </a:rPr>
                            <m:t>2</m:t>
                          </m:r>
                        </m:den>
                      </m:f>
                    </m:oMath>
                  </m:oMathPara>
                </a14:m>
                <a:endParaRPr lang="en-US" sz="1200" b="0" dirty="0">
                  <a:solidFill>
                    <a:schemeClr val="bg1"/>
                  </a:solidFill>
                </a:endParaRPr>
              </a:p>
              <a:p>
                <a:pPr/>
                <a14:m>
                  <m:oMathPara xmlns:m="http://schemas.openxmlformats.org/officeDocument/2006/math">
                    <m:oMathParaPr>
                      <m:jc m:val="centerGroup"/>
                    </m:oMathParaPr>
                    <m:oMath xmlns:m="http://schemas.openxmlformats.org/officeDocument/2006/math">
                      <m:sSub>
                        <m:sSubPr>
                          <m:ctrlPr>
                            <a:rPr lang="en-US" sz="1200" b="0" i="1" smtClean="0">
                              <a:solidFill>
                                <a:schemeClr val="bg1"/>
                              </a:solidFill>
                              <a:latin typeface="Cambria Math" panose="02040503050406030204" pitchFamily="18" charset="0"/>
                            </a:rPr>
                          </m:ctrlPr>
                        </m:sSubPr>
                        <m:e>
                          <m:r>
                            <a:rPr lang="en-US" sz="1200" b="0" i="1" smtClean="0">
                              <a:solidFill>
                                <a:schemeClr val="bg1"/>
                              </a:solidFill>
                              <a:latin typeface="Cambria Math" panose="02040503050406030204" pitchFamily="18" charset="0"/>
                            </a:rPr>
                            <m:t>𝜇</m:t>
                          </m:r>
                        </m:e>
                        <m:sub>
                          <m:r>
                            <a:rPr lang="en-US" sz="1200" b="0" i="1" smtClean="0">
                              <a:solidFill>
                                <a:schemeClr val="bg1"/>
                              </a:solidFill>
                              <a:latin typeface="Cambria Math" panose="02040503050406030204" pitchFamily="18" charset="0"/>
                            </a:rPr>
                            <m:t>𝐻𝑒</m:t>
                          </m:r>
                        </m:sub>
                      </m:sSub>
                      <m:r>
                        <a:rPr lang="en-US" sz="1200" b="0" i="1" smtClean="0">
                          <a:solidFill>
                            <a:schemeClr val="bg1"/>
                          </a:solidFill>
                          <a:latin typeface="Cambria Math" panose="02040503050406030204" pitchFamily="18" charset="0"/>
                        </a:rPr>
                        <m:t>=1</m:t>
                      </m:r>
                    </m:oMath>
                  </m:oMathPara>
                </a14:m>
                <a:endParaRPr lang="en-US" sz="1200" dirty="0">
                  <a:solidFill>
                    <a:schemeClr val="bg1"/>
                  </a:solidFill>
                </a:endParaRPr>
              </a:p>
            </p:txBody>
          </p:sp>
        </mc:Choice>
        <mc:Fallback>
          <p:sp>
            <p:nvSpPr>
              <p:cNvPr id="43" name="TextBox 42">
                <a:extLst>
                  <a:ext uri="{FF2B5EF4-FFF2-40B4-BE49-F238E27FC236}">
                    <a16:creationId xmlns:a16="http://schemas.microsoft.com/office/drawing/2014/main" id="{5D78F7A9-4108-4785-BCA9-5BEF55E86299}"/>
                  </a:ext>
                </a:extLst>
              </p:cNvPr>
              <p:cNvSpPr txBox="1">
                <a:spLocks noRot="1" noChangeAspect="1" noMove="1" noResize="1" noEditPoints="1" noAdjustHandles="1" noChangeArrowheads="1" noChangeShapeType="1" noTextEdit="1"/>
              </p:cNvSpPr>
              <p:nvPr/>
            </p:nvSpPr>
            <p:spPr>
              <a:xfrm>
                <a:off x="9073283" y="-1"/>
                <a:ext cx="771940" cy="622671"/>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Rectangle 43">
                <a:extLst>
                  <a:ext uri="{FF2B5EF4-FFF2-40B4-BE49-F238E27FC236}">
                    <a16:creationId xmlns:a16="http://schemas.microsoft.com/office/drawing/2014/main" id="{DB80EFA4-ECEE-48EC-B2CA-FB527B21E050}"/>
                  </a:ext>
                </a:extLst>
              </p:cNvPr>
              <p:cNvSpPr/>
              <p:nvPr/>
            </p:nvSpPr>
            <p:spPr>
              <a:xfrm>
                <a:off x="2458436" y="2838494"/>
                <a:ext cx="1444487" cy="27244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sz="1100" i="1" smtClean="0">
                              <a:latin typeface="Cambria Math" panose="02040503050406030204" pitchFamily="18" charset="0"/>
                            </a:rPr>
                          </m:ctrlPr>
                        </m:sSupPr>
                        <m:e>
                          <m:r>
                            <a:rPr lang="en-US" sz="1100" i="1">
                              <a:latin typeface="Cambria Math" panose="02040503050406030204" pitchFamily="18" charset="0"/>
                            </a:rPr>
                            <m:t>𝑅</m:t>
                          </m:r>
                        </m:e>
                        <m:sup>
                          <m:r>
                            <a:rPr lang="en-US" sz="1100" i="1">
                              <a:latin typeface="Cambria Math" panose="02040503050406030204" pitchFamily="18" charset="0"/>
                            </a:rPr>
                            <m:t>4−3</m:t>
                          </m:r>
                          <m:r>
                            <a:rPr lang="en-US" sz="1100" i="1">
                              <a:latin typeface="Cambria Math" panose="02040503050406030204" pitchFamily="18" charset="0"/>
                            </a:rPr>
                            <m:t>𝛾</m:t>
                          </m:r>
                        </m:sup>
                      </m:sSup>
                      <m:r>
                        <a:rPr lang="en-US" sz="1100" i="1">
                          <a:latin typeface="Cambria Math" panose="02040503050406030204" pitchFamily="18" charset="0"/>
                        </a:rPr>
                        <m:t>∝</m:t>
                      </m:r>
                      <m:sSup>
                        <m:sSupPr>
                          <m:ctrlPr>
                            <a:rPr lang="en-US" sz="1100" i="1">
                              <a:latin typeface="Cambria Math" panose="02040503050406030204" pitchFamily="18" charset="0"/>
                            </a:rPr>
                          </m:ctrlPr>
                        </m:sSupPr>
                        <m:e>
                          <m:sSubSup>
                            <m:sSubSupPr>
                              <m:ctrlPr>
                                <a:rPr lang="en-US" sz="1100" b="0" i="1" smtClean="0">
                                  <a:latin typeface="Cambria Math" panose="02040503050406030204" pitchFamily="18" charset="0"/>
                                </a:rPr>
                              </m:ctrlPr>
                            </m:sSubSupPr>
                            <m:e>
                              <m:r>
                                <a:rPr lang="en-US" sz="1100" b="0" i="1" smtClean="0">
                                  <a:latin typeface="Cambria Math" panose="02040503050406030204" pitchFamily="18" charset="0"/>
                                </a:rPr>
                                <m:t>𝜇</m:t>
                              </m:r>
                            </m:e>
                            <m:sub>
                              <m:r>
                                <a:rPr lang="en-US" sz="1100" b="0" i="1" smtClean="0">
                                  <a:latin typeface="Cambria Math" panose="02040503050406030204" pitchFamily="18" charset="0"/>
                                </a:rPr>
                                <m:t>𝑒</m:t>
                              </m:r>
                            </m:sub>
                            <m:sup>
                              <m:r>
                                <a:rPr lang="en-US" sz="1100" b="0" i="1" smtClean="0">
                                  <a:latin typeface="Cambria Math" panose="02040503050406030204" pitchFamily="18" charset="0"/>
                                </a:rPr>
                                <m:t>𝛾</m:t>
                              </m:r>
                            </m:sup>
                          </m:sSubSup>
                          <m:r>
                            <a:rPr lang="en-US" sz="1100" i="1">
                              <a:latin typeface="Cambria Math" panose="02040503050406030204" pitchFamily="18" charset="0"/>
                            </a:rPr>
                            <m:t>𝑀</m:t>
                          </m:r>
                        </m:e>
                        <m:sup>
                          <m:r>
                            <a:rPr lang="en-US" sz="1100" i="1">
                              <a:latin typeface="Cambria Math" panose="02040503050406030204" pitchFamily="18" charset="0"/>
                            </a:rPr>
                            <m:t>2−</m:t>
                          </m:r>
                          <m:r>
                            <a:rPr lang="en-US" sz="1100" i="1">
                              <a:latin typeface="Cambria Math" panose="02040503050406030204" pitchFamily="18" charset="0"/>
                            </a:rPr>
                            <m:t>𝛾</m:t>
                          </m:r>
                        </m:sup>
                      </m:sSup>
                    </m:oMath>
                  </m:oMathPara>
                </a14:m>
                <a:endParaRPr lang="en-US" sz="1200" dirty="0"/>
              </a:p>
            </p:txBody>
          </p:sp>
        </mc:Choice>
        <mc:Fallback>
          <p:sp>
            <p:nvSpPr>
              <p:cNvPr id="44" name="Rectangle 43">
                <a:extLst>
                  <a:ext uri="{FF2B5EF4-FFF2-40B4-BE49-F238E27FC236}">
                    <a16:creationId xmlns:a16="http://schemas.microsoft.com/office/drawing/2014/main" id="{DB80EFA4-ECEE-48EC-B2CA-FB527B21E050}"/>
                  </a:ext>
                </a:extLst>
              </p:cNvPr>
              <p:cNvSpPr>
                <a:spLocks noRot="1" noChangeAspect="1" noMove="1" noResize="1" noEditPoints="1" noAdjustHandles="1" noChangeArrowheads="1" noChangeShapeType="1" noTextEdit="1"/>
              </p:cNvSpPr>
              <p:nvPr/>
            </p:nvSpPr>
            <p:spPr>
              <a:xfrm>
                <a:off x="2458436" y="2838494"/>
                <a:ext cx="1444487" cy="27244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Rectangle 44">
                <a:extLst>
                  <a:ext uri="{FF2B5EF4-FFF2-40B4-BE49-F238E27FC236}">
                    <a16:creationId xmlns:a16="http://schemas.microsoft.com/office/drawing/2014/main" id="{31E7F32D-7115-4532-897B-485CE3EFBA77}"/>
                  </a:ext>
                </a:extLst>
              </p:cNvPr>
              <p:cNvSpPr/>
              <p:nvPr/>
            </p:nvSpPr>
            <p:spPr>
              <a:xfrm>
                <a:off x="3252929" y="2443028"/>
                <a:ext cx="1052339" cy="3504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100" i="1">
                          <a:latin typeface="Cambria Math" panose="02040503050406030204" pitchFamily="18" charset="0"/>
                        </a:rPr>
                        <m:t>𝑃</m:t>
                      </m:r>
                      <m:r>
                        <a:rPr lang="en-US" sz="1100" i="0">
                          <a:latin typeface="Cambria Math" panose="02040503050406030204" pitchFamily="18" charset="0"/>
                        </a:rPr>
                        <m:t>∝</m:t>
                      </m:r>
                      <m:sSup>
                        <m:sSupPr>
                          <m:ctrlPr>
                            <a:rPr lang="en-US" sz="1100" i="1">
                              <a:latin typeface="Cambria Math" panose="02040503050406030204" pitchFamily="18" charset="0"/>
                            </a:rPr>
                          </m:ctrlPr>
                        </m:sSupPr>
                        <m:e>
                          <m:r>
                            <a:rPr lang="en-US" sz="1100" i="1">
                              <a:latin typeface="Cambria Math" panose="02040503050406030204" pitchFamily="18" charset="0"/>
                            </a:rPr>
                            <m:t>𝑀</m:t>
                          </m:r>
                        </m:e>
                        <m:sup>
                          <m:f>
                            <m:fPr>
                              <m:ctrlPr>
                                <a:rPr lang="en-US" sz="1100" i="1">
                                  <a:latin typeface="Cambria Math" panose="02040503050406030204" pitchFamily="18" charset="0"/>
                                </a:rPr>
                              </m:ctrlPr>
                            </m:fPr>
                            <m:num>
                              <m:d>
                                <m:dPr>
                                  <m:ctrlPr>
                                    <a:rPr lang="en-US" sz="1100" i="1">
                                      <a:latin typeface="Cambria Math" panose="02040503050406030204" pitchFamily="18" charset="0"/>
                                    </a:rPr>
                                  </m:ctrlPr>
                                </m:dPr>
                                <m:e>
                                  <m:r>
                                    <a:rPr lang="en-US" sz="1100" i="0">
                                      <a:latin typeface="Cambria Math" panose="02040503050406030204" pitchFamily="18" charset="0"/>
                                    </a:rPr>
                                    <m:t>10−2</m:t>
                                  </m:r>
                                  <m:r>
                                    <a:rPr lang="en-US" sz="1100" i="1">
                                      <a:latin typeface="Cambria Math" panose="02040503050406030204" pitchFamily="18" charset="0"/>
                                    </a:rPr>
                                    <m:t>𝑚</m:t>
                                  </m:r>
                                </m:e>
                              </m:d>
                            </m:num>
                            <m:den>
                              <m:r>
                                <a:rPr lang="en-US" sz="1100" i="1">
                                  <a:latin typeface="Cambria Math" panose="02040503050406030204" pitchFamily="18" charset="0"/>
                                </a:rPr>
                                <m:t>𝑚</m:t>
                              </m:r>
                              <m:r>
                                <a:rPr lang="en-US" sz="1100" i="0">
                                  <a:latin typeface="Cambria Math" panose="02040503050406030204" pitchFamily="18" charset="0"/>
                                </a:rPr>
                                <m:t>+3</m:t>
                              </m:r>
                            </m:den>
                          </m:f>
                        </m:sup>
                      </m:sSup>
                    </m:oMath>
                  </m:oMathPara>
                </a14:m>
                <a:endParaRPr lang="en-US" sz="1100" dirty="0"/>
              </a:p>
            </p:txBody>
          </p:sp>
        </mc:Choice>
        <mc:Fallback>
          <p:sp>
            <p:nvSpPr>
              <p:cNvPr id="45" name="Rectangle 44">
                <a:extLst>
                  <a:ext uri="{FF2B5EF4-FFF2-40B4-BE49-F238E27FC236}">
                    <a16:creationId xmlns:a16="http://schemas.microsoft.com/office/drawing/2014/main" id="{31E7F32D-7115-4532-897B-485CE3EFBA77}"/>
                  </a:ext>
                </a:extLst>
              </p:cNvPr>
              <p:cNvSpPr>
                <a:spLocks noRot="1" noChangeAspect="1" noMove="1" noResize="1" noEditPoints="1" noAdjustHandles="1" noChangeArrowheads="1" noChangeShapeType="1" noTextEdit="1"/>
              </p:cNvSpPr>
              <p:nvPr/>
            </p:nvSpPr>
            <p:spPr>
              <a:xfrm>
                <a:off x="3252929" y="2443028"/>
                <a:ext cx="1052339" cy="350481"/>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6B13B594-9C9F-40C0-9D58-8CC5C07DFF28}"/>
                  </a:ext>
                </a:extLst>
              </p:cNvPr>
              <p:cNvSpPr txBox="1"/>
              <p:nvPr/>
            </p:nvSpPr>
            <p:spPr>
              <a:xfrm>
                <a:off x="14376" y="2845854"/>
                <a:ext cx="951350" cy="27699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200" i="1" smtClean="0">
                              <a:latin typeface="Cambria Math" panose="02040503050406030204" pitchFamily="18" charset="0"/>
                            </a:rPr>
                          </m:ctrlPr>
                        </m:sSubPr>
                        <m:e>
                          <m:r>
                            <m:rPr>
                              <m:sty m:val="p"/>
                            </m:rPr>
                            <a:rPr lang="en-US" sz="1200">
                              <a:latin typeface="Cambria Math" panose="02040503050406030204" pitchFamily="18" charset="0"/>
                            </a:rPr>
                            <m:t>∇</m:t>
                          </m:r>
                        </m:e>
                        <m:sub>
                          <m:r>
                            <a:rPr lang="en-US" sz="1200" b="0" i="1" smtClean="0">
                              <a:latin typeface="Cambria Math" panose="02040503050406030204" pitchFamily="18" charset="0"/>
                            </a:rPr>
                            <m:t>𝑟</m:t>
                          </m:r>
                          <m:r>
                            <a:rPr lang="en-US" sz="1200" i="1">
                              <a:latin typeface="Cambria Math" panose="02040503050406030204" pitchFamily="18" charset="0"/>
                            </a:rPr>
                            <m:t>𝑎𝑑</m:t>
                          </m:r>
                        </m:sub>
                      </m:sSub>
                      <m:r>
                        <a:rPr lang="en-US" sz="1200" b="0" i="1" smtClean="0">
                          <a:latin typeface="Cambria Math" panose="02040503050406030204" pitchFamily="18" charset="0"/>
                        </a:rPr>
                        <m:t>&lt;</m:t>
                      </m:r>
                      <m:sSub>
                        <m:sSubPr>
                          <m:ctrlPr>
                            <a:rPr lang="en-US" sz="1200" b="0" i="1" smtClean="0">
                              <a:latin typeface="Cambria Math" panose="02040503050406030204" pitchFamily="18" charset="0"/>
                            </a:rPr>
                          </m:ctrlPr>
                        </m:sSubPr>
                        <m:e>
                          <m:r>
                            <m:rPr>
                              <m:sty m:val="p"/>
                            </m:rPr>
                            <a:rPr lang="en-US" sz="1200" b="0" i="0" smtClean="0">
                              <a:latin typeface="Cambria Math" panose="02040503050406030204" pitchFamily="18" charset="0"/>
                            </a:rPr>
                            <m:t>∇</m:t>
                          </m:r>
                        </m:e>
                        <m:sub>
                          <m:r>
                            <a:rPr lang="en-US" sz="1200" b="0" i="1" smtClean="0">
                              <a:latin typeface="Cambria Math" panose="02040503050406030204" pitchFamily="18" charset="0"/>
                            </a:rPr>
                            <m:t>𝑎𝑑</m:t>
                          </m:r>
                        </m:sub>
                      </m:sSub>
                    </m:oMath>
                  </m:oMathPara>
                </a14:m>
                <a:endParaRPr lang="en-US" sz="1200" dirty="0"/>
              </a:p>
            </p:txBody>
          </p:sp>
        </mc:Choice>
        <mc:Fallback>
          <p:sp>
            <p:nvSpPr>
              <p:cNvPr id="47" name="TextBox 46">
                <a:extLst>
                  <a:ext uri="{FF2B5EF4-FFF2-40B4-BE49-F238E27FC236}">
                    <a16:creationId xmlns:a16="http://schemas.microsoft.com/office/drawing/2014/main" id="{6B13B594-9C9F-40C0-9D58-8CC5C07DFF28}"/>
                  </a:ext>
                </a:extLst>
              </p:cNvPr>
              <p:cNvSpPr txBox="1">
                <a:spLocks noRot="1" noChangeAspect="1" noMove="1" noResize="1" noEditPoints="1" noAdjustHandles="1" noChangeArrowheads="1" noChangeShapeType="1" noTextEdit="1"/>
              </p:cNvSpPr>
              <p:nvPr/>
            </p:nvSpPr>
            <p:spPr>
              <a:xfrm>
                <a:off x="14376" y="2845854"/>
                <a:ext cx="951350" cy="276999"/>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Rectangle 47">
                <a:extLst>
                  <a:ext uri="{FF2B5EF4-FFF2-40B4-BE49-F238E27FC236}">
                    <a16:creationId xmlns:a16="http://schemas.microsoft.com/office/drawing/2014/main" id="{495DAA48-6432-456C-B543-D01402294545}"/>
                  </a:ext>
                </a:extLst>
              </p:cNvPr>
              <p:cNvSpPr/>
              <p:nvPr/>
            </p:nvSpPr>
            <p:spPr>
              <a:xfrm>
                <a:off x="8996622" y="654368"/>
                <a:ext cx="968663"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000" b="0" i="1" smtClean="0">
                          <a:solidFill>
                            <a:schemeClr val="bg1"/>
                          </a:solidFill>
                          <a:latin typeface="Cambria Math" panose="02040503050406030204" pitchFamily="18" charset="0"/>
                        </a:rPr>
                        <m:t>𝐿</m:t>
                      </m:r>
                      <m:r>
                        <a:rPr lang="en-US" sz="1000" b="0" i="1" smtClean="0">
                          <a:solidFill>
                            <a:schemeClr val="bg1"/>
                          </a:solidFill>
                          <a:latin typeface="Cambria Math" panose="02040503050406030204" pitchFamily="18" charset="0"/>
                        </a:rPr>
                        <m:t>=4</m:t>
                      </m:r>
                      <m:r>
                        <a:rPr lang="en-US" sz="1000" b="0" i="1" smtClean="0">
                          <a:solidFill>
                            <a:schemeClr val="bg1"/>
                          </a:solidFill>
                          <a:latin typeface="Cambria Math" panose="02040503050406030204" pitchFamily="18" charset="0"/>
                        </a:rPr>
                        <m:t>𝜋</m:t>
                      </m:r>
                      <m:sSup>
                        <m:sSupPr>
                          <m:ctrlPr>
                            <a:rPr lang="en-US" sz="1000" b="0" i="1" smtClean="0">
                              <a:solidFill>
                                <a:schemeClr val="bg1"/>
                              </a:solidFill>
                              <a:latin typeface="Cambria Math" panose="02040503050406030204" pitchFamily="18" charset="0"/>
                            </a:rPr>
                          </m:ctrlPr>
                        </m:sSupPr>
                        <m:e>
                          <m:r>
                            <a:rPr lang="en-US" sz="1000" b="0" i="1" smtClean="0">
                              <a:solidFill>
                                <a:schemeClr val="bg1"/>
                              </a:solidFill>
                              <a:latin typeface="Cambria Math" panose="02040503050406030204" pitchFamily="18" charset="0"/>
                            </a:rPr>
                            <m:t>𝑅</m:t>
                          </m:r>
                        </m:e>
                        <m:sup>
                          <m:r>
                            <a:rPr lang="en-US" sz="1000" b="0" i="1" smtClean="0">
                              <a:solidFill>
                                <a:schemeClr val="bg1"/>
                              </a:solidFill>
                              <a:latin typeface="Cambria Math" panose="02040503050406030204" pitchFamily="18" charset="0"/>
                            </a:rPr>
                            <m:t>2</m:t>
                          </m:r>
                        </m:sup>
                      </m:sSup>
                      <m:r>
                        <a:rPr lang="en-US" sz="1000" b="0" i="1" smtClean="0">
                          <a:solidFill>
                            <a:schemeClr val="bg1"/>
                          </a:solidFill>
                          <a:latin typeface="Cambria Math" panose="02040503050406030204" pitchFamily="18" charset="0"/>
                        </a:rPr>
                        <m:t>𝜎</m:t>
                      </m:r>
                      <m:sSup>
                        <m:sSupPr>
                          <m:ctrlPr>
                            <a:rPr lang="en-US" sz="1000" b="0" i="1" smtClean="0">
                              <a:solidFill>
                                <a:schemeClr val="bg1"/>
                              </a:solidFill>
                              <a:latin typeface="Cambria Math" panose="02040503050406030204" pitchFamily="18" charset="0"/>
                            </a:rPr>
                          </m:ctrlPr>
                        </m:sSupPr>
                        <m:e>
                          <m:r>
                            <a:rPr lang="en-US" sz="1000" b="0" i="1" smtClean="0">
                              <a:solidFill>
                                <a:schemeClr val="bg1"/>
                              </a:solidFill>
                              <a:latin typeface="Cambria Math" panose="02040503050406030204" pitchFamily="18" charset="0"/>
                            </a:rPr>
                            <m:t>𝑇</m:t>
                          </m:r>
                        </m:e>
                        <m:sup>
                          <m:r>
                            <a:rPr lang="en-US" sz="1000" b="0" i="1" smtClean="0">
                              <a:solidFill>
                                <a:schemeClr val="bg1"/>
                              </a:solidFill>
                              <a:latin typeface="Cambria Math" panose="02040503050406030204" pitchFamily="18" charset="0"/>
                            </a:rPr>
                            <m:t>4</m:t>
                          </m:r>
                        </m:sup>
                      </m:sSup>
                    </m:oMath>
                  </m:oMathPara>
                </a14:m>
                <a:endParaRPr lang="en-US" sz="1000" dirty="0">
                  <a:solidFill>
                    <a:schemeClr val="bg1"/>
                  </a:solidFill>
                </a:endParaRPr>
              </a:p>
            </p:txBody>
          </p:sp>
        </mc:Choice>
        <mc:Fallback>
          <p:sp>
            <p:nvSpPr>
              <p:cNvPr id="48" name="Rectangle 47">
                <a:extLst>
                  <a:ext uri="{FF2B5EF4-FFF2-40B4-BE49-F238E27FC236}">
                    <a16:creationId xmlns:a16="http://schemas.microsoft.com/office/drawing/2014/main" id="{495DAA48-6432-456C-B543-D01402294545}"/>
                  </a:ext>
                </a:extLst>
              </p:cNvPr>
              <p:cNvSpPr>
                <a:spLocks noRot="1" noChangeAspect="1" noMove="1" noResize="1" noEditPoints="1" noAdjustHandles="1" noChangeArrowheads="1" noChangeShapeType="1" noTextEdit="1"/>
              </p:cNvSpPr>
              <p:nvPr/>
            </p:nvSpPr>
            <p:spPr>
              <a:xfrm>
                <a:off x="8996622" y="654368"/>
                <a:ext cx="968663" cy="246221"/>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E7DF3709-F580-4AFD-BFEF-8433EBF2696D}"/>
                  </a:ext>
                </a:extLst>
              </p:cNvPr>
              <p:cNvSpPr txBox="1"/>
              <p:nvPr/>
            </p:nvSpPr>
            <p:spPr>
              <a:xfrm>
                <a:off x="9125683" y="909102"/>
                <a:ext cx="750229" cy="24622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000" b="0" i="1" smtClean="0">
                          <a:solidFill>
                            <a:schemeClr val="bg1"/>
                          </a:solidFill>
                          <a:latin typeface="Cambria Math" panose="02040503050406030204" pitchFamily="18" charset="0"/>
                        </a:rPr>
                        <m:t>𝐿</m:t>
                      </m:r>
                      <m:r>
                        <a:rPr lang="en-US" sz="1000" b="0" i="1" smtClean="0">
                          <a:solidFill>
                            <a:schemeClr val="bg1"/>
                          </a:solidFill>
                          <a:latin typeface="Cambria Math" panose="02040503050406030204" pitchFamily="18" charset="0"/>
                        </a:rPr>
                        <m:t>=</m:t>
                      </m:r>
                      <m:sSup>
                        <m:sSupPr>
                          <m:ctrlPr>
                            <a:rPr lang="en-US" sz="1000" b="0" i="1" smtClean="0">
                              <a:solidFill>
                                <a:schemeClr val="bg1"/>
                              </a:solidFill>
                              <a:latin typeface="Cambria Math" panose="02040503050406030204" pitchFamily="18" charset="0"/>
                            </a:rPr>
                          </m:ctrlPr>
                        </m:sSupPr>
                        <m:e>
                          <m:r>
                            <a:rPr lang="en-US" sz="1000" b="0" i="1" smtClean="0">
                              <a:solidFill>
                                <a:schemeClr val="bg1"/>
                              </a:solidFill>
                              <a:latin typeface="Cambria Math" panose="02040503050406030204" pitchFamily="18" charset="0"/>
                            </a:rPr>
                            <m:t>𝜇</m:t>
                          </m:r>
                        </m:e>
                        <m:sup>
                          <m:r>
                            <a:rPr lang="en-US" sz="1000" b="0" i="1" smtClean="0">
                              <a:solidFill>
                                <a:schemeClr val="bg1"/>
                              </a:solidFill>
                              <a:latin typeface="Cambria Math" panose="02040503050406030204" pitchFamily="18" charset="0"/>
                            </a:rPr>
                            <m:t>4</m:t>
                          </m:r>
                        </m:sup>
                      </m:sSup>
                      <m:sSup>
                        <m:sSupPr>
                          <m:ctrlPr>
                            <a:rPr lang="en-US" sz="1000" b="0" i="1" smtClean="0">
                              <a:solidFill>
                                <a:schemeClr val="bg1"/>
                              </a:solidFill>
                              <a:latin typeface="Cambria Math" panose="02040503050406030204" pitchFamily="18" charset="0"/>
                            </a:rPr>
                          </m:ctrlPr>
                        </m:sSupPr>
                        <m:e>
                          <m:r>
                            <a:rPr lang="en-US" sz="1000" b="0" i="1" smtClean="0">
                              <a:solidFill>
                                <a:schemeClr val="bg1"/>
                              </a:solidFill>
                              <a:latin typeface="Cambria Math" panose="02040503050406030204" pitchFamily="18" charset="0"/>
                            </a:rPr>
                            <m:t>𝑀</m:t>
                          </m:r>
                        </m:e>
                        <m:sup>
                          <m:r>
                            <a:rPr lang="en-US" sz="1000" b="0" i="1" smtClean="0">
                              <a:solidFill>
                                <a:schemeClr val="bg1"/>
                              </a:solidFill>
                              <a:latin typeface="Cambria Math" panose="02040503050406030204" pitchFamily="18" charset="0"/>
                            </a:rPr>
                            <m:t>3</m:t>
                          </m:r>
                        </m:sup>
                      </m:sSup>
                    </m:oMath>
                  </m:oMathPara>
                </a14:m>
                <a:endParaRPr lang="en-US" sz="1000" dirty="0">
                  <a:solidFill>
                    <a:schemeClr val="bg1"/>
                  </a:solidFill>
                  <a:latin typeface="Centaur" panose="02030504050205020304" pitchFamily="18" charset="0"/>
                </a:endParaRPr>
              </a:p>
            </p:txBody>
          </p:sp>
        </mc:Choice>
        <mc:Fallback>
          <p:sp>
            <p:nvSpPr>
              <p:cNvPr id="49" name="TextBox 48">
                <a:extLst>
                  <a:ext uri="{FF2B5EF4-FFF2-40B4-BE49-F238E27FC236}">
                    <a16:creationId xmlns:a16="http://schemas.microsoft.com/office/drawing/2014/main" id="{E7DF3709-F580-4AFD-BFEF-8433EBF2696D}"/>
                  </a:ext>
                </a:extLst>
              </p:cNvPr>
              <p:cNvSpPr txBox="1">
                <a:spLocks noRot="1" noChangeAspect="1" noMove="1" noResize="1" noEditPoints="1" noAdjustHandles="1" noChangeArrowheads="1" noChangeShapeType="1" noTextEdit="1"/>
              </p:cNvSpPr>
              <p:nvPr/>
            </p:nvSpPr>
            <p:spPr>
              <a:xfrm>
                <a:off x="9125683" y="909102"/>
                <a:ext cx="750229" cy="246221"/>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Rectangle 56">
                <a:extLst>
                  <a:ext uri="{FF2B5EF4-FFF2-40B4-BE49-F238E27FC236}">
                    <a16:creationId xmlns:a16="http://schemas.microsoft.com/office/drawing/2014/main" id="{8179408A-0E96-46D2-92F2-036D111A6889}"/>
                  </a:ext>
                </a:extLst>
              </p:cNvPr>
              <p:cNvSpPr/>
              <p:nvPr/>
            </p:nvSpPr>
            <p:spPr>
              <a:xfrm>
                <a:off x="2443734" y="2457961"/>
                <a:ext cx="951350" cy="3413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100" i="1">
                          <a:latin typeface="Cambria Math" panose="02040503050406030204" pitchFamily="18" charset="0"/>
                        </a:rPr>
                        <m:t>𝑅</m:t>
                      </m:r>
                      <m:r>
                        <a:rPr lang="en-US" sz="1100" i="0">
                          <a:latin typeface="Cambria Math" panose="02040503050406030204" pitchFamily="18" charset="0"/>
                        </a:rPr>
                        <m:t>∝</m:t>
                      </m:r>
                      <m:sSup>
                        <m:sSupPr>
                          <m:ctrlPr>
                            <a:rPr lang="en-US" sz="1100" i="1">
                              <a:latin typeface="Cambria Math" panose="02040503050406030204" pitchFamily="18" charset="0"/>
                            </a:rPr>
                          </m:ctrlPr>
                        </m:sSupPr>
                        <m:e>
                          <m:r>
                            <a:rPr lang="en-US" sz="1100" i="1">
                              <a:latin typeface="Cambria Math" panose="02040503050406030204" pitchFamily="18" charset="0"/>
                            </a:rPr>
                            <m:t>𝑀</m:t>
                          </m:r>
                        </m:e>
                        <m:sup>
                          <m:d>
                            <m:dPr>
                              <m:ctrlPr>
                                <a:rPr lang="en-US" sz="1100" i="1">
                                  <a:latin typeface="Cambria Math" panose="02040503050406030204" pitchFamily="18" charset="0"/>
                                </a:rPr>
                              </m:ctrlPr>
                            </m:dPr>
                            <m:e>
                              <m:f>
                                <m:fPr>
                                  <m:ctrlPr>
                                    <a:rPr lang="en-US" sz="1100" i="1">
                                      <a:latin typeface="Cambria Math" panose="02040503050406030204" pitchFamily="18" charset="0"/>
                                    </a:rPr>
                                  </m:ctrlPr>
                                </m:fPr>
                                <m:num>
                                  <m:r>
                                    <a:rPr lang="en-US" sz="1100" i="1">
                                      <a:latin typeface="Cambria Math" panose="02040503050406030204" pitchFamily="18" charset="0"/>
                                    </a:rPr>
                                    <m:t>𝑚</m:t>
                                  </m:r>
                                  <m:r>
                                    <a:rPr lang="en-US" sz="1100" i="0">
                                      <a:latin typeface="Cambria Math" panose="02040503050406030204" pitchFamily="18" charset="0"/>
                                    </a:rPr>
                                    <m:t>−1</m:t>
                                  </m:r>
                                </m:num>
                                <m:den>
                                  <m:r>
                                    <a:rPr lang="en-US" sz="1100" i="1">
                                      <a:latin typeface="Cambria Math" panose="02040503050406030204" pitchFamily="18" charset="0"/>
                                    </a:rPr>
                                    <m:t>𝑚</m:t>
                                  </m:r>
                                  <m:r>
                                    <a:rPr lang="en-US" sz="1100" i="0">
                                      <a:latin typeface="Cambria Math" panose="02040503050406030204" pitchFamily="18" charset="0"/>
                                    </a:rPr>
                                    <m:t>+3</m:t>
                                  </m:r>
                                </m:den>
                              </m:f>
                            </m:e>
                          </m:d>
                        </m:sup>
                      </m:sSup>
                    </m:oMath>
                  </m:oMathPara>
                </a14:m>
                <a:endParaRPr lang="en-US" sz="1100" dirty="0"/>
              </a:p>
            </p:txBody>
          </p:sp>
        </mc:Choice>
        <mc:Fallback>
          <p:sp>
            <p:nvSpPr>
              <p:cNvPr id="57" name="Rectangle 56">
                <a:extLst>
                  <a:ext uri="{FF2B5EF4-FFF2-40B4-BE49-F238E27FC236}">
                    <a16:creationId xmlns:a16="http://schemas.microsoft.com/office/drawing/2014/main" id="{8179408A-0E96-46D2-92F2-036D111A6889}"/>
                  </a:ext>
                </a:extLst>
              </p:cNvPr>
              <p:cNvSpPr>
                <a:spLocks noRot="1" noChangeAspect="1" noMove="1" noResize="1" noEditPoints="1" noAdjustHandles="1" noChangeArrowheads="1" noChangeShapeType="1" noTextEdit="1"/>
              </p:cNvSpPr>
              <p:nvPr/>
            </p:nvSpPr>
            <p:spPr>
              <a:xfrm>
                <a:off x="2443734" y="2457961"/>
                <a:ext cx="951350" cy="341376"/>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1B0F27BB-D49B-4835-9F34-8CED07C796C3}"/>
                  </a:ext>
                </a:extLst>
              </p:cNvPr>
              <p:cNvSpPr txBox="1"/>
              <p:nvPr/>
            </p:nvSpPr>
            <p:spPr>
              <a:xfrm>
                <a:off x="4878112" y="2488453"/>
                <a:ext cx="1155070" cy="38055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𝑓</m:t>
                          </m:r>
                        </m:e>
                        <m:sub>
                          <m:r>
                            <a:rPr lang="en-US" sz="1000" b="0" i="1" smtClean="0">
                              <a:latin typeface="Cambria Math" panose="02040503050406030204" pitchFamily="18" charset="0"/>
                            </a:rPr>
                            <m:t>𝑟𝑎𝑑</m:t>
                          </m:r>
                        </m:sub>
                      </m:sSub>
                      <m:r>
                        <a:rPr lang="en-US" sz="1000" b="0" i="1" smtClean="0">
                          <a:latin typeface="Cambria Math" panose="02040503050406030204" pitchFamily="18" charset="0"/>
                        </a:rPr>
                        <m:t>=</m:t>
                      </m:r>
                      <m:f>
                        <m:fPr>
                          <m:ctrlPr>
                            <a:rPr lang="en-US" sz="1000" b="0" i="1" smtClean="0">
                              <a:latin typeface="Cambria Math" panose="02040503050406030204" pitchFamily="18" charset="0"/>
                            </a:rPr>
                          </m:ctrlPr>
                        </m:fPr>
                        <m:num>
                          <m:r>
                            <a:rPr lang="en-US" sz="1000" b="0" i="1" smtClean="0">
                              <a:latin typeface="Cambria Math" panose="02040503050406030204" pitchFamily="18" charset="0"/>
                            </a:rPr>
                            <m:t>𝜅</m:t>
                          </m:r>
                          <m:r>
                            <a:rPr lang="en-US" sz="1000" b="0" i="1" smtClean="0">
                              <a:latin typeface="Cambria Math" panose="02040503050406030204" pitchFamily="18" charset="0"/>
                            </a:rPr>
                            <m:t>𝐿</m:t>
                          </m:r>
                        </m:num>
                        <m:den>
                          <m:r>
                            <a:rPr lang="en-US" sz="1000" b="0" i="1" smtClean="0">
                              <a:latin typeface="Cambria Math" panose="02040503050406030204" pitchFamily="18" charset="0"/>
                            </a:rPr>
                            <m:t>4</m:t>
                          </m:r>
                          <m:r>
                            <a:rPr lang="en-US" sz="1000" b="0" i="1" smtClean="0">
                              <a:latin typeface="Cambria Math" panose="02040503050406030204" pitchFamily="18" charset="0"/>
                            </a:rPr>
                            <m:t>𝜋</m:t>
                          </m:r>
                          <m:r>
                            <a:rPr lang="en-US" sz="1000" b="0" i="1" smtClean="0">
                              <a:latin typeface="Cambria Math" panose="02040503050406030204" pitchFamily="18" charset="0"/>
                            </a:rPr>
                            <m:t>𝑐</m:t>
                          </m:r>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𝑟</m:t>
                              </m:r>
                            </m:e>
                            <m:sup>
                              <m:r>
                                <a:rPr lang="en-US" sz="1000" b="0" i="1" smtClean="0">
                                  <a:latin typeface="Cambria Math" panose="02040503050406030204" pitchFamily="18" charset="0"/>
                                </a:rPr>
                                <m:t>2</m:t>
                              </m:r>
                            </m:sup>
                          </m:sSup>
                        </m:den>
                      </m:f>
                    </m:oMath>
                  </m:oMathPara>
                </a14:m>
                <a:endParaRPr lang="en-US" sz="900" dirty="0"/>
              </a:p>
            </p:txBody>
          </p:sp>
        </mc:Choice>
        <mc:Fallback>
          <p:sp>
            <p:nvSpPr>
              <p:cNvPr id="58" name="TextBox 57">
                <a:extLst>
                  <a:ext uri="{FF2B5EF4-FFF2-40B4-BE49-F238E27FC236}">
                    <a16:creationId xmlns:a16="http://schemas.microsoft.com/office/drawing/2014/main" id="{1B0F27BB-D49B-4835-9F34-8CED07C796C3}"/>
                  </a:ext>
                </a:extLst>
              </p:cNvPr>
              <p:cNvSpPr txBox="1">
                <a:spLocks noRot="1" noChangeAspect="1" noMove="1" noResize="1" noEditPoints="1" noAdjustHandles="1" noChangeArrowheads="1" noChangeShapeType="1" noTextEdit="1"/>
              </p:cNvSpPr>
              <p:nvPr/>
            </p:nvSpPr>
            <p:spPr>
              <a:xfrm>
                <a:off x="4878112" y="2488453"/>
                <a:ext cx="1155070" cy="380553"/>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DB23BD15-62F9-4936-B3DF-E00DBD25DB82}"/>
                  </a:ext>
                </a:extLst>
              </p:cNvPr>
              <p:cNvSpPr txBox="1"/>
              <p:nvPr/>
            </p:nvSpPr>
            <p:spPr>
              <a:xfrm>
                <a:off x="5833566" y="2480476"/>
                <a:ext cx="1155070" cy="380489"/>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𝑓</m:t>
                          </m:r>
                        </m:e>
                        <m:sub>
                          <m:r>
                            <a:rPr lang="en-US" sz="1000" b="0" i="1" smtClean="0">
                              <a:latin typeface="Cambria Math" panose="02040503050406030204" pitchFamily="18" charset="0"/>
                            </a:rPr>
                            <m:t>𝑔𝑟𝑎𝑣</m:t>
                          </m:r>
                        </m:sub>
                      </m:sSub>
                      <m:r>
                        <a:rPr lang="en-US" sz="1000" b="0" i="1" smtClean="0">
                          <a:latin typeface="Cambria Math" panose="02040503050406030204" pitchFamily="18" charset="0"/>
                        </a:rPr>
                        <m:t>=</m:t>
                      </m:r>
                      <m:f>
                        <m:fPr>
                          <m:ctrlPr>
                            <a:rPr lang="en-US" sz="1000" b="0" i="1" smtClean="0">
                              <a:latin typeface="Cambria Math" panose="02040503050406030204" pitchFamily="18" charset="0"/>
                            </a:rPr>
                          </m:ctrlPr>
                        </m:fPr>
                        <m:num>
                          <m:r>
                            <a:rPr lang="en-US" sz="1000" b="0" i="1" smtClean="0">
                              <a:latin typeface="Cambria Math" panose="02040503050406030204" pitchFamily="18" charset="0"/>
                            </a:rPr>
                            <m:t>𝐺𝑀</m:t>
                          </m:r>
                        </m:num>
                        <m:den>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𝑟</m:t>
                              </m:r>
                            </m:e>
                            <m:sup>
                              <m:r>
                                <a:rPr lang="en-US" sz="1000" b="0" i="1" smtClean="0">
                                  <a:latin typeface="Cambria Math" panose="02040503050406030204" pitchFamily="18" charset="0"/>
                                </a:rPr>
                                <m:t>2</m:t>
                              </m:r>
                            </m:sup>
                          </m:sSup>
                        </m:den>
                      </m:f>
                    </m:oMath>
                  </m:oMathPara>
                </a14:m>
                <a:endParaRPr lang="en-US" sz="900" dirty="0"/>
              </a:p>
            </p:txBody>
          </p:sp>
        </mc:Choice>
        <mc:Fallback>
          <p:sp>
            <p:nvSpPr>
              <p:cNvPr id="59" name="TextBox 58">
                <a:extLst>
                  <a:ext uri="{FF2B5EF4-FFF2-40B4-BE49-F238E27FC236}">
                    <a16:creationId xmlns:a16="http://schemas.microsoft.com/office/drawing/2014/main" id="{DB23BD15-62F9-4936-B3DF-E00DBD25DB82}"/>
                  </a:ext>
                </a:extLst>
              </p:cNvPr>
              <p:cNvSpPr txBox="1">
                <a:spLocks noRot="1" noChangeAspect="1" noMove="1" noResize="1" noEditPoints="1" noAdjustHandles="1" noChangeArrowheads="1" noChangeShapeType="1" noTextEdit="1"/>
              </p:cNvSpPr>
              <p:nvPr/>
            </p:nvSpPr>
            <p:spPr>
              <a:xfrm>
                <a:off x="5833566" y="2480476"/>
                <a:ext cx="1155070" cy="380489"/>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77D25679-2037-49D1-86BA-848D6581AFA5}"/>
                  </a:ext>
                </a:extLst>
              </p:cNvPr>
              <p:cNvSpPr txBox="1"/>
              <p:nvPr/>
            </p:nvSpPr>
            <p:spPr>
              <a:xfrm>
                <a:off x="5007025" y="2872531"/>
                <a:ext cx="1861784" cy="333617"/>
              </a:xfrm>
              <a:prstGeom prst="rect">
                <a:avLst/>
              </a:prstGeom>
              <a:noFill/>
            </p:spPr>
            <p:txBody>
              <a:bodyPr wrap="square" rtlCol="0">
                <a:spAutoFit/>
              </a:bodyPr>
              <a:lstStyle/>
              <a:p>
                <a:pPr algn="ctr"/>
                <a14:m>
                  <m:oMath xmlns:m="http://schemas.openxmlformats.org/officeDocument/2006/math">
                    <m:r>
                      <a:rPr lang="en-US" sz="1050" b="0" i="1" smtClean="0">
                        <a:latin typeface="Cambria Math" panose="02040503050406030204" pitchFamily="18" charset="0"/>
                        <a:ea typeface="Cambria Math" panose="02040503050406030204" pitchFamily="18" charset="0"/>
                      </a:rPr>
                      <m:t>𝐿</m:t>
                    </m:r>
                  </m:oMath>
                </a14:m>
                <a:r>
                  <a:rPr lang="en-US" sz="1050" dirty="0">
                    <a:latin typeface="Cambria Math" panose="02040503050406030204" pitchFamily="18" charset="0"/>
                    <a:ea typeface="Cambria Math" panose="02040503050406030204" pitchFamily="18" charset="0"/>
                  </a:rPr>
                  <a:t>= </a:t>
                </a:r>
                <a14:m>
                  <m:oMath xmlns:m="http://schemas.openxmlformats.org/officeDocument/2006/math">
                    <m:f>
                      <m:fPr>
                        <m:ctrlPr>
                          <a:rPr lang="en-US" sz="1050" i="1">
                            <a:latin typeface="Cambria Math" panose="02040503050406030204" pitchFamily="18" charset="0"/>
                            <a:ea typeface="Cambria Math" panose="02040503050406030204" pitchFamily="18" charset="0"/>
                          </a:rPr>
                        </m:ctrlPr>
                      </m:fPr>
                      <m:num>
                        <m:r>
                          <a:rPr lang="en-US" sz="1050" b="0" i="1" smtClean="0">
                            <a:latin typeface="Cambria Math" panose="02040503050406030204" pitchFamily="18" charset="0"/>
                            <a:ea typeface="Cambria Math" panose="02040503050406030204" pitchFamily="18" charset="0"/>
                          </a:rPr>
                          <m:t>4 </m:t>
                        </m:r>
                        <m:r>
                          <a:rPr lang="en-US" sz="1050" b="0" i="1" smtClean="0">
                            <a:latin typeface="Cambria Math" panose="02040503050406030204" pitchFamily="18" charset="0"/>
                            <a:ea typeface="Cambria Math" panose="02040503050406030204" pitchFamily="18" charset="0"/>
                          </a:rPr>
                          <m:t>𝜋</m:t>
                        </m:r>
                        <m:r>
                          <a:rPr lang="en-US" sz="1050" b="0" i="1" smtClean="0">
                            <a:latin typeface="Cambria Math" panose="02040503050406030204" pitchFamily="18" charset="0"/>
                            <a:ea typeface="Cambria Math" panose="02040503050406030204" pitchFamily="18" charset="0"/>
                          </a:rPr>
                          <m:t>𝑐𝐺𝑀</m:t>
                        </m:r>
                      </m:num>
                      <m:den>
                        <m:r>
                          <a:rPr lang="en-US" sz="1050" b="0" i="1" smtClean="0">
                            <a:latin typeface="Cambria Math" panose="02040503050406030204" pitchFamily="18" charset="0"/>
                            <a:ea typeface="Cambria Math" panose="02040503050406030204" pitchFamily="18" charset="0"/>
                          </a:rPr>
                          <m:t>𝜅</m:t>
                        </m:r>
                      </m:den>
                    </m:f>
                  </m:oMath>
                </a14:m>
                <a:endParaRPr lang="en-US" sz="1050" dirty="0">
                  <a:latin typeface="Cambria Math" panose="02040503050406030204" pitchFamily="18" charset="0"/>
                  <a:ea typeface="Cambria Math" panose="02040503050406030204" pitchFamily="18" charset="0"/>
                </a:endParaRPr>
              </a:p>
            </p:txBody>
          </p:sp>
        </mc:Choice>
        <mc:Fallback>
          <p:sp>
            <p:nvSpPr>
              <p:cNvPr id="60" name="TextBox 59">
                <a:extLst>
                  <a:ext uri="{FF2B5EF4-FFF2-40B4-BE49-F238E27FC236}">
                    <a16:creationId xmlns:a16="http://schemas.microsoft.com/office/drawing/2014/main" id="{77D25679-2037-49D1-86BA-848D6581AFA5}"/>
                  </a:ext>
                </a:extLst>
              </p:cNvPr>
              <p:cNvSpPr txBox="1">
                <a:spLocks noRot="1" noChangeAspect="1" noMove="1" noResize="1" noEditPoints="1" noAdjustHandles="1" noChangeArrowheads="1" noChangeShapeType="1" noTextEdit="1"/>
              </p:cNvSpPr>
              <p:nvPr/>
            </p:nvSpPr>
            <p:spPr>
              <a:xfrm>
                <a:off x="5007025" y="2872531"/>
                <a:ext cx="1861784" cy="333617"/>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9E449786-EDB9-4A19-A93B-25721646FDBB}"/>
                  </a:ext>
                </a:extLst>
              </p:cNvPr>
              <p:cNvSpPr txBox="1"/>
              <p:nvPr/>
            </p:nvSpPr>
            <p:spPr>
              <a:xfrm>
                <a:off x="7000180" y="2406973"/>
                <a:ext cx="1302493" cy="74776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𝐸</m:t>
                          </m:r>
                        </m:e>
                        <m:sub>
                          <m:r>
                            <a:rPr lang="en-US" sz="1100" b="0" i="1" smtClean="0">
                              <a:latin typeface="Cambria Math" panose="02040503050406030204" pitchFamily="18" charset="0"/>
                            </a:rPr>
                            <m:t>𝑖𝑛𝑡</m:t>
                          </m:r>
                        </m:sub>
                      </m:sSub>
                      <m:r>
                        <a:rPr lang="en-US" sz="1100" b="0" i="1" smtClean="0">
                          <a:latin typeface="Cambria Math" panose="02040503050406030204" pitchFamily="18" charset="0"/>
                        </a:rPr>
                        <m:t>=−</m:t>
                      </m:r>
                      <m:f>
                        <m:fPr>
                          <m:ctrlPr>
                            <a:rPr lang="en-US" sz="1100" b="0" i="1" smtClean="0">
                              <a:latin typeface="Cambria Math" panose="02040503050406030204" pitchFamily="18" charset="0"/>
                            </a:rPr>
                          </m:ctrlPr>
                        </m:fPr>
                        <m:num>
                          <m:r>
                            <a:rPr lang="en-US" sz="1100" b="0" i="1" smtClean="0">
                              <a:latin typeface="Cambria Math" panose="02040503050406030204" pitchFamily="18" charset="0"/>
                            </a:rPr>
                            <m:t>1</m:t>
                          </m:r>
                        </m:num>
                        <m:den>
                          <m:r>
                            <a:rPr lang="en-US" sz="1100" b="0" i="1" smtClean="0">
                              <a:latin typeface="Cambria Math" panose="02040503050406030204" pitchFamily="18" charset="0"/>
                            </a:rPr>
                            <m:t>2</m:t>
                          </m:r>
                        </m:den>
                      </m:f>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𝐸</m:t>
                          </m:r>
                        </m:e>
                        <m:sub>
                          <m:r>
                            <a:rPr lang="en-US" sz="1100" b="0" i="1" smtClean="0">
                              <a:latin typeface="Cambria Math" panose="02040503050406030204" pitchFamily="18" charset="0"/>
                            </a:rPr>
                            <m:t>𝑔𝑟𝑎𝑣</m:t>
                          </m:r>
                        </m:sub>
                      </m:sSub>
                    </m:oMath>
                  </m:oMathPara>
                </a14:m>
                <a:endParaRPr lang="en-US" sz="1100" b="0" dirty="0"/>
              </a:p>
              <a:p>
                <a:endParaRPr lang="en-US" sz="1100" b="0" dirty="0"/>
              </a:p>
              <a:p>
                <a:endParaRPr lang="en-US" sz="1100" dirty="0"/>
              </a:p>
            </p:txBody>
          </p:sp>
        </mc:Choice>
        <mc:Fallback>
          <p:sp>
            <p:nvSpPr>
              <p:cNvPr id="61" name="TextBox 60">
                <a:extLst>
                  <a:ext uri="{FF2B5EF4-FFF2-40B4-BE49-F238E27FC236}">
                    <a16:creationId xmlns:a16="http://schemas.microsoft.com/office/drawing/2014/main" id="{9E449786-EDB9-4A19-A93B-25721646FDBB}"/>
                  </a:ext>
                </a:extLst>
              </p:cNvPr>
              <p:cNvSpPr txBox="1">
                <a:spLocks noRot="1" noChangeAspect="1" noMove="1" noResize="1" noEditPoints="1" noAdjustHandles="1" noChangeArrowheads="1" noChangeShapeType="1" noTextEdit="1"/>
              </p:cNvSpPr>
              <p:nvPr/>
            </p:nvSpPr>
            <p:spPr>
              <a:xfrm>
                <a:off x="7000180" y="2406973"/>
                <a:ext cx="1302493" cy="747769"/>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2" name="Rectangle 61">
                <a:extLst>
                  <a:ext uri="{FF2B5EF4-FFF2-40B4-BE49-F238E27FC236}">
                    <a16:creationId xmlns:a16="http://schemas.microsoft.com/office/drawing/2014/main" id="{0BA8ABB1-B02C-4E98-94E3-CCBDB7FB5280}"/>
                  </a:ext>
                </a:extLst>
              </p:cNvPr>
              <p:cNvSpPr/>
              <p:nvPr/>
            </p:nvSpPr>
            <p:spPr>
              <a:xfrm>
                <a:off x="8042154" y="2408870"/>
                <a:ext cx="1026115" cy="4414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𝐸</m:t>
                          </m:r>
                        </m:e>
                        <m:sub>
                          <m:r>
                            <a:rPr lang="en-US" sz="1100" i="1">
                              <a:latin typeface="Cambria Math" panose="02040503050406030204" pitchFamily="18" charset="0"/>
                            </a:rPr>
                            <m:t>𝑖𝑛𝑡</m:t>
                          </m:r>
                        </m:sub>
                      </m:sSub>
                      <m:r>
                        <a:rPr lang="en-US" sz="1100" i="1">
                          <a:latin typeface="Cambria Math" panose="02040503050406030204" pitchFamily="18" charset="0"/>
                        </a:rPr>
                        <m:t>=</m:t>
                      </m:r>
                      <m:f>
                        <m:fPr>
                          <m:ctrlPr>
                            <a:rPr lang="en-US" sz="1100" i="1">
                              <a:latin typeface="Cambria Math" panose="02040503050406030204" pitchFamily="18" charset="0"/>
                            </a:rPr>
                          </m:ctrlPr>
                        </m:fPr>
                        <m:num>
                          <m:r>
                            <a:rPr lang="en-US" sz="1100" i="1">
                              <a:latin typeface="Cambria Math" panose="02040503050406030204" pitchFamily="18" charset="0"/>
                            </a:rPr>
                            <m:t>3</m:t>
                          </m:r>
                        </m:num>
                        <m:den>
                          <m:r>
                            <a:rPr lang="en-US" sz="1100" i="1">
                              <a:latin typeface="Cambria Math" panose="02040503050406030204" pitchFamily="18" charset="0"/>
                            </a:rPr>
                            <m:t>2</m:t>
                          </m:r>
                        </m:den>
                      </m:f>
                      <m:f>
                        <m:fPr>
                          <m:ctrlPr>
                            <a:rPr lang="en-US" sz="1100" i="1">
                              <a:latin typeface="Cambria Math" panose="02040503050406030204" pitchFamily="18" charset="0"/>
                            </a:rPr>
                          </m:ctrlPr>
                        </m:fPr>
                        <m:num>
                          <m:sSub>
                            <m:sSubPr>
                              <m:ctrlPr>
                                <a:rPr lang="en-US" sz="1100" i="1">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𝐵</m:t>
                              </m:r>
                            </m:sub>
                          </m:sSub>
                          <m:r>
                            <a:rPr lang="en-US" sz="1100" i="1">
                              <a:latin typeface="Cambria Math" panose="02040503050406030204" pitchFamily="18" charset="0"/>
                            </a:rPr>
                            <m:t>𝑇</m:t>
                          </m:r>
                        </m:num>
                        <m:den>
                          <m:r>
                            <a:rPr lang="en-US" sz="1100" i="1">
                              <a:latin typeface="Cambria Math" panose="02040503050406030204" pitchFamily="18" charset="0"/>
                            </a:rPr>
                            <m:t>𝜇</m:t>
                          </m:r>
                          <m:sSub>
                            <m:sSubPr>
                              <m:ctrlPr>
                                <a:rPr lang="en-US" sz="1100" i="1">
                                  <a:latin typeface="Cambria Math" panose="02040503050406030204" pitchFamily="18" charset="0"/>
                                </a:rPr>
                              </m:ctrlPr>
                            </m:sSubPr>
                            <m:e>
                              <m:r>
                                <a:rPr lang="en-US" sz="1100" i="1">
                                  <a:latin typeface="Cambria Math" panose="02040503050406030204" pitchFamily="18" charset="0"/>
                                </a:rPr>
                                <m:t>𝑚</m:t>
                              </m:r>
                            </m:e>
                            <m:sub>
                              <m:r>
                                <a:rPr lang="en-US" sz="1100" i="1">
                                  <a:latin typeface="Cambria Math" panose="02040503050406030204" pitchFamily="18" charset="0"/>
                                </a:rPr>
                                <m:t>𝐻</m:t>
                              </m:r>
                            </m:sub>
                          </m:sSub>
                        </m:den>
                      </m:f>
                    </m:oMath>
                  </m:oMathPara>
                </a14:m>
                <a:endParaRPr lang="en-US" sz="1100" dirty="0"/>
              </a:p>
            </p:txBody>
          </p:sp>
        </mc:Choice>
        <mc:Fallback>
          <p:sp>
            <p:nvSpPr>
              <p:cNvPr id="62" name="Rectangle 61">
                <a:extLst>
                  <a:ext uri="{FF2B5EF4-FFF2-40B4-BE49-F238E27FC236}">
                    <a16:creationId xmlns:a16="http://schemas.microsoft.com/office/drawing/2014/main" id="{0BA8ABB1-B02C-4E98-94E3-CCBDB7FB5280}"/>
                  </a:ext>
                </a:extLst>
              </p:cNvPr>
              <p:cNvSpPr>
                <a:spLocks noRot="1" noChangeAspect="1" noMove="1" noResize="1" noEditPoints="1" noAdjustHandles="1" noChangeArrowheads="1" noChangeShapeType="1" noTextEdit="1"/>
              </p:cNvSpPr>
              <p:nvPr/>
            </p:nvSpPr>
            <p:spPr>
              <a:xfrm>
                <a:off x="8042154" y="2408870"/>
                <a:ext cx="1026115" cy="441403"/>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3" name="Rectangle 62">
                <a:extLst>
                  <a:ext uri="{FF2B5EF4-FFF2-40B4-BE49-F238E27FC236}">
                    <a16:creationId xmlns:a16="http://schemas.microsoft.com/office/drawing/2014/main" id="{D3E8E3F4-8A6E-4935-B884-0DD9B9EE60C6}"/>
                  </a:ext>
                </a:extLst>
              </p:cNvPr>
              <p:cNvSpPr/>
              <p:nvPr/>
            </p:nvSpPr>
            <p:spPr>
              <a:xfrm>
                <a:off x="8954508" y="2381408"/>
                <a:ext cx="1103892" cy="4309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𝐸</m:t>
                          </m:r>
                        </m:e>
                        <m:sub>
                          <m:r>
                            <a:rPr lang="en-US" sz="1100" i="1">
                              <a:latin typeface="Cambria Math" panose="02040503050406030204" pitchFamily="18" charset="0"/>
                            </a:rPr>
                            <m:t>𝑔𝑟</m:t>
                          </m:r>
                        </m:sub>
                      </m:sSub>
                      <m:r>
                        <a:rPr lang="en-US" sz="1100" i="0">
                          <a:latin typeface="Cambria Math" panose="02040503050406030204" pitchFamily="18" charset="0"/>
                        </a:rPr>
                        <m:t>=−</m:t>
                      </m:r>
                      <m:f>
                        <m:fPr>
                          <m:ctrlPr>
                            <a:rPr lang="en-US" sz="1100" i="1">
                              <a:latin typeface="Cambria Math" panose="02040503050406030204" pitchFamily="18" charset="0"/>
                            </a:rPr>
                          </m:ctrlPr>
                        </m:fPr>
                        <m:num>
                          <m:r>
                            <a:rPr lang="en-US" sz="1100" i="1">
                              <a:latin typeface="Cambria Math" panose="02040503050406030204" pitchFamily="18" charset="0"/>
                            </a:rPr>
                            <m:t>𝛼</m:t>
                          </m:r>
                          <m:r>
                            <a:rPr lang="en-US" sz="1100" i="1">
                              <a:latin typeface="Cambria Math" panose="02040503050406030204" pitchFamily="18" charset="0"/>
                            </a:rPr>
                            <m:t>𝐺</m:t>
                          </m:r>
                          <m:sSup>
                            <m:sSupPr>
                              <m:ctrlPr>
                                <a:rPr lang="en-US" sz="1100" i="1">
                                  <a:latin typeface="Cambria Math" panose="02040503050406030204" pitchFamily="18" charset="0"/>
                                </a:rPr>
                              </m:ctrlPr>
                            </m:sSupPr>
                            <m:e>
                              <m:r>
                                <a:rPr lang="en-US" sz="1100" i="1">
                                  <a:latin typeface="Cambria Math" panose="02040503050406030204" pitchFamily="18" charset="0"/>
                                </a:rPr>
                                <m:t>𝑀</m:t>
                              </m:r>
                            </m:e>
                            <m:sup>
                              <m:r>
                                <a:rPr lang="en-US" sz="1100" i="0">
                                  <a:latin typeface="Cambria Math" panose="02040503050406030204" pitchFamily="18" charset="0"/>
                                </a:rPr>
                                <m:t>2</m:t>
                              </m:r>
                            </m:sup>
                          </m:sSup>
                        </m:num>
                        <m:den>
                          <m:r>
                            <a:rPr lang="en-US" sz="1100" i="1">
                              <a:latin typeface="Cambria Math" panose="02040503050406030204" pitchFamily="18" charset="0"/>
                            </a:rPr>
                            <m:t>𝑅</m:t>
                          </m:r>
                        </m:den>
                      </m:f>
                    </m:oMath>
                  </m:oMathPara>
                </a14:m>
                <a:endParaRPr lang="en-US" sz="1100" dirty="0"/>
              </a:p>
            </p:txBody>
          </p:sp>
        </mc:Choice>
        <mc:Fallback>
          <p:sp>
            <p:nvSpPr>
              <p:cNvPr id="63" name="Rectangle 62">
                <a:extLst>
                  <a:ext uri="{FF2B5EF4-FFF2-40B4-BE49-F238E27FC236}">
                    <a16:creationId xmlns:a16="http://schemas.microsoft.com/office/drawing/2014/main" id="{D3E8E3F4-8A6E-4935-B884-0DD9B9EE60C6}"/>
                  </a:ext>
                </a:extLst>
              </p:cNvPr>
              <p:cNvSpPr>
                <a:spLocks noRot="1" noChangeAspect="1" noMove="1" noResize="1" noEditPoints="1" noAdjustHandles="1" noChangeArrowheads="1" noChangeShapeType="1" noTextEdit="1"/>
              </p:cNvSpPr>
              <p:nvPr/>
            </p:nvSpPr>
            <p:spPr>
              <a:xfrm>
                <a:off x="8954508" y="2381408"/>
                <a:ext cx="1103892" cy="430952"/>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4" name="Rectangle 63">
                <a:extLst>
                  <a:ext uri="{FF2B5EF4-FFF2-40B4-BE49-F238E27FC236}">
                    <a16:creationId xmlns:a16="http://schemas.microsoft.com/office/drawing/2014/main" id="{A9BF42F1-3388-4BEA-94C9-688D2CA996D4}"/>
                  </a:ext>
                </a:extLst>
              </p:cNvPr>
              <p:cNvSpPr/>
              <p:nvPr/>
            </p:nvSpPr>
            <p:spPr>
              <a:xfrm>
                <a:off x="7415246" y="2830020"/>
                <a:ext cx="2150524" cy="4186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100" i="1">
                          <a:latin typeface="Cambria Math" panose="02040503050406030204" pitchFamily="18" charset="0"/>
                        </a:rPr>
                        <m:t>𝐿</m:t>
                      </m:r>
                      <m:r>
                        <a:rPr lang="en-US" sz="1100" i="0">
                          <a:latin typeface="Cambria Math" panose="02040503050406030204" pitchFamily="18" charset="0"/>
                        </a:rPr>
                        <m:t>=−</m:t>
                      </m:r>
                      <m:f>
                        <m:fPr>
                          <m:ctrlPr>
                            <a:rPr lang="en-US" sz="1100" i="1">
                              <a:latin typeface="Cambria Math" panose="02040503050406030204" pitchFamily="18" charset="0"/>
                            </a:rPr>
                          </m:ctrlPr>
                        </m:fPr>
                        <m:num>
                          <m:r>
                            <a:rPr lang="en-US" sz="1100" i="1">
                              <a:latin typeface="Cambria Math" panose="02040503050406030204" pitchFamily="18" charset="0"/>
                            </a:rPr>
                            <m:t>𝑑</m:t>
                          </m:r>
                          <m:sSub>
                            <m:sSubPr>
                              <m:ctrlPr>
                                <a:rPr lang="en-US" sz="1100" i="1">
                                  <a:latin typeface="Cambria Math" panose="02040503050406030204" pitchFamily="18" charset="0"/>
                                </a:rPr>
                              </m:ctrlPr>
                            </m:sSubPr>
                            <m:e>
                              <m:r>
                                <a:rPr lang="en-US" sz="1100" i="1">
                                  <a:latin typeface="Cambria Math" panose="02040503050406030204" pitchFamily="18" charset="0"/>
                                </a:rPr>
                                <m:t>𝐸</m:t>
                              </m:r>
                            </m:e>
                            <m:sub>
                              <m:r>
                                <a:rPr lang="en-US" sz="1100" i="1">
                                  <a:latin typeface="Cambria Math" panose="02040503050406030204" pitchFamily="18" charset="0"/>
                                </a:rPr>
                                <m:t>𝑡𝑜𝑡</m:t>
                              </m:r>
                            </m:sub>
                          </m:sSub>
                        </m:num>
                        <m:den>
                          <m:r>
                            <a:rPr lang="en-US" sz="1100" i="1">
                              <a:latin typeface="Cambria Math" panose="02040503050406030204" pitchFamily="18" charset="0"/>
                            </a:rPr>
                            <m:t>𝑑𝑡</m:t>
                          </m:r>
                        </m:den>
                      </m:f>
                      <m:r>
                        <a:rPr lang="en-US" sz="1100" i="0">
                          <a:latin typeface="Cambria Math" panose="02040503050406030204" pitchFamily="18" charset="0"/>
                        </a:rPr>
                        <m:t>=−</m:t>
                      </m:r>
                      <m:f>
                        <m:fPr>
                          <m:ctrlPr>
                            <a:rPr lang="en-US" sz="1100" i="1">
                              <a:latin typeface="Cambria Math" panose="02040503050406030204" pitchFamily="18" charset="0"/>
                            </a:rPr>
                          </m:ctrlPr>
                        </m:fPr>
                        <m:num>
                          <m:r>
                            <a:rPr lang="en-US" sz="1100" i="0">
                              <a:latin typeface="Cambria Math" panose="02040503050406030204" pitchFamily="18" charset="0"/>
                            </a:rPr>
                            <m:t>1</m:t>
                          </m:r>
                        </m:num>
                        <m:den>
                          <m:r>
                            <a:rPr lang="en-US" sz="1100" i="0">
                              <a:latin typeface="Cambria Math" panose="02040503050406030204" pitchFamily="18" charset="0"/>
                            </a:rPr>
                            <m:t>2</m:t>
                          </m:r>
                        </m:den>
                      </m:f>
                      <m:f>
                        <m:fPr>
                          <m:ctrlPr>
                            <a:rPr lang="en-US" sz="1100" i="1">
                              <a:latin typeface="Cambria Math" panose="02040503050406030204" pitchFamily="18" charset="0"/>
                            </a:rPr>
                          </m:ctrlPr>
                        </m:fPr>
                        <m:num>
                          <m:r>
                            <a:rPr lang="en-US" sz="1100" i="1">
                              <a:latin typeface="Cambria Math" panose="02040503050406030204" pitchFamily="18" charset="0"/>
                            </a:rPr>
                            <m:t>𝑑</m:t>
                          </m:r>
                          <m:sSub>
                            <m:sSubPr>
                              <m:ctrlPr>
                                <a:rPr lang="en-US" sz="1100" i="1">
                                  <a:latin typeface="Cambria Math" panose="02040503050406030204" pitchFamily="18" charset="0"/>
                                </a:rPr>
                              </m:ctrlPr>
                            </m:sSubPr>
                            <m:e>
                              <m:r>
                                <a:rPr lang="en-US" sz="1100" i="1">
                                  <a:latin typeface="Cambria Math" panose="02040503050406030204" pitchFamily="18" charset="0"/>
                                </a:rPr>
                                <m:t>𝐸</m:t>
                              </m:r>
                            </m:e>
                            <m:sub>
                              <m:r>
                                <a:rPr lang="en-US" sz="1100" i="1">
                                  <a:latin typeface="Cambria Math" panose="02040503050406030204" pitchFamily="18" charset="0"/>
                                </a:rPr>
                                <m:t>𝑔𝑟</m:t>
                              </m:r>
                            </m:sub>
                          </m:sSub>
                        </m:num>
                        <m:den>
                          <m:r>
                            <a:rPr lang="en-US" sz="1100" i="1">
                              <a:latin typeface="Cambria Math" panose="02040503050406030204" pitchFamily="18" charset="0"/>
                            </a:rPr>
                            <m:t>𝑑𝑡</m:t>
                          </m:r>
                        </m:den>
                      </m:f>
                      <m:r>
                        <a:rPr lang="en-US" sz="1100" i="0">
                          <a:latin typeface="Cambria Math" panose="02040503050406030204" pitchFamily="18" charset="0"/>
                        </a:rPr>
                        <m:t>=</m:t>
                      </m:r>
                      <m:f>
                        <m:fPr>
                          <m:ctrlPr>
                            <a:rPr lang="en-US" sz="1100" i="1">
                              <a:latin typeface="Cambria Math" panose="02040503050406030204" pitchFamily="18" charset="0"/>
                            </a:rPr>
                          </m:ctrlPr>
                        </m:fPr>
                        <m:num>
                          <m:r>
                            <a:rPr lang="en-US" sz="1100" i="1">
                              <a:latin typeface="Cambria Math" panose="02040503050406030204" pitchFamily="18" charset="0"/>
                            </a:rPr>
                            <m:t>𝑑</m:t>
                          </m:r>
                          <m:sSub>
                            <m:sSubPr>
                              <m:ctrlPr>
                                <a:rPr lang="en-US" sz="1100" i="1">
                                  <a:latin typeface="Cambria Math" panose="02040503050406030204" pitchFamily="18" charset="0"/>
                                </a:rPr>
                              </m:ctrlPr>
                            </m:sSubPr>
                            <m:e>
                              <m:r>
                                <a:rPr lang="en-US" sz="1100" i="1">
                                  <a:latin typeface="Cambria Math" panose="02040503050406030204" pitchFamily="18" charset="0"/>
                                </a:rPr>
                                <m:t>𝐸</m:t>
                              </m:r>
                            </m:e>
                            <m:sub>
                              <m:r>
                                <a:rPr lang="en-US" sz="1100" i="1">
                                  <a:latin typeface="Cambria Math" panose="02040503050406030204" pitchFamily="18" charset="0"/>
                                </a:rPr>
                                <m:t>𝑖𝑛𝑡</m:t>
                              </m:r>
                            </m:sub>
                          </m:sSub>
                        </m:num>
                        <m:den>
                          <m:r>
                            <a:rPr lang="en-US" sz="1100" i="1">
                              <a:latin typeface="Cambria Math" panose="02040503050406030204" pitchFamily="18" charset="0"/>
                            </a:rPr>
                            <m:t>𝑑𝑡</m:t>
                          </m:r>
                        </m:den>
                      </m:f>
                    </m:oMath>
                  </m:oMathPara>
                </a14:m>
                <a:endParaRPr lang="en-US" sz="1100" dirty="0"/>
              </a:p>
            </p:txBody>
          </p:sp>
        </mc:Choice>
        <mc:Fallback>
          <p:sp>
            <p:nvSpPr>
              <p:cNvPr id="64" name="Rectangle 63">
                <a:extLst>
                  <a:ext uri="{FF2B5EF4-FFF2-40B4-BE49-F238E27FC236}">
                    <a16:creationId xmlns:a16="http://schemas.microsoft.com/office/drawing/2014/main" id="{A9BF42F1-3388-4BEA-94C9-688D2CA996D4}"/>
                  </a:ext>
                </a:extLst>
              </p:cNvPr>
              <p:cNvSpPr>
                <a:spLocks noRot="1" noChangeAspect="1" noMove="1" noResize="1" noEditPoints="1" noAdjustHandles="1" noChangeArrowheads="1" noChangeShapeType="1" noTextEdit="1"/>
              </p:cNvSpPr>
              <p:nvPr/>
            </p:nvSpPr>
            <p:spPr>
              <a:xfrm>
                <a:off x="7415246" y="2830020"/>
                <a:ext cx="2150524" cy="418641"/>
              </a:xfrm>
              <a:prstGeom prst="rect">
                <a:avLst/>
              </a:prstGeom>
              <a:blipFill>
                <a:blip r:embed="rId29"/>
                <a:stretch>
                  <a:fillRect/>
                </a:stretch>
              </a:blipFill>
            </p:spPr>
            <p:txBody>
              <a:bodyPr/>
              <a:lstStyle/>
              <a:p>
                <a:r>
                  <a:rPr lang="en-US">
                    <a:noFill/>
                  </a:rPr>
                  <a:t> </a:t>
                </a:r>
              </a:p>
            </p:txBody>
          </p:sp>
        </mc:Fallback>
      </mc:AlternateContent>
      <p:sp>
        <p:nvSpPr>
          <p:cNvPr id="65" name="Rectangle 64">
            <a:extLst>
              <a:ext uri="{FF2B5EF4-FFF2-40B4-BE49-F238E27FC236}">
                <a16:creationId xmlns:a16="http://schemas.microsoft.com/office/drawing/2014/main" id="{E2ECB5D5-F258-4A41-A91D-41E723D12396}"/>
              </a:ext>
            </a:extLst>
          </p:cNvPr>
          <p:cNvSpPr/>
          <p:nvPr/>
        </p:nvSpPr>
        <p:spPr>
          <a:xfrm>
            <a:off x="6969901" y="2081857"/>
            <a:ext cx="3100043" cy="342001"/>
          </a:xfrm>
          <a:prstGeom prst="rect">
            <a:avLst/>
          </a:prstGeom>
          <a:solidFill>
            <a:srgbClr val="AA2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latin typeface="xkcd" pitchFamily="50" charset="0"/>
              </a:rPr>
              <a:t>Virial Theorem</a:t>
            </a:r>
          </a:p>
        </p:txBody>
      </p:sp>
      <p:sp>
        <p:nvSpPr>
          <p:cNvPr id="70" name="TextBox 69">
            <a:extLst>
              <a:ext uri="{FF2B5EF4-FFF2-40B4-BE49-F238E27FC236}">
                <a16:creationId xmlns:a16="http://schemas.microsoft.com/office/drawing/2014/main" id="{5F9C2969-11E6-4659-AFBE-DD23676C1152}"/>
              </a:ext>
            </a:extLst>
          </p:cNvPr>
          <p:cNvSpPr txBox="1"/>
          <p:nvPr/>
        </p:nvSpPr>
        <p:spPr>
          <a:xfrm>
            <a:off x="4190776" y="2432855"/>
            <a:ext cx="816249" cy="253916"/>
          </a:xfrm>
          <a:prstGeom prst="rect">
            <a:avLst/>
          </a:prstGeom>
          <a:noFill/>
        </p:spPr>
        <p:txBody>
          <a:bodyPr wrap="none" rtlCol="0">
            <a:spAutoFit/>
          </a:bodyPr>
          <a:lstStyle/>
          <a:p>
            <a:r>
              <a:rPr lang="en-US" sz="1050" dirty="0">
                <a:latin typeface="xkcd" pitchFamily="50" charset="0"/>
              </a:rPr>
              <a:t>Ideal Gas</a:t>
            </a:r>
          </a:p>
        </p:txBody>
      </p:sp>
      <p:sp>
        <p:nvSpPr>
          <p:cNvPr id="71" name="TextBox 70">
            <a:extLst>
              <a:ext uri="{FF2B5EF4-FFF2-40B4-BE49-F238E27FC236}">
                <a16:creationId xmlns:a16="http://schemas.microsoft.com/office/drawing/2014/main" id="{A1C3FDDB-DA9B-4E8A-A902-8E7E3A00D1C4}"/>
              </a:ext>
            </a:extLst>
          </p:cNvPr>
          <p:cNvSpPr txBox="1"/>
          <p:nvPr/>
        </p:nvSpPr>
        <p:spPr>
          <a:xfrm>
            <a:off x="3494798" y="2818188"/>
            <a:ext cx="886781" cy="253916"/>
          </a:xfrm>
          <a:prstGeom prst="rect">
            <a:avLst/>
          </a:prstGeom>
          <a:noFill/>
        </p:spPr>
        <p:txBody>
          <a:bodyPr wrap="none" rtlCol="0">
            <a:spAutoFit/>
          </a:bodyPr>
          <a:lstStyle/>
          <a:p>
            <a:r>
              <a:rPr lang="en-US" sz="1050" dirty="0">
                <a:latin typeface="xkcd" pitchFamily="50" charset="0"/>
              </a:rPr>
              <a:t>Polytrope</a:t>
            </a:r>
          </a:p>
        </p:txBody>
      </p:sp>
      <p:sp>
        <p:nvSpPr>
          <p:cNvPr id="72" name="TextBox 71">
            <a:extLst>
              <a:ext uri="{FF2B5EF4-FFF2-40B4-BE49-F238E27FC236}">
                <a16:creationId xmlns:a16="http://schemas.microsoft.com/office/drawing/2014/main" id="{11C279B5-6C7E-4E61-AD6E-8A69C5F26242}"/>
              </a:ext>
            </a:extLst>
          </p:cNvPr>
          <p:cNvSpPr txBox="1"/>
          <p:nvPr/>
        </p:nvSpPr>
        <p:spPr>
          <a:xfrm>
            <a:off x="765565" y="2877436"/>
            <a:ext cx="1856915" cy="246221"/>
          </a:xfrm>
          <a:prstGeom prst="rect">
            <a:avLst/>
          </a:prstGeom>
          <a:noFill/>
        </p:spPr>
        <p:txBody>
          <a:bodyPr wrap="square" rtlCol="0">
            <a:spAutoFit/>
          </a:bodyPr>
          <a:lstStyle/>
          <a:p>
            <a:r>
              <a:rPr lang="en-US" sz="1000" dirty="0">
                <a:latin typeface="xkcd" pitchFamily="50" charset="0"/>
              </a:rPr>
              <a:t>Schwarzschild Criteria</a:t>
            </a:r>
          </a:p>
        </p:txBody>
      </p:sp>
      <p:cxnSp>
        <p:nvCxnSpPr>
          <p:cNvPr id="74" name="Straight Connector 73">
            <a:extLst>
              <a:ext uri="{FF2B5EF4-FFF2-40B4-BE49-F238E27FC236}">
                <a16:creationId xmlns:a16="http://schemas.microsoft.com/office/drawing/2014/main" id="{D2749203-7894-4771-879A-F9D090156213}"/>
              </a:ext>
            </a:extLst>
          </p:cNvPr>
          <p:cNvCxnSpPr>
            <a:cxnSpLocks/>
          </p:cNvCxnSpPr>
          <p:nvPr/>
        </p:nvCxnSpPr>
        <p:spPr>
          <a:xfrm>
            <a:off x="9733" y="3319895"/>
            <a:ext cx="10065547" cy="0"/>
          </a:xfrm>
          <a:prstGeom prst="line">
            <a:avLst/>
          </a:prstGeom>
          <a:ln>
            <a:prstDash val="dash"/>
          </a:ln>
        </p:spPr>
        <p:style>
          <a:lnRef idx="3">
            <a:schemeClr val="dk1"/>
          </a:lnRef>
          <a:fillRef idx="0">
            <a:schemeClr val="dk1"/>
          </a:fillRef>
          <a:effectRef idx="2">
            <a:schemeClr val="dk1"/>
          </a:effectRef>
          <a:fontRef idx="minor">
            <a:schemeClr val="tx1"/>
          </a:fontRef>
        </p:style>
      </p:cxnSp>
      <p:sp>
        <p:nvSpPr>
          <p:cNvPr id="76" name="Rectangle 75">
            <a:extLst>
              <a:ext uri="{FF2B5EF4-FFF2-40B4-BE49-F238E27FC236}">
                <a16:creationId xmlns:a16="http://schemas.microsoft.com/office/drawing/2014/main" id="{DBBD407A-E44B-4601-85A1-CAF24C4F3FE5}"/>
              </a:ext>
            </a:extLst>
          </p:cNvPr>
          <p:cNvSpPr/>
          <p:nvPr/>
        </p:nvSpPr>
        <p:spPr>
          <a:xfrm>
            <a:off x="4958093" y="2089849"/>
            <a:ext cx="2025207" cy="347726"/>
          </a:xfrm>
          <a:prstGeom prst="rect">
            <a:avLst/>
          </a:prstGeom>
          <a:solidFill>
            <a:srgbClr val="A84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113A1313-607D-4464-90CD-1226BF50BB35}"/>
              </a:ext>
            </a:extLst>
          </p:cNvPr>
          <p:cNvSpPr txBox="1"/>
          <p:nvPr/>
        </p:nvSpPr>
        <p:spPr>
          <a:xfrm>
            <a:off x="4893014" y="2073869"/>
            <a:ext cx="2019570" cy="369332"/>
          </a:xfrm>
          <a:prstGeom prst="rect">
            <a:avLst/>
          </a:prstGeom>
          <a:noFill/>
        </p:spPr>
        <p:txBody>
          <a:bodyPr wrap="square" rtlCol="0">
            <a:spAutoFit/>
          </a:bodyPr>
          <a:lstStyle/>
          <a:p>
            <a:pPr algn="ctr"/>
            <a:r>
              <a:rPr lang="en-US" dirty="0">
                <a:solidFill>
                  <a:schemeClr val="bg1"/>
                </a:solidFill>
                <a:latin typeface="xkcd" pitchFamily="50" charset="0"/>
              </a:rPr>
              <a:t>Eddington Limit</a:t>
            </a:r>
          </a:p>
        </p:txBody>
      </p:sp>
      <mc:AlternateContent xmlns:mc="http://schemas.openxmlformats.org/markup-compatibility/2006">
        <mc:Choice xmlns:a14="http://schemas.microsoft.com/office/drawing/2010/main" Requires="a14">
          <p:sp>
            <p:nvSpPr>
              <p:cNvPr id="79" name="TextBox 78">
                <a:extLst>
                  <a:ext uri="{FF2B5EF4-FFF2-40B4-BE49-F238E27FC236}">
                    <a16:creationId xmlns:a16="http://schemas.microsoft.com/office/drawing/2014/main" id="{DC1AE361-8BA0-4C08-9757-8EEC5BA4F75B}"/>
                  </a:ext>
                </a:extLst>
              </p:cNvPr>
              <p:cNvSpPr txBox="1"/>
              <p:nvPr/>
            </p:nvSpPr>
            <p:spPr>
              <a:xfrm>
                <a:off x="8253291" y="1166041"/>
                <a:ext cx="2435365" cy="27789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050" b="0" i="1" smtClean="0">
                              <a:solidFill>
                                <a:schemeClr val="bg1"/>
                              </a:solidFill>
                              <a:latin typeface="Cambria Math" panose="02040503050406030204" pitchFamily="18" charset="0"/>
                            </a:rPr>
                          </m:ctrlPr>
                        </m:sSubPr>
                        <m:e>
                          <m:r>
                            <a:rPr lang="en-US" sz="1050" b="0" i="1" smtClean="0">
                              <a:solidFill>
                                <a:schemeClr val="bg1"/>
                              </a:solidFill>
                              <a:latin typeface="Cambria Math" panose="02040503050406030204" pitchFamily="18" charset="0"/>
                            </a:rPr>
                            <m:t>𝐻</m:t>
                          </m:r>
                        </m:e>
                        <m:sub>
                          <m:r>
                            <a:rPr lang="en-US" sz="1050" b="0" i="1" smtClean="0">
                              <a:solidFill>
                                <a:schemeClr val="bg1"/>
                              </a:solidFill>
                              <a:latin typeface="Cambria Math" panose="02040503050406030204" pitchFamily="18" charset="0"/>
                            </a:rPr>
                            <m:t>𝛼</m:t>
                          </m:r>
                          <m:r>
                            <a:rPr lang="en-US" sz="1050" b="0" i="1" smtClean="0">
                              <a:solidFill>
                                <a:schemeClr val="bg1"/>
                              </a:solidFill>
                              <a:latin typeface="Cambria Math" panose="02040503050406030204" pitchFamily="18" charset="0"/>
                            </a:rPr>
                            <m:t>(2→3)</m:t>
                          </m:r>
                        </m:sub>
                      </m:sSub>
                      <m:r>
                        <a:rPr lang="en-US" sz="1050" b="0" i="1" smtClean="0">
                          <a:solidFill>
                            <a:schemeClr val="bg1"/>
                          </a:solidFill>
                          <a:latin typeface="Cambria Math" panose="02040503050406030204" pitchFamily="18" charset="0"/>
                        </a:rPr>
                        <m:t>=6563</m:t>
                      </m:r>
                    </m:oMath>
                  </m:oMathPara>
                </a14:m>
                <a:endParaRPr lang="en-US" sz="1050" dirty="0">
                  <a:solidFill>
                    <a:schemeClr val="bg1"/>
                  </a:solidFill>
                </a:endParaRPr>
              </a:p>
            </p:txBody>
          </p:sp>
        </mc:Choice>
        <mc:Fallback>
          <p:sp>
            <p:nvSpPr>
              <p:cNvPr id="79" name="TextBox 78">
                <a:extLst>
                  <a:ext uri="{FF2B5EF4-FFF2-40B4-BE49-F238E27FC236}">
                    <a16:creationId xmlns:a16="http://schemas.microsoft.com/office/drawing/2014/main" id="{DC1AE361-8BA0-4C08-9757-8EEC5BA4F75B}"/>
                  </a:ext>
                </a:extLst>
              </p:cNvPr>
              <p:cNvSpPr txBox="1">
                <a:spLocks noRot="1" noChangeAspect="1" noMove="1" noResize="1" noEditPoints="1" noAdjustHandles="1" noChangeArrowheads="1" noChangeShapeType="1" noTextEdit="1"/>
              </p:cNvSpPr>
              <p:nvPr/>
            </p:nvSpPr>
            <p:spPr>
              <a:xfrm>
                <a:off x="8253291" y="1166041"/>
                <a:ext cx="2435365" cy="277897"/>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0" name="TextBox 79">
                <a:extLst>
                  <a:ext uri="{FF2B5EF4-FFF2-40B4-BE49-F238E27FC236}">
                    <a16:creationId xmlns:a16="http://schemas.microsoft.com/office/drawing/2014/main" id="{7DBEC533-E203-4BA2-94F2-858330CFB040}"/>
                  </a:ext>
                </a:extLst>
              </p:cNvPr>
              <p:cNvSpPr txBox="1"/>
              <p:nvPr/>
            </p:nvSpPr>
            <p:spPr>
              <a:xfrm>
                <a:off x="8858607" y="1459977"/>
                <a:ext cx="1467479" cy="261610"/>
              </a:xfrm>
              <a:prstGeom prst="rect">
                <a:avLst/>
              </a:prstGeom>
              <a:noFill/>
            </p:spPr>
            <p:txBody>
              <a:bodyPr wrap="square" rtlCol="0">
                <a:spAutoFit/>
              </a:bodyPr>
              <a:lstStyle/>
              <a:p>
                <a:r>
                  <a:rPr lang="en-US" sz="1050" b="0" dirty="0">
                    <a:solidFill>
                      <a:schemeClr val="bg1"/>
                    </a:solidFill>
                    <a:latin typeface="Centaur" panose="02030504050205020304" pitchFamily="18" charset="0"/>
                  </a:rPr>
                  <a:t>Balmer Break </a:t>
                </a:r>
                <a14:m>
                  <m:oMath xmlns:m="http://schemas.openxmlformats.org/officeDocument/2006/math">
                    <m:r>
                      <a:rPr lang="en-US" sz="1050" b="0" i="1" smtClean="0">
                        <a:solidFill>
                          <a:schemeClr val="bg1"/>
                        </a:solidFill>
                        <a:latin typeface="Cambria Math" panose="02040503050406030204" pitchFamily="18" charset="0"/>
                      </a:rPr>
                      <m:t>=3646</m:t>
                    </m:r>
                  </m:oMath>
                </a14:m>
                <a:endParaRPr lang="en-US" sz="1050" dirty="0">
                  <a:solidFill>
                    <a:schemeClr val="bg1"/>
                  </a:solidFill>
                  <a:latin typeface="Centaur" panose="02030504050205020304" pitchFamily="18" charset="0"/>
                </a:endParaRPr>
              </a:p>
            </p:txBody>
          </p:sp>
        </mc:Choice>
        <mc:Fallback>
          <p:sp>
            <p:nvSpPr>
              <p:cNvPr id="80" name="TextBox 79">
                <a:extLst>
                  <a:ext uri="{FF2B5EF4-FFF2-40B4-BE49-F238E27FC236}">
                    <a16:creationId xmlns:a16="http://schemas.microsoft.com/office/drawing/2014/main" id="{7DBEC533-E203-4BA2-94F2-858330CFB040}"/>
                  </a:ext>
                </a:extLst>
              </p:cNvPr>
              <p:cNvSpPr txBox="1">
                <a:spLocks noRot="1" noChangeAspect="1" noMove="1" noResize="1" noEditPoints="1" noAdjustHandles="1" noChangeArrowheads="1" noChangeShapeType="1" noTextEdit="1"/>
              </p:cNvSpPr>
              <p:nvPr/>
            </p:nvSpPr>
            <p:spPr>
              <a:xfrm>
                <a:off x="8858607" y="1459977"/>
                <a:ext cx="1467479" cy="261610"/>
              </a:xfrm>
              <a:prstGeom prst="rect">
                <a:avLst/>
              </a:prstGeom>
              <a:blipFill>
                <a:blip r:embed="rId31"/>
                <a:stretch>
                  <a:fillRect b="-930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2" name="TextBox 81">
                <a:extLst>
                  <a:ext uri="{FF2B5EF4-FFF2-40B4-BE49-F238E27FC236}">
                    <a16:creationId xmlns:a16="http://schemas.microsoft.com/office/drawing/2014/main" id="{6FAC922D-53EB-4681-9A35-3250ACCA5E1F}"/>
                  </a:ext>
                </a:extLst>
              </p:cNvPr>
              <p:cNvSpPr txBox="1"/>
              <p:nvPr/>
            </p:nvSpPr>
            <p:spPr>
              <a:xfrm>
                <a:off x="4203063" y="2946623"/>
                <a:ext cx="858224" cy="35484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𝜇</m:t>
                          </m:r>
                        </m:e>
                        <m:sub>
                          <m:r>
                            <a:rPr lang="en-US" sz="900" b="0" i="1" smtClean="0">
                              <a:latin typeface="Cambria Math" panose="02040503050406030204" pitchFamily="18" charset="0"/>
                            </a:rPr>
                            <m:t>𝑒</m:t>
                          </m:r>
                        </m:sub>
                      </m:sSub>
                      <m:r>
                        <a:rPr lang="en-US" sz="900" b="0" i="1" smtClean="0">
                          <a:latin typeface="Cambria Math" panose="02040503050406030204" pitchFamily="18" charset="0"/>
                        </a:rPr>
                        <m:t>=</m:t>
                      </m:r>
                      <m:f>
                        <m:fPr>
                          <m:ctrlPr>
                            <a:rPr lang="en-US" sz="900" b="0" i="1" smtClean="0">
                              <a:latin typeface="Cambria Math" panose="02040503050406030204" pitchFamily="18" charset="0"/>
                            </a:rPr>
                          </m:ctrlPr>
                        </m:fPr>
                        <m:num>
                          <m:r>
                            <a:rPr lang="en-US" sz="900" b="0" i="1" smtClean="0">
                              <a:latin typeface="Cambria Math" panose="02040503050406030204" pitchFamily="18" charset="0"/>
                            </a:rPr>
                            <m:t>2</m:t>
                          </m:r>
                        </m:num>
                        <m:den>
                          <m:r>
                            <a:rPr lang="en-US" sz="900" b="0" i="1" smtClean="0">
                              <a:latin typeface="Cambria Math" panose="02040503050406030204" pitchFamily="18" charset="0"/>
                            </a:rPr>
                            <m:t>1+</m:t>
                          </m:r>
                          <m:r>
                            <a:rPr lang="en-US" sz="900" b="0" i="1" smtClean="0">
                              <a:latin typeface="Cambria Math" panose="02040503050406030204" pitchFamily="18" charset="0"/>
                            </a:rPr>
                            <m:t>𝑥</m:t>
                          </m:r>
                          <m:r>
                            <a:rPr lang="en-US" sz="900" b="0" i="1" smtClean="0">
                              <a:latin typeface="Cambria Math" panose="02040503050406030204" pitchFamily="18" charset="0"/>
                            </a:rPr>
                            <m:t> </m:t>
                          </m:r>
                        </m:den>
                      </m:f>
                    </m:oMath>
                  </m:oMathPara>
                </a14:m>
                <a:endParaRPr lang="en-US" sz="900" dirty="0"/>
              </a:p>
            </p:txBody>
          </p:sp>
        </mc:Choice>
        <mc:Fallback>
          <p:sp>
            <p:nvSpPr>
              <p:cNvPr id="82" name="TextBox 81">
                <a:extLst>
                  <a:ext uri="{FF2B5EF4-FFF2-40B4-BE49-F238E27FC236}">
                    <a16:creationId xmlns:a16="http://schemas.microsoft.com/office/drawing/2014/main" id="{6FAC922D-53EB-4681-9A35-3250ACCA5E1F}"/>
                  </a:ext>
                </a:extLst>
              </p:cNvPr>
              <p:cNvSpPr txBox="1">
                <a:spLocks noRot="1" noChangeAspect="1" noMove="1" noResize="1" noEditPoints="1" noAdjustHandles="1" noChangeArrowheads="1" noChangeShapeType="1" noTextEdit="1"/>
              </p:cNvSpPr>
              <p:nvPr/>
            </p:nvSpPr>
            <p:spPr>
              <a:xfrm>
                <a:off x="4203063" y="2946623"/>
                <a:ext cx="858224" cy="354841"/>
              </a:xfrm>
              <a:prstGeom prst="rect">
                <a:avLst/>
              </a:prstGeom>
              <a:blipFill>
                <a:blip r:embed="rId3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342664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15378</TotalTime>
  <Words>1849</Words>
  <Application>Microsoft Office PowerPoint</Application>
  <PresentationFormat>Custom</PresentationFormat>
  <Paragraphs>381</Paragraphs>
  <Slides>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vt:i4>
      </vt:variant>
    </vt:vector>
  </HeadingPairs>
  <TitlesOfParts>
    <vt:vector size="12" baseType="lpstr">
      <vt:lpstr>Arial</vt:lpstr>
      <vt:lpstr>Arial Nova</vt:lpstr>
      <vt:lpstr>Bell MT</vt:lpstr>
      <vt:lpstr>Calibri</vt:lpstr>
      <vt:lpstr>Calibri Light</vt:lpstr>
      <vt:lpstr>Cambria Math</vt:lpstr>
      <vt:lpstr>Centaur</vt:lpstr>
      <vt:lpstr>xkcd</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Ludwig</dc:creator>
  <cp:lastModifiedBy>Bethany Ludwig</cp:lastModifiedBy>
  <cp:revision>194</cp:revision>
  <cp:lastPrinted>2020-04-19T15:46:14Z</cp:lastPrinted>
  <dcterms:created xsi:type="dcterms:W3CDTF">2020-04-03T17:08:54Z</dcterms:created>
  <dcterms:modified xsi:type="dcterms:W3CDTF">2020-04-22T02:01:25Z</dcterms:modified>
</cp:coreProperties>
</file>