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59"/>
    <p:restoredTop sz="94613"/>
  </p:normalViewPr>
  <p:slideViewPr>
    <p:cSldViewPr snapToGrid="0" snapToObjects="1">
      <p:cViewPr varScale="1">
        <p:scale>
          <a:sx n="145" d="100"/>
          <a:sy n="145" d="100"/>
        </p:scale>
        <p:origin x="216" y="4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79A507-71E5-BE40-8219-B632E77DA7BE}" type="doc">
      <dgm:prSet loTypeId="urn:microsoft.com/office/officeart/2005/8/layout/cycle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6062EAD4-C881-E741-921C-791509D5C4A6}">
      <dgm:prSet phldrT="[テキスト]" custT="1"/>
      <dgm:spPr/>
      <dgm:t>
        <a:bodyPr/>
        <a:lstStyle/>
        <a:p>
          <a:r>
            <a:rPr kumimoji="1" lang="ja-JP" altLang="en-US" sz="2400"/>
            <a:t>力を　合わせて進む</a:t>
          </a:r>
        </a:p>
      </dgm:t>
    </dgm:pt>
    <dgm:pt modelId="{2FB0516C-105C-414D-B94F-1A5A3F5BA774}" type="parTrans" cxnId="{E02814F2-59EA-274F-90B6-5B8E0F336930}">
      <dgm:prSet/>
      <dgm:spPr/>
      <dgm:t>
        <a:bodyPr/>
        <a:lstStyle/>
        <a:p>
          <a:endParaRPr kumimoji="1" lang="ja-JP" altLang="en-US" sz="2000"/>
        </a:p>
      </dgm:t>
    </dgm:pt>
    <dgm:pt modelId="{DC09F804-F783-0241-A0B5-085F4D842DBB}" type="sibTrans" cxnId="{E02814F2-59EA-274F-90B6-5B8E0F336930}">
      <dgm:prSet custT="1"/>
      <dgm:spPr/>
      <dgm:t>
        <a:bodyPr/>
        <a:lstStyle/>
        <a:p>
          <a:endParaRPr kumimoji="1" lang="ja-JP" altLang="en-US" sz="1800"/>
        </a:p>
      </dgm:t>
    </dgm:pt>
    <dgm:pt modelId="{432826B3-4D54-2548-9C58-416C24EB340D}">
      <dgm:prSet phldrT="[テキスト]" custT="1"/>
      <dgm:spPr/>
      <dgm:t>
        <a:bodyPr/>
        <a:lstStyle/>
        <a:p>
          <a:r>
            <a:rPr kumimoji="1" lang="ja-JP" altLang="en-US" sz="2400"/>
            <a:t>ゴール方向を見失う</a:t>
          </a:r>
        </a:p>
      </dgm:t>
    </dgm:pt>
    <dgm:pt modelId="{2FD32501-6E4B-2741-A309-FD7B1D1D50B3}" type="parTrans" cxnId="{F8837200-317B-624C-AA0C-AC32A3433BD0}">
      <dgm:prSet/>
      <dgm:spPr/>
      <dgm:t>
        <a:bodyPr/>
        <a:lstStyle/>
        <a:p>
          <a:endParaRPr kumimoji="1" lang="ja-JP" altLang="en-US" sz="2000"/>
        </a:p>
      </dgm:t>
    </dgm:pt>
    <dgm:pt modelId="{9C463C2A-5EAD-7646-B553-99EB604A22FA}" type="sibTrans" cxnId="{F8837200-317B-624C-AA0C-AC32A3433BD0}">
      <dgm:prSet custT="1"/>
      <dgm:spPr/>
      <dgm:t>
        <a:bodyPr/>
        <a:lstStyle/>
        <a:p>
          <a:endParaRPr kumimoji="1" lang="ja-JP" altLang="en-US" sz="1800"/>
        </a:p>
      </dgm:t>
    </dgm:pt>
    <dgm:pt modelId="{1AE45D04-AE2C-EE48-8CAA-F97D3F37EBDD}">
      <dgm:prSet phldrT="[テキスト]" custT="1"/>
      <dgm:spPr/>
      <dgm:t>
        <a:bodyPr/>
        <a:lstStyle/>
        <a:p>
          <a:r>
            <a:rPr kumimoji="1" lang="ja-JP" altLang="en-US" sz="2400"/>
            <a:t>会議で方向を確認</a:t>
          </a:r>
        </a:p>
      </dgm:t>
    </dgm:pt>
    <dgm:pt modelId="{137D83BD-A74E-104E-B8FE-46A8BABFED70}" type="parTrans" cxnId="{1B3CA513-E8BC-3442-88F0-494C3F2E54ED}">
      <dgm:prSet/>
      <dgm:spPr/>
      <dgm:t>
        <a:bodyPr/>
        <a:lstStyle/>
        <a:p>
          <a:endParaRPr kumimoji="1" lang="ja-JP" altLang="en-US" sz="2000"/>
        </a:p>
      </dgm:t>
    </dgm:pt>
    <dgm:pt modelId="{EB3EA4D9-483F-5140-A77B-4B649CF692B6}" type="sibTrans" cxnId="{1B3CA513-E8BC-3442-88F0-494C3F2E54ED}">
      <dgm:prSet custT="1"/>
      <dgm:spPr/>
      <dgm:t>
        <a:bodyPr/>
        <a:lstStyle/>
        <a:p>
          <a:endParaRPr kumimoji="1" lang="ja-JP" altLang="en-US" sz="1800"/>
        </a:p>
      </dgm:t>
    </dgm:pt>
    <dgm:pt modelId="{D9FC1BAB-510C-FE4A-A49C-E30B94C32E13}" type="pres">
      <dgm:prSet presAssocID="{3E79A507-71E5-BE40-8219-B632E77DA7BE}" presName="cycle" presStyleCnt="0">
        <dgm:presLayoutVars>
          <dgm:dir/>
          <dgm:resizeHandles val="exact"/>
        </dgm:presLayoutVars>
      </dgm:prSet>
      <dgm:spPr/>
    </dgm:pt>
    <dgm:pt modelId="{4AA0F469-8155-4548-BB29-8E5CD1CD4F95}" type="pres">
      <dgm:prSet presAssocID="{6062EAD4-C881-E741-921C-791509D5C4A6}" presName="node" presStyleLbl="node1" presStyleIdx="0" presStyleCnt="3">
        <dgm:presLayoutVars>
          <dgm:bulletEnabled val="1"/>
        </dgm:presLayoutVars>
      </dgm:prSet>
      <dgm:spPr/>
    </dgm:pt>
    <dgm:pt modelId="{013FC4F7-EE19-F347-B9A4-21BE3FDB5333}" type="pres">
      <dgm:prSet presAssocID="{DC09F804-F783-0241-A0B5-085F4D842DBB}" presName="sibTrans" presStyleLbl="sibTrans2D1" presStyleIdx="0" presStyleCnt="3"/>
      <dgm:spPr/>
    </dgm:pt>
    <dgm:pt modelId="{5196B650-68D7-3149-A038-ACB3DB8FCE9E}" type="pres">
      <dgm:prSet presAssocID="{DC09F804-F783-0241-A0B5-085F4D842DBB}" presName="connectorText" presStyleLbl="sibTrans2D1" presStyleIdx="0" presStyleCnt="3"/>
      <dgm:spPr/>
    </dgm:pt>
    <dgm:pt modelId="{FBF2046F-CD2A-6C4C-8A93-2706D1233714}" type="pres">
      <dgm:prSet presAssocID="{432826B3-4D54-2548-9C58-416C24EB340D}" presName="node" presStyleLbl="node1" presStyleIdx="1" presStyleCnt="3">
        <dgm:presLayoutVars>
          <dgm:bulletEnabled val="1"/>
        </dgm:presLayoutVars>
      </dgm:prSet>
      <dgm:spPr/>
    </dgm:pt>
    <dgm:pt modelId="{433631B4-2723-5F4C-85D5-60A716CF0654}" type="pres">
      <dgm:prSet presAssocID="{9C463C2A-5EAD-7646-B553-99EB604A22FA}" presName="sibTrans" presStyleLbl="sibTrans2D1" presStyleIdx="1" presStyleCnt="3"/>
      <dgm:spPr/>
    </dgm:pt>
    <dgm:pt modelId="{8147C6CD-7D3A-7F40-969A-DC6634E8D1BF}" type="pres">
      <dgm:prSet presAssocID="{9C463C2A-5EAD-7646-B553-99EB604A22FA}" presName="connectorText" presStyleLbl="sibTrans2D1" presStyleIdx="1" presStyleCnt="3"/>
      <dgm:spPr/>
    </dgm:pt>
    <dgm:pt modelId="{00A04959-1DEF-FB4F-88BB-027B5689D034}" type="pres">
      <dgm:prSet presAssocID="{1AE45D04-AE2C-EE48-8CAA-F97D3F37EBDD}" presName="node" presStyleLbl="node1" presStyleIdx="2" presStyleCnt="3">
        <dgm:presLayoutVars>
          <dgm:bulletEnabled val="1"/>
        </dgm:presLayoutVars>
      </dgm:prSet>
      <dgm:spPr/>
    </dgm:pt>
    <dgm:pt modelId="{9229062F-562A-F043-BF76-A45B0C211597}" type="pres">
      <dgm:prSet presAssocID="{EB3EA4D9-483F-5140-A77B-4B649CF692B6}" presName="sibTrans" presStyleLbl="sibTrans2D1" presStyleIdx="2" presStyleCnt="3"/>
      <dgm:spPr/>
    </dgm:pt>
    <dgm:pt modelId="{BD4F46AC-D15C-BA4A-9A3C-63681209A404}" type="pres">
      <dgm:prSet presAssocID="{EB3EA4D9-483F-5140-A77B-4B649CF692B6}" presName="connectorText" presStyleLbl="sibTrans2D1" presStyleIdx="2" presStyleCnt="3"/>
      <dgm:spPr/>
    </dgm:pt>
  </dgm:ptLst>
  <dgm:cxnLst>
    <dgm:cxn modelId="{F8837200-317B-624C-AA0C-AC32A3433BD0}" srcId="{3E79A507-71E5-BE40-8219-B632E77DA7BE}" destId="{432826B3-4D54-2548-9C58-416C24EB340D}" srcOrd="1" destOrd="0" parTransId="{2FD32501-6E4B-2741-A309-FD7B1D1D50B3}" sibTransId="{9C463C2A-5EAD-7646-B553-99EB604A22FA}"/>
    <dgm:cxn modelId="{64C78705-9EF9-5849-8E8F-DBB1FD999CE8}" type="presOf" srcId="{1AE45D04-AE2C-EE48-8CAA-F97D3F37EBDD}" destId="{00A04959-1DEF-FB4F-88BB-027B5689D034}" srcOrd="0" destOrd="0" presId="urn:microsoft.com/office/officeart/2005/8/layout/cycle2"/>
    <dgm:cxn modelId="{1B3CA513-E8BC-3442-88F0-494C3F2E54ED}" srcId="{3E79A507-71E5-BE40-8219-B632E77DA7BE}" destId="{1AE45D04-AE2C-EE48-8CAA-F97D3F37EBDD}" srcOrd="2" destOrd="0" parTransId="{137D83BD-A74E-104E-B8FE-46A8BABFED70}" sibTransId="{EB3EA4D9-483F-5140-A77B-4B649CF692B6}"/>
    <dgm:cxn modelId="{9726261F-FD24-E241-B395-36495FD4653E}" type="presOf" srcId="{3E79A507-71E5-BE40-8219-B632E77DA7BE}" destId="{D9FC1BAB-510C-FE4A-A49C-E30B94C32E13}" srcOrd="0" destOrd="0" presId="urn:microsoft.com/office/officeart/2005/8/layout/cycle2"/>
    <dgm:cxn modelId="{FEAE1668-D7D0-D549-8170-8DAC35D43C4D}" type="presOf" srcId="{EB3EA4D9-483F-5140-A77B-4B649CF692B6}" destId="{BD4F46AC-D15C-BA4A-9A3C-63681209A404}" srcOrd="1" destOrd="0" presId="urn:microsoft.com/office/officeart/2005/8/layout/cycle2"/>
    <dgm:cxn modelId="{958F7E6D-5817-F049-B701-3E64A9057162}" type="presOf" srcId="{432826B3-4D54-2548-9C58-416C24EB340D}" destId="{FBF2046F-CD2A-6C4C-8A93-2706D1233714}" srcOrd="0" destOrd="0" presId="urn:microsoft.com/office/officeart/2005/8/layout/cycle2"/>
    <dgm:cxn modelId="{33945790-3B44-9544-A057-CEACA4DDC50C}" type="presOf" srcId="{DC09F804-F783-0241-A0B5-085F4D842DBB}" destId="{013FC4F7-EE19-F347-B9A4-21BE3FDB5333}" srcOrd="0" destOrd="0" presId="urn:microsoft.com/office/officeart/2005/8/layout/cycle2"/>
    <dgm:cxn modelId="{889FD695-9C49-7E4B-845C-0F3373F87087}" type="presOf" srcId="{DC09F804-F783-0241-A0B5-085F4D842DBB}" destId="{5196B650-68D7-3149-A038-ACB3DB8FCE9E}" srcOrd="1" destOrd="0" presId="urn:microsoft.com/office/officeart/2005/8/layout/cycle2"/>
    <dgm:cxn modelId="{669E099E-CC60-9E4F-8086-234D24AC5DBF}" type="presOf" srcId="{9C463C2A-5EAD-7646-B553-99EB604A22FA}" destId="{433631B4-2723-5F4C-85D5-60A716CF0654}" srcOrd="0" destOrd="0" presId="urn:microsoft.com/office/officeart/2005/8/layout/cycle2"/>
    <dgm:cxn modelId="{CEB250B1-2EA2-7942-8DB8-D28742AF9E9D}" type="presOf" srcId="{6062EAD4-C881-E741-921C-791509D5C4A6}" destId="{4AA0F469-8155-4548-BB29-8E5CD1CD4F95}" srcOrd="0" destOrd="0" presId="urn:microsoft.com/office/officeart/2005/8/layout/cycle2"/>
    <dgm:cxn modelId="{132BB5D9-4954-E943-9D58-570025DC2E6F}" type="presOf" srcId="{9C463C2A-5EAD-7646-B553-99EB604A22FA}" destId="{8147C6CD-7D3A-7F40-969A-DC6634E8D1BF}" srcOrd="1" destOrd="0" presId="urn:microsoft.com/office/officeart/2005/8/layout/cycle2"/>
    <dgm:cxn modelId="{E02814F2-59EA-274F-90B6-5B8E0F336930}" srcId="{3E79A507-71E5-BE40-8219-B632E77DA7BE}" destId="{6062EAD4-C881-E741-921C-791509D5C4A6}" srcOrd="0" destOrd="0" parTransId="{2FB0516C-105C-414D-B94F-1A5A3F5BA774}" sibTransId="{DC09F804-F783-0241-A0B5-085F4D842DBB}"/>
    <dgm:cxn modelId="{594551FC-B0F5-DF4C-BB75-3B311060E9D9}" type="presOf" srcId="{EB3EA4D9-483F-5140-A77B-4B649CF692B6}" destId="{9229062F-562A-F043-BF76-A45B0C211597}" srcOrd="0" destOrd="0" presId="urn:microsoft.com/office/officeart/2005/8/layout/cycle2"/>
    <dgm:cxn modelId="{3A422BDF-8199-BD41-9179-02CA573F8848}" type="presParOf" srcId="{D9FC1BAB-510C-FE4A-A49C-E30B94C32E13}" destId="{4AA0F469-8155-4548-BB29-8E5CD1CD4F95}" srcOrd="0" destOrd="0" presId="urn:microsoft.com/office/officeart/2005/8/layout/cycle2"/>
    <dgm:cxn modelId="{FB4E9E21-0A7E-A747-B239-6F7653204136}" type="presParOf" srcId="{D9FC1BAB-510C-FE4A-A49C-E30B94C32E13}" destId="{013FC4F7-EE19-F347-B9A4-21BE3FDB5333}" srcOrd="1" destOrd="0" presId="urn:microsoft.com/office/officeart/2005/8/layout/cycle2"/>
    <dgm:cxn modelId="{AB6FDBEE-F87A-DB46-B71C-94361CBA816C}" type="presParOf" srcId="{013FC4F7-EE19-F347-B9A4-21BE3FDB5333}" destId="{5196B650-68D7-3149-A038-ACB3DB8FCE9E}" srcOrd="0" destOrd="0" presId="urn:microsoft.com/office/officeart/2005/8/layout/cycle2"/>
    <dgm:cxn modelId="{E73BBDBB-2CB8-684C-9FF3-A55141DA2A59}" type="presParOf" srcId="{D9FC1BAB-510C-FE4A-A49C-E30B94C32E13}" destId="{FBF2046F-CD2A-6C4C-8A93-2706D1233714}" srcOrd="2" destOrd="0" presId="urn:microsoft.com/office/officeart/2005/8/layout/cycle2"/>
    <dgm:cxn modelId="{D0462CB8-990B-FA45-B02E-164E94E0ADA9}" type="presParOf" srcId="{D9FC1BAB-510C-FE4A-A49C-E30B94C32E13}" destId="{433631B4-2723-5F4C-85D5-60A716CF0654}" srcOrd="3" destOrd="0" presId="urn:microsoft.com/office/officeart/2005/8/layout/cycle2"/>
    <dgm:cxn modelId="{E8182A31-B744-754F-AFE5-FAC489CC8581}" type="presParOf" srcId="{433631B4-2723-5F4C-85D5-60A716CF0654}" destId="{8147C6CD-7D3A-7F40-969A-DC6634E8D1BF}" srcOrd="0" destOrd="0" presId="urn:microsoft.com/office/officeart/2005/8/layout/cycle2"/>
    <dgm:cxn modelId="{DF170E54-60F4-1A45-9D8A-E5019A3FEED6}" type="presParOf" srcId="{D9FC1BAB-510C-FE4A-A49C-E30B94C32E13}" destId="{00A04959-1DEF-FB4F-88BB-027B5689D034}" srcOrd="4" destOrd="0" presId="urn:microsoft.com/office/officeart/2005/8/layout/cycle2"/>
    <dgm:cxn modelId="{E17F1E6E-17B5-464A-B59A-4048E5A4548D}" type="presParOf" srcId="{D9FC1BAB-510C-FE4A-A49C-E30B94C32E13}" destId="{9229062F-562A-F043-BF76-A45B0C211597}" srcOrd="5" destOrd="0" presId="urn:microsoft.com/office/officeart/2005/8/layout/cycle2"/>
    <dgm:cxn modelId="{A5578AF2-59F4-884E-BBDA-0B1C3FC37478}" type="presParOf" srcId="{9229062F-562A-F043-BF76-A45B0C211597}" destId="{BD4F46AC-D15C-BA4A-9A3C-63681209A40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34CB62-214A-1E45-93E1-A1B98A6DEF20}" type="doc">
      <dgm:prSet loTypeId="urn:microsoft.com/office/officeart/2005/8/layout/funnel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651F2FEC-0547-984F-A0FC-6759A29F6AF1}">
      <dgm:prSet phldrT="[テキスト]"/>
      <dgm:spPr/>
      <dgm:t>
        <a:bodyPr/>
        <a:lstStyle/>
        <a:p>
          <a:r>
            <a:rPr kumimoji="1" lang="ja-JP" altLang="en-US"/>
            <a:t>人数</a:t>
          </a:r>
        </a:p>
      </dgm:t>
    </dgm:pt>
    <dgm:pt modelId="{8EBC3973-5977-EA45-89C4-E3415697912E}" type="parTrans" cxnId="{F36F3DC6-1E93-E04F-807E-28A90DE130E7}">
      <dgm:prSet/>
      <dgm:spPr/>
      <dgm:t>
        <a:bodyPr/>
        <a:lstStyle/>
        <a:p>
          <a:endParaRPr kumimoji="1" lang="ja-JP" altLang="en-US"/>
        </a:p>
      </dgm:t>
    </dgm:pt>
    <dgm:pt modelId="{D14B9AE7-2B71-A549-851A-97840DB3D0A3}" type="sibTrans" cxnId="{F36F3DC6-1E93-E04F-807E-28A90DE130E7}">
      <dgm:prSet/>
      <dgm:spPr/>
      <dgm:t>
        <a:bodyPr/>
        <a:lstStyle/>
        <a:p>
          <a:endParaRPr kumimoji="1" lang="ja-JP" altLang="en-US"/>
        </a:p>
      </dgm:t>
    </dgm:pt>
    <dgm:pt modelId="{F8958642-5500-1940-A123-DF31A862F9FE}">
      <dgm:prSet phldrT="[テキスト]"/>
      <dgm:spPr/>
      <dgm:t>
        <a:bodyPr/>
        <a:lstStyle/>
        <a:p>
          <a:r>
            <a:rPr kumimoji="1" lang="ja-JP" altLang="en-US"/>
            <a:t>必要工数</a:t>
          </a:r>
        </a:p>
      </dgm:t>
    </dgm:pt>
    <dgm:pt modelId="{EFBB2057-F67C-5B46-A61B-23B72E576025}" type="parTrans" cxnId="{573DBB11-8F17-0841-BACD-C3E601B6D419}">
      <dgm:prSet/>
      <dgm:spPr/>
      <dgm:t>
        <a:bodyPr/>
        <a:lstStyle/>
        <a:p>
          <a:endParaRPr kumimoji="1" lang="ja-JP" altLang="en-US"/>
        </a:p>
      </dgm:t>
    </dgm:pt>
    <dgm:pt modelId="{90079EF5-D256-B84D-944A-600B9FF0D6CC}" type="sibTrans" cxnId="{573DBB11-8F17-0841-BACD-C3E601B6D419}">
      <dgm:prSet/>
      <dgm:spPr/>
      <dgm:t>
        <a:bodyPr/>
        <a:lstStyle/>
        <a:p>
          <a:endParaRPr kumimoji="1" lang="ja-JP" altLang="en-US"/>
        </a:p>
      </dgm:t>
    </dgm:pt>
    <dgm:pt modelId="{5410489A-A948-1D48-8F85-32AB6A3E4CA3}">
      <dgm:prSet phldrT="[テキスト]" custT="1"/>
      <dgm:spPr/>
      <dgm:t>
        <a:bodyPr/>
        <a:lstStyle/>
        <a:p>
          <a:r>
            <a:rPr kumimoji="1" lang="ja-JP" altLang="en-US" sz="1800"/>
            <a:t>不確実性</a:t>
          </a:r>
        </a:p>
      </dgm:t>
    </dgm:pt>
    <dgm:pt modelId="{188AC1C7-D773-5148-823D-80EB2B56C561}" type="parTrans" cxnId="{410A4836-94EB-0641-BDE9-BAD6E8A447C8}">
      <dgm:prSet/>
      <dgm:spPr/>
      <dgm:t>
        <a:bodyPr/>
        <a:lstStyle/>
        <a:p>
          <a:endParaRPr kumimoji="1" lang="ja-JP" altLang="en-US"/>
        </a:p>
      </dgm:t>
    </dgm:pt>
    <dgm:pt modelId="{425A95DD-2113-F249-854F-433848C9EFA5}" type="sibTrans" cxnId="{410A4836-94EB-0641-BDE9-BAD6E8A447C8}">
      <dgm:prSet/>
      <dgm:spPr/>
      <dgm:t>
        <a:bodyPr/>
        <a:lstStyle/>
        <a:p>
          <a:endParaRPr kumimoji="1" lang="ja-JP" altLang="en-US"/>
        </a:p>
      </dgm:t>
    </dgm:pt>
    <dgm:pt modelId="{86E7A07E-3098-4B40-A983-2AFBE70651AB}">
      <dgm:prSet phldrT="[テキスト]" custT="1"/>
      <dgm:spPr/>
      <dgm:t>
        <a:bodyPr/>
        <a:lstStyle/>
        <a:p>
          <a:r>
            <a:rPr kumimoji="1" lang="ja-JP" altLang="en-US" sz="2800" b="1" u="sng"/>
            <a:t>最適会議頻度</a:t>
          </a:r>
          <a:r>
            <a:rPr kumimoji="1" lang="ja-JP" altLang="en-US" sz="2600"/>
            <a:t>のご提案！</a:t>
          </a:r>
        </a:p>
      </dgm:t>
    </dgm:pt>
    <dgm:pt modelId="{209D47C8-4381-0342-843D-533A78B9A7ED}" type="parTrans" cxnId="{930672AD-5137-3042-A44F-CCDF03E82011}">
      <dgm:prSet/>
      <dgm:spPr/>
      <dgm:t>
        <a:bodyPr/>
        <a:lstStyle/>
        <a:p>
          <a:endParaRPr kumimoji="1" lang="ja-JP" altLang="en-US"/>
        </a:p>
      </dgm:t>
    </dgm:pt>
    <dgm:pt modelId="{0F083D96-6FAC-8E45-AE5F-D5DFEEB7A89F}" type="sibTrans" cxnId="{930672AD-5137-3042-A44F-CCDF03E82011}">
      <dgm:prSet/>
      <dgm:spPr/>
      <dgm:t>
        <a:bodyPr/>
        <a:lstStyle/>
        <a:p>
          <a:endParaRPr kumimoji="1" lang="ja-JP" altLang="en-US"/>
        </a:p>
      </dgm:t>
    </dgm:pt>
    <dgm:pt modelId="{FEBE1AAD-6960-1446-A4F4-75AD34616518}" type="pres">
      <dgm:prSet presAssocID="{F834CB62-214A-1E45-93E1-A1B98A6DEF20}" presName="Name0" presStyleCnt="0">
        <dgm:presLayoutVars>
          <dgm:chMax val="4"/>
          <dgm:resizeHandles val="exact"/>
        </dgm:presLayoutVars>
      </dgm:prSet>
      <dgm:spPr/>
    </dgm:pt>
    <dgm:pt modelId="{FEEE731C-39BA-564D-B031-48A3CC630214}" type="pres">
      <dgm:prSet presAssocID="{F834CB62-214A-1E45-93E1-A1B98A6DEF20}" presName="ellipse" presStyleLbl="trBgShp" presStyleIdx="0" presStyleCnt="1"/>
      <dgm:spPr/>
    </dgm:pt>
    <dgm:pt modelId="{BA2153A4-9E6C-5948-A0A9-0CBD170E982E}" type="pres">
      <dgm:prSet presAssocID="{F834CB62-214A-1E45-93E1-A1B98A6DEF20}" presName="arrow1" presStyleLbl="fgShp" presStyleIdx="0" presStyleCnt="1"/>
      <dgm:spPr/>
    </dgm:pt>
    <dgm:pt modelId="{B1FCEF6D-71D4-5C47-A462-68182E4E66EF}" type="pres">
      <dgm:prSet presAssocID="{F834CB62-214A-1E45-93E1-A1B98A6DEF20}" presName="rectangle" presStyleLbl="revTx" presStyleIdx="0" presStyleCnt="1" custScaleX="126530">
        <dgm:presLayoutVars>
          <dgm:bulletEnabled val="1"/>
        </dgm:presLayoutVars>
      </dgm:prSet>
      <dgm:spPr/>
    </dgm:pt>
    <dgm:pt modelId="{2894A3F8-1723-F741-869D-937B163AFEBE}" type="pres">
      <dgm:prSet presAssocID="{F8958642-5500-1940-A123-DF31A862F9FE}" presName="item1" presStyleLbl="node1" presStyleIdx="0" presStyleCnt="3" custScaleX="115135" custScaleY="119122">
        <dgm:presLayoutVars>
          <dgm:bulletEnabled val="1"/>
        </dgm:presLayoutVars>
      </dgm:prSet>
      <dgm:spPr/>
    </dgm:pt>
    <dgm:pt modelId="{9B993F34-BC51-EE44-A3D3-23AC9A05FD00}" type="pres">
      <dgm:prSet presAssocID="{5410489A-A948-1D48-8F85-32AB6A3E4CA3}" presName="item2" presStyleLbl="node1" presStyleIdx="1" presStyleCnt="3">
        <dgm:presLayoutVars>
          <dgm:bulletEnabled val="1"/>
        </dgm:presLayoutVars>
      </dgm:prSet>
      <dgm:spPr/>
    </dgm:pt>
    <dgm:pt modelId="{AA35A96C-5385-4F45-B026-C68B94C77E7F}" type="pres">
      <dgm:prSet presAssocID="{86E7A07E-3098-4B40-A983-2AFBE70651AB}" presName="item3" presStyleLbl="node1" presStyleIdx="2" presStyleCnt="3">
        <dgm:presLayoutVars>
          <dgm:bulletEnabled val="1"/>
        </dgm:presLayoutVars>
      </dgm:prSet>
      <dgm:spPr/>
    </dgm:pt>
    <dgm:pt modelId="{2F857C5A-F7F0-EE4F-BEDA-CE348E2BD350}" type="pres">
      <dgm:prSet presAssocID="{F834CB62-214A-1E45-93E1-A1B98A6DEF20}" presName="funnel" presStyleLbl="trAlignAcc1" presStyleIdx="0" presStyleCnt="1"/>
      <dgm:spPr/>
    </dgm:pt>
  </dgm:ptLst>
  <dgm:cxnLst>
    <dgm:cxn modelId="{573DBB11-8F17-0841-BACD-C3E601B6D419}" srcId="{F834CB62-214A-1E45-93E1-A1B98A6DEF20}" destId="{F8958642-5500-1940-A123-DF31A862F9FE}" srcOrd="1" destOrd="0" parTransId="{EFBB2057-F67C-5B46-A61B-23B72E576025}" sibTransId="{90079EF5-D256-B84D-944A-600B9FF0D6CC}"/>
    <dgm:cxn modelId="{A458991E-FD94-BD4D-BCC3-A00031E943C9}" type="presOf" srcId="{F8958642-5500-1940-A123-DF31A862F9FE}" destId="{9B993F34-BC51-EE44-A3D3-23AC9A05FD00}" srcOrd="0" destOrd="0" presId="urn:microsoft.com/office/officeart/2005/8/layout/funnel1"/>
    <dgm:cxn modelId="{5F81D423-85A3-0A4A-ABB1-018FF94A5BF4}" type="presOf" srcId="{86E7A07E-3098-4B40-A983-2AFBE70651AB}" destId="{B1FCEF6D-71D4-5C47-A462-68182E4E66EF}" srcOrd="0" destOrd="0" presId="urn:microsoft.com/office/officeart/2005/8/layout/funnel1"/>
    <dgm:cxn modelId="{6EA84D28-7731-0246-80B7-6123E8B342C1}" type="presOf" srcId="{5410489A-A948-1D48-8F85-32AB6A3E4CA3}" destId="{2894A3F8-1723-F741-869D-937B163AFEBE}" srcOrd="0" destOrd="0" presId="urn:microsoft.com/office/officeart/2005/8/layout/funnel1"/>
    <dgm:cxn modelId="{410A4836-94EB-0641-BDE9-BAD6E8A447C8}" srcId="{F834CB62-214A-1E45-93E1-A1B98A6DEF20}" destId="{5410489A-A948-1D48-8F85-32AB6A3E4CA3}" srcOrd="2" destOrd="0" parTransId="{188AC1C7-D773-5148-823D-80EB2B56C561}" sibTransId="{425A95DD-2113-F249-854F-433848C9EFA5}"/>
    <dgm:cxn modelId="{23FCF993-3E1F-CB46-AFBF-38C343593CDD}" type="presOf" srcId="{651F2FEC-0547-984F-A0FC-6759A29F6AF1}" destId="{AA35A96C-5385-4F45-B026-C68B94C77E7F}" srcOrd="0" destOrd="0" presId="urn:microsoft.com/office/officeart/2005/8/layout/funnel1"/>
    <dgm:cxn modelId="{930672AD-5137-3042-A44F-CCDF03E82011}" srcId="{F834CB62-214A-1E45-93E1-A1B98A6DEF20}" destId="{86E7A07E-3098-4B40-A983-2AFBE70651AB}" srcOrd="3" destOrd="0" parTransId="{209D47C8-4381-0342-843D-533A78B9A7ED}" sibTransId="{0F083D96-6FAC-8E45-AE5F-D5DFEEB7A89F}"/>
    <dgm:cxn modelId="{F36F3DC6-1E93-E04F-807E-28A90DE130E7}" srcId="{F834CB62-214A-1E45-93E1-A1B98A6DEF20}" destId="{651F2FEC-0547-984F-A0FC-6759A29F6AF1}" srcOrd="0" destOrd="0" parTransId="{8EBC3973-5977-EA45-89C4-E3415697912E}" sibTransId="{D14B9AE7-2B71-A549-851A-97840DB3D0A3}"/>
    <dgm:cxn modelId="{3B979CE1-FA3A-7846-92B5-97E22664A1DC}" type="presOf" srcId="{F834CB62-214A-1E45-93E1-A1B98A6DEF20}" destId="{FEBE1AAD-6960-1446-A4F4-75AD34616518}" srcOrd="0" destOrd="0" presId="urn:microsoft.com/office/officeart/2005/8/layout/funnel1"/>
    <dgm:cxn modelId="{76C7B2FC-518E-4C4A-BEF4-84677A0F3175}" type="presParOf" srcId="{FEBE1AAD-6960-1446-A4F4-75AD34616518}" destId="{FEEE731C-39BA-564D-B031-48A3CC630214}" srcOrd="0" destOrd="0" presId="urn:microsoft.com/office/officeart/2005/8/layout/funnel1"/>
    <dgm:cxn modelId="{E673E4B8-6079-654B-9F07-24D9D1DE3CD4}" type="presParOf" srcId="{FEBE1AAD-6960-1446-A4F4-75AD34616518}" destId="{BA2153A4-9E6C-5948-A0A9-0CBD170E982E}" srcOrd="1" destOrd="0" presId="urn:microsoft.com/office/officeart/2005/8/layout/funnel1"/>
    <dgm:cxn modelId="{2C691D49-D7C3-C54D-8975-BB1AF5EB655D}" type="presParOf" srcId="{FEBE1AAD-6960-1446-A4F4-75AD34616518}" destId="{B1FCEF6D-71D4-5C47-A462-68182E4E66EF}" srcOrd="2" destOrd="0" presId="urn:microsoft.com/office/officeart/2005/8/layout/funnel1"/>
    <dgm:cxn modelId="{3A14281C-5AF9-C642-9828-CCC88CF1D704}" type="presParOf" srcId="{FEBE1AAD-6960-1446-A4F4-75AD34616518}" destId="{2894A3F8-1723-F741-869D-937B163AFEBE}" srcOrd="3" destOrd="0" presId="urn:microsoft.com/office/officeart/2005/8/layout/funnel1"/>
    <dgm:cxn modelId="{F9A6082D-444C-B746-93C3-D5892C8050BE}" type="presParOf" srcId="{FEBE1AAD-6960-1446-A4F4-75AD34616518}" destId="{9B993F34-BC51-EE44-A3D3-23AC9A05FD00}" srcOrd="4" destOrd="0" presId="urn:microsoft.com/office/officeart/2005/8/layout/funnel1"/>
    <dgm:cxn modelId="{5FE90BF7-E126-A146-9BC3-92C31A2D16B8}" type="presParOf" srcId="{FEBE1AAD-6960-1446-A4F4-75AD34616518}" destId="{AA35A96C-5385-4F45-B026-C68B94C77E7F}" srcOrd="5" destOrd="0" presId="urn:microsoft.com/office/officeart/2005/8/layout/funnel1"/>
    <dgm:cxn modelId="{EC55A120-0C78-1B4A-A25D-9F7DF612E12B}" type="presParOf" srcId="{FEBE1AAD-6960-1446-A4F4-75AD34616518}" destId="{2F857C5A-F7F0-EE4F-BEDA-CE348E2BD350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A0F469-8155-4548-BB29-8E5CD1CD4F95}">
      <dsp:nvSpPr>
        <dsp:cNvPr id="0" name=""/>
        <dsp:cNvSpPr/>
      </dsp:nvSpPr>
      <dsp:spPr>
        <a:xfrm>
          <a:off x="2148966" y="574"/>
          <a:ext cx="1527458" cy="15274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400" kern="1200"/>
            <a:t>力を　合わせて進む</a:t>
          </a:r>
        </a:p>
      </dsp:txBody>
      <dsp:txXfrm>
        <a:off x="2372657" y="224265"/>
        <a:ext cx="1080076" cy="1080076"/>
      </dsp:txXfrm>
    </dsp:sp>
    <dsp:sp modelId="{013FC4F7-EE19-F347-B9A4-21BE3FDB5333}">
      <dsp:nvSpPr>
        <dsp:cNvPr id="0" name=""/>
        <dsp:cNvSpPr/>
      </dsp:nvSpPr>
      <dsp:spPr>
        <a:xfrm rot="3600000">
          <a:off x="3277236" y="1491351"/>
          <a:ext cx="408075" cy="5155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800" kern="1200"/>
        </a:p>
      </dsp:txBody>
      <dsp:txXfrm>
        <a:off x="3307842" y="1541444"/>
        <a:ext cx="285653" cy="309311"/>
      </dsp:txXfrm>
    </dsp:sp>
    <dsp:sp modelId="{FBF2046F-CD2A-6C4C-8A93-2706D1233714}">
      <dsp:nvSpPr>
        <dsp:cNvPr id="0" name=""/>
        <dsp:cNvSpPr/>
      </dsp:nvSpPr>
      <dsp:spPr>
        <a:xfrm>
          <a:off x="3297672" y="1990191"/>
          <a:ext cx="1527458" cy="15274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400" kern="1200"/>
            <a:t>ゴール方向を見失う</a:t>
          </a:r>
        </a:p>
      </dsp:txBody>
      <dsp:txXfrm>
        <a:off x="3521363" y="2213882"/>
        <a:ext cx="1080076" cy="1080076"/>
      </dsp:txXfrm>
    </dsp:sp>
    <dsp:sp modelId="{433631B4-2723-5F4C-85D5-60A716CF0654}">
      <dsp:nvSpPr>
        <dsp:cNvPr id="0" name=""/>
        <dsp:cNvSpPr/>
      </dsp:nvSpPr>
      <dsp:spPr>
        <a:xfrm rot="10800000">
          <a:off x="2720207" y="2496162"/>
          <a:ext cx="408075" cy="5155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800" kern="1200"/>
        </a:p>
      </dsp:txBody>
      <dsp:txXfrm rot="10800000">
        <a:off x="2842629" y="2599265"/>
        <a:ext cx="285653" cy="309311"/>
      </dsp:txXfrm>
    </dsp:sp>
    <dsp:sp modelId="{00A04959-1DEF-FB4F-88BB-027B5689D034}">
      <dsp:nvSpPr>
        <dsp:cNvPr id="0" name=""/>
        <dsp:cNvSpPr/>
      </dsp:nvSpPr>
      <dsp:spPr>
        <a:xfrm>
          <a:off x="1000260" y="1990191"/>
          <a:ext cx="1527458" cy="15274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400" kern="1200"/>
            <a:t>会議で方向を確認</a:t>
          </a:r>
        </a:p>
      </dsp:txBody>
      <dsp:txXfrm>
        <a:off x="1223951" y="2213882"/>
        <a:ext cx="1080076" cy="1080076"/>
      </dsp:txXfrm>
    </dsp:sp>
    <dsp:sp modelId="{9229062F-562A-F043-BF76-A45B0C211597}">
      <dsp:nvSpPr>
        <dsp:cNvPr id="0" name=""/>
        <dsp:cNvSpPr/>
      </dsp:nvSpPr>
      <dsp:spPr>
        <a:xfrm rot="18000000">
          <a:off x="2128530" y="1511355"/>
          <a:ext cx="408075" cy="5155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800" kern="1200"/>
        </a:p>
      </dsp:txBody>
      <dsp:txXfrm>
        <a:off x="2159136" y="1667468"/>
        <a:ext cx="285653" cy="3093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EE731C-39BA-564D-B031-48A3CC630214}">
      <dsp:nvSpPr>
        <dsp:cNvPr id="0" name=""/>
        <dsp:cNvSpPr/>
      </dsp:nvSpPr>
      <dsp:spPr>
        <a:xfrm>
          <a:off x="1379486" y="182879"/>
          <a:ext cx="3629464" cy="1260465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2153A4-9E6C-5948-A0A9-0CBD170E982E}">
      <dsp:nvSpPr>
        <dsp:cNvPr id="0" name=""/>
        <dsp:cNvSpPr/>
      </dsp:nvSpPr>
      <dsp:spPr>
        <a:xfrm>
          <a:off x="2848153" y="3269331"/>
          <a:ext cx="703384" cy="450166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FCEF6D-71D4-5C47-A462-68182E4E66EF}">
      <dsp:nvSpPr>
        <dsp:cNvPr id="0" name=""/>
        <dsp:cNvSpPr/>
      </dsp:nvSpPr>
      <dsp:spPr>
        <a:xfrm>
          <a:off x="1063863" y="3629464"/>
          <a:ext cx="4271963" cy="8440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800" b="1" u="sng" kern="1200"/>
            <a:t>最適会議頻度</a:t>
          </a:r>
          <a:r>
            <a:rPr kumimoji="1" lang="ja-JP" altLang="en-US" sz="2600" kern="1200"/>
            <a:t>のご提案！</a:t>
          </a:r>
        </a:p>
      </dsp:txBody>
      <dsp:txXfrm>
        <a:off x="1063863" y="3629464"/>
        <a:ext cx="4271963" cy="844061"/>
      </dsp:txXfrm>
    </dsp:sp>
    <dsp:sp modelId="{2894A3F8-1723-F741-869D-937B163AFEBE}">
      <dsp:nvSpPr>
        <dsp:cNvPr id="0" name=""/>
        <dsp:cNvSpPr/>
      </dsp:nvSpPr>
      <dsp:spPr>
        <a:xfrm>
          <a:off x="2603224" y="1419642"/>
          <a:ext cx="1457715" cy="15081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800" kern="1200"/>
            <a:t>不確実性</a:t>
          </a:r>
        </a:p>
      </dsp:txBody>
      <dsp:txXfrm>
        <a:off x="2816701" y="1640512"/>
        <a:ext cx="1030761" cy="1066454"/>
      </dsp:txXfrm>
    </dsp:sp>
    <dsp:sp modelId="{9B993F34-BC51-EE44-A3D3-23AC9A05FD00}">
      <dsp:nvSpPr>
        <dsp:cNvPr id="0" name=""/>
        <dsp:cNvSpPr/>
      </dsp:nvSpPr>
      <dsp:spPr>
        <a:xfrm>
          <a:off x="1793076" y="590843"/>
          <a:ext cx="1266092" cy="12660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700" kern="1200"/>
            <a:t>必要工数</a:t>
          </a:r>
        </a:p>
      </dsp:txBody>
      <dsp:txXfrm>
        <a:off x="1978491" y="776258"/>
        <a:ext cx="895262" cy="895262"/>
      </dsp:txXfrm>
    </dsp:sp>
    <dsp:sp modelId="{AA35A96C-5385-4F45-B026-C68B94C77E7F}">
      <dsp:nvSpPr>
        <dsp:cNvPr id="0" name=""/>
        <dsp:cNvSpPr/>
      </dsp:nvSpPr>
      <dsp:spPr>
        <a:xfrm>
          <a:off x="3087303" y="284730"/>
          <a:ext cx="1266092" cy="12660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700" kern="1200"/>
            <a:t>人数</a:t>
          </a:r>
        </a:p>
      </dsp:txBody>
      <dsp:txXfrm>
        <a:off x="3272718" y="470145"/>
        <a:ext cx="895262" cy="895262"/>
      </dsp:txXfrm>
    </dsp:sp>
    <dsp:sp modelId="{2F857C5A-F7F0-EE4F-BEDA-CE348E2BD350}">
      <dsp:nvSpPr>
        <dsp:cNvPr id="0" name=""/>
        <dsp:cNvSpPr/>
      </dsp:nvSpPr>
      <dsp:spPr>
        <a:xfrm>
          <a:off x="1230368" y="28135"/>
          <a:ext cx="3938953" cy="3151162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9/23/19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9/23/19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9/23/19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9/23/19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9/23/19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2324D7-DB91-9F48-9682-68D8B350E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030015"/>
            <a:ext cx="10572000" cy="3390184"/>
          </a:xfrm>
        </p:spPr>
        <p:txBody>
          <a:bodyPr/>
          <a:lstStyle/>
          <a:p>
            <a:r>
              <a:rPr lang="ja-JP" altLang="en-US"/>
              <a:t>「うちのチーム、会議多くね？」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sz="4800"/>
              <a:t>最適な会議頻度を提案する</a:t>
            </a:r>
            <a:br>
              <a:rPr lang="en-US" altLang="ja-JP" sz="4800" dirty="0"/>
            </a:br>
            <a:r>
              <a:rPr lang="ja-JP" altLang="en-US" sz="4800"/>
              <a:t>新アプリケーション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BF1C9EC-A83E-AF42-8FB3-43A2BBBB2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554116"/>
            <a:ext cx="10572000" cy="909746"/>
          </a:xfrm>
        </p:spPr>
        <p:txBody>
          <a:bodyPr>
            <a:normAutofit/>
          </a:bodyPr>
          <a:lstStyle/>
          <a:p>
            <a:r>
              <a:rPr lang="en-US" altLang="ja-JP" sz="4000" b="1" dirty="0" err="1"/>
              <a:t>AstroMeV</a:t>
            </a:r>
            <a:endParaRPr kumimoji="1" lang="ja-JP" altLang="en-US" sz="4000" b="1"/>
          </a:p>
        </p:txBody>
      </p:sp>
    </p:spTree>
    <p:extLst>
      <p:ext uri="{BB962C8B-B14F-4D97-AF65-F5344CB8AC3E}">
        <p14:creationId xmlns:p14="http://schemas.microsoft.com/office/powerpoint/2010/main" val="2722138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676F33-57B1-3147-A3EA-85668A34B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サイボウズ式</a:t>
            </a:r>
            <a:r>
              <a:rPr kumimoji="1" lang="en-US" altLang="ja-JP" dirty="0"/>
              <a:t> Concept</a:t>
            </a:r>
            <a:endParaRPr kumimoji="1" lang="ja-JP" altLang="en-US"/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D99121B2-B8D7-D94E-8156-30C7C0644D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932" y="2705976"/>
            <a:ext cx="3404816" cy="3636963"/>
          </a:xfr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D84779C-59F4-7144-8B74-C33B169F1563}"/>
              </a:ext>
            </a:extLst>
          </p:cNvPr>
          <p:cNvSpPr txBox="1"/>
          <p:nvPr/>
        </p:nvSpPr>
        <p:spPr>
          <a:xfrm>
            <a:off x="3794402" y="3210471"/>
            <a:ext cx="822532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Target</a:t>
            </a:r>
            <a:r>
              <a:rPr kumimoji="1" lang="en-US" altLang="ja-JP" sz="2800" dirty="0"/>
              <a:t> :	</a:t>
            </a:r>
            <a:r>
              <a:rPr kumimoji="1" lang="ja-JP" altLang="en-US" sz="2800"/>
              <a:t>運営しているチームの</a:t>
            </a:r>
            <a:endParaRPr kumimoji="1" lang="en-US" altLang="ja-JP" sz="2800" dirty="0"/>
          </a:p>
          <a:p>
            <a:r>
              <a:rPr kumimoji="1" lang="en-US" altLang="ja-JP" sz="2800" dirty="0"/>
              <a:t>			</a:t>
            </a:r>
            <a:r>
              <a:rPr kumimoji="1" lang="ja-JP" altLang="en-US" sz="2800"/>
              <a:t>会議時間を減らしたいリーダー</a:t>
            </a:r>
            <a:endParaRPr kumimoji="1" lang="en-US" altLang="ja-JP" sz="2800" dirty="0"/>
          </a:p>
          <a:p>
            <a:endParaRPr kumimoji="1" lang="en-US" altLang="ja-JP" sz="2800" dirty="0"/>
          </a:p>
          <a:p>
            <a:r>
              <a:rPr kumimoji="1" lang="en-US" altLang="ja-JP" sz="2800" b="1" dirty="0"/>
              <a:t>Value</a:t>
            </a:r>
            <a:r>
              <a:rPr kumimoji="1" lang="en-US" altLang="ja-JP" sz="2800" dirty="0"/>
              <a:t> :</a:t>
            </a:r>
            <a:r>
              <a:rPr kumimoji="1" lang="ja-JP" altLang="en-US" sz="2800"/>
              <a:t>「チームの定例会議スケジュールを決める</a:t>
            </a:r>
            <a:endParaRPr kumimoji="1" lang="en-US" altLang="ja-JP" sz="2800" dirty="0"/>
          </a:p>
          <a:p>
            <a:r>
              <a:rPr kumimoji="1" lang="en-US" altLang="ja-JP" sz="2800" dirty="0"/>
              <a:t>			</a:t>
            </a:r>
            <a:r>
              <a:rPr kumimoji="1" lang="ja-JP" altLang="en-US" sz="2800"/>
              <a:t>目安が分かって助かるね」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233085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2937C3-F798-6E41-AA4E-723D4038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チーム作業の単純モデル化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31CCBC96-55BB-A044-82C8-058CAA466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023" y="2511048"/>
            <a:ext cx="4849284" cy="3636963"/>
          </a:xfr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1BC07AD-CBD4-C646-BF96-8072F3361CA2}"/>
              </a:ext>
            </a:extLst>
          </p:cNvPr>
          <p:cNvSpPr txBox="1"/>
          <p:nvPr/>
        </p:nvSpPr>
        <p:spPr>
          <a:xfrm>
            <a:off x="5028307" y="2143922"/>
            <a:ext cx="6996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『</a:t>
            </a:r>
            <a:r>
              <a:rPr kumimoji="1" lang="ja-JP" altLang="en-US" sz="3600" b="1"/>
              <a:t>大玉転がし大会</a:t>
            </a:r>
            <a:r>
              <a:rPr kumimoji="1" lang="en-US" altLang="ja-JP" sz="2800" dirty="0"/>
              <a:t>』</a:t>
            </a:r>
            <a:r>
              <a:rPr kumimoji="1" lang="ja-JP" altLang="en-US" sz="2800"/>
              <a:t>として考えてみる</a:t>
            </a:r>
            <a:endParaRPr kumimoji="1" lang="en-US" altLang="ja-JP" sz="2800" dirty="0"/>
          </a:p>
        </p:txBody>
      </p:sp>
      <p:graphicFrame>
        <p:nvGraphicFramePr>
          <p:cNvPr id="3" name="図表 2">
            <a:extLst>
              <a:ext uri="{FF2B5EF4-FFF2-40B4-BE49-F238E27FC236}">
                <a16:creationId xmlns:a16="http://schemas.microsoft.com/office/drawing/2014/main" id="{5B615B80-E4BB-6941-B607-B365E0183D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0265181"/>
              </p:ext>
            </p:extLst>
          </p:nvPr>
        </p:nvGraphicFramePr>
        <p:xfrm>
          <a:off x="5799511" y="2936631"/>
          <a:ext cx="5825392" cy="351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08667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E44403-CF0E-024E-AAA8-881E4E6C5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モデルから最適会議頻度を算出</a:t>
            </a:r>
          </a:p>
        </p:txBody>
      </p:sp>
      <p:graphicFrame>
        <p:nvGraphicFramePr>
          <p:cNvPr id="7" name="図表 6">
            <a:extLst>
              <a:ext uri="{FF2B5EF4-FFF2-40B4-BE49-F238E27FC236}">
                <a16:creationId xmlns:a16="http://schemas.microsoft.com/office/drawing/2014/main" id="{B48C594B-8294-9C45-9554-704907865C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694874"/>
              </p:ext>
            </p:extLst>
          </p:nvPr>
        </p:nvGraphicFramePr>
        <p:xfrm>
          <a:off x="-420922" y="2356339"/>
          <a:ext cx="6399691" cy="4501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04B37A4-E6CB-7945-AEE0-17FFC2671B64}"/>
              </a:ext>
            </a:extLst>
          </p:cNvPr>
          <p:cNvSpPr txBox="1"/>
          <p:nvPr/>
        </p:nvSpPr>
        <p:spPr>
          <a:xfrm>
            <a:off x="5491318" y="2849987"/>
            <a:ext cx="6418745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本モデルに以下の情報を入力</a:t>
            </a:r>
            <a:endParaRPr kumimoji="1" lang="en-US" altLang="ja-JP" sz="2800" dirty="0"/>
          </a:p>
          <a:p>
            <a:pPr marL="457200" indent="-457200">
              <a:buFont typeface="Wingdings" pitchFamily="2" charset="2"/>
              <a:buChar char="Ø"/>
            </a:pPr>
            <a:r>
              <a:rPr kumimoji="1" lang="ja-JP" altLang="en-US" sz="2800"/>
              <a:t>チーム構成員人数</a:t>
            </a:r>
            <a:endParaRPr kumimoji="1" lang="en-US" altLang="ja-JP" sz="2800" dirty="0"/>
          </a:p>
          <a:p>
            <a:pPr marL="457200" indent="-457200">
              <a:buFont typeface="Wingdings" pitchFamily="2" charset="2"/>
              <a:buChar char="Ø"/>
            </a:pPr>
            <a:r>
              <a:rPr kumimoji="1" lang="en-US" altLang="ja-JP" sz="2800" dirty="0"/>
              <a:t>PJ</a:t>
            </a:r>
            <a:r>
              <a:rPr kumimoji="1" lang="ja-JP" altLang="en-US" sz="2800"/>
              <a:t>全体の必要のべ工数</a:t>
            </a:r>
            <a:endParaRPr kumimoji="1" lang="en-US" altLang="ja-JP" sz="2800" dirty="0"/>
          </a:p>
          <a:p>
            <a:pPr marL="457200" indent="-457200">
              <a:buFont typeface="Wingdings" pitchFamily="2" charset="2"/>
              <a:buChar char="Ø"/>
            </a:pPr>
            <a:r>
              <a:rPr kumimoji="1" lang="en-US" altLang="ja-JP" sz="2800" dirty="0"/>
              <a:t>PJ</a:t>
            </a:r>
            <a:r>
              <a:rPr kumimoji="1" lang="ja-JP" altLang="en-US" sz="2800"/>
              <a:t>の不確実性（方向見失い度合い）</a:t>
            </a:r>
            <a:endParaRPr kumimoji="1" lang="en-US" altLang="ja-JP" sz="2800" dirty="0"/>
          </a:p>
          <a:p>
            <a:pPr marL="457200" indent="-457200">
              <a:buFont typeface="Wingdings" pitchFamily="2" charset="2"/>
              <a:buChar char="Ø"/>
            </a:pPr>
            <a:endParaRPr kumimoji="1" lang="en-US" altLang="ja-JP" sz="2800" dirty="0"/>
          </a:p>
          <a:p>
            <a:r>
              <a:rPr kumimoji="1" lang="ja-JP" altLang="en-US" sz="2800"/>
              <a:t>課題としては</a:t>
            </a:r>
            <a:r>
              <a:rPr kumimoji="1" lang="en-US" altLang="ja-JP" sz="2800" dirty="0"/>
              <a:t>…</a:t>
            </a:r>
          </a:p>
          <a:p>
            <a:r>
              <a:rPr kumimoji="1" lang="ja-JP" altLang="en-US" sz="2800"/>
              <a:t>必要工数や不確実性の見積りが難しい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27560374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ォータブル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クォータブル</Template>
  <TotalTime>1186</TotalTime>
  <Words>93</Words>
  <Application>Microsoft Macintosh PowerPoint</Application>
  <PresentationFormat>ワイド画面</PresentationFormat>
  <Paragraphs>25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ＭＳ ゴシック</vt:lpstr>
      <vt:lpstr>Century Gothic</vt:lpstr>
      <vt:lpstr>Wingdings</vt:lpstr>
      <vt:lpstr>Wingdings 2</vt:lpstr>
      <vt:lpstr>クォータブル</vt:lpstr>
      <vt:lpstr>「うちのチーム、会議多くね？」  最適な会議頻度を提案する 新アプリケーション</vt:lpstr>
      <vt:lpstr>サイボウズ式 Concept</vt:lpstr>
      <vt:lpstr>チーム作業の単純モデル化</vt:lpstr>
      <vt:lpstr>モデルから最適会議頻度を算出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「うちのチーム、会議多くね？」  最適な会議数を提案する 新アプリケーション</dc:title>
  <dc:creator>habata sho</dc:creator>
  <cp:lastModifiedBy>habata sho</cp:lastModifiedBy>
  <cp:revision>13</cp:revision>
  <dcterms:created xsi:type="dcterms:W3CDTF">2019-09-22T09:41:45Z</dcterms:created>
  <dcterms:modified xsi:type="dcterms:W3CDTF">2019-09-23T13:42:15Z</dcterms:modified>
</cp:coreProperties>
</file>