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0"/>
  </p:normalViewPr>
  <p:slideViewPr>
    <p:cSldViewPr snapToGrid="0">
      <p:cViewPr varScale="1">
        <p:scale>
          <a:sx n="148" d="100"/>
          <a:sy n="148" d="100"/>
        </p:scale>
        <p:origin x="216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5992F-D228-ADDF-C361-6F1356202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E4A4D-F57F-9B3C-EA64-2378133BD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EF92A-9021-B1CE-7E3A-45F707D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E5B4-7A23-8B46-A908-44B4384204E4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7A4DB-874D-31AC-E79A-1D369E04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6912C-8F6D-9876-0748-85B60C7A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38D5-FA43-0F49-9AE5-ACD1A48B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3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502FF-EE93-7C2D-0316-DE7F81BC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08BAE-B867-E2F6-ED7F-203D24F65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93222-9E2B-99FD-3D09-2F32EB4E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E5B4-7A23-8B46-A908-44B4384204E4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E73BB-0C72-ECDF-73AA-B66EBCF6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92F0B-EC3D-F266-62EF-25A4B5A1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38D5-FA43-0F49-9AE5-ACD1A48B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FF6D92-EF6A-6427-787D-A22989FE2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09848-BD7A-1075-2450-618777C12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83E09-157D-3CDE-169E-D2FCBE99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E5B4-7A23-8B46-A908-44B4384204E4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AD85F-9BCD-D585-4D50-D34ADD27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98F86-ED6D-2F65-AA81-D5300D93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38D5-FA43-0F49-9AE5-ACD1A48B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7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42F0-8890-E531-6B32-9FEAE050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C65F1-AE09-CD04-EA8C-60BC3B6C8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0D103-C3E5-37D5-BEDC-2B33C20E7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E5B4-7A23-8B46-A908-44B4384204E4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DCD26-3C52-1DD2-C186-2AC36AE29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33D10-2291-29BC-0C8F-1F46B768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38D5-FA43-0F49-9AE5-ACD1A48B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0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37426-E527-6C36-A6C7-7BA9A9C6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24CA4-7035-C5F2-CE63-0E4F464D4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9D347-5CF3-A1B1-9DC2-83EEE58B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E5B4-7A23-8B46-A908-44B4384204E4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C3937-A2F2-0FB6-6695-48CBD6079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B6DC8-17AC-324F-4EA0-8D4C8B45E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38D5-FA43-0F49-9AE5-ACD1A48B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9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7C48E-52F0-EDBC-43C4-E8F6A3971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90A42-5AED-A157-703B-F92A94879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18324-9B18-9EF9-8EC9-2E6B05341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95C1A-776B-FF17-7926-300987DE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E5B4-7A23-8B46-A908-44B4384204E4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DB2CB-05A5-7735-97F0-82CC211B5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49C57-5523-D8B2-9328-7EF18E48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38D5-FA43-0F49-9AE5-ACD1A48B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4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CC31-FC57-52F8-0EB3-1C12DD9EA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55B69-C37A-551E-6768-A96F843FC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9908C-6B37-6613-EC67-DAA9B24B1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FEED8C-0403-081D-6B87-250B78071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F96AA-ADA9-CD51-5C0D-2ECBD617A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E2F9BB-11AC-7EDC-D11B-9A7170E2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E5B4-7A23-8B46-A908-44B4384204E4}" type="datetimeFigureOut">
              <a:rPr lang="en-US" smtClean="0"/>
              <a:t>3/18/24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B0EC7A-B2A5-74E5-026F-F4ED8E48C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B5BFE2-7290-69FF-38E0-6BBF5D71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38D5-FA43-0F49-9AE5-ACD1A48B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829C-6BC3-3C05-22D0-42623E7E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D95FC-1955-618F-2298-7362A4C46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E5B4-7A23-8B46-A908-44B4384204E4}" type="datetimeFigureOut">
              <a:rPr lang="en-US" smtClean="0"/>
              <a:t>3/18/24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01DCC-434B-8621-3313-A8CA1D33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673A2-3B99-FA35-1EAF-72C88752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38D5-FA43-0F49-9AE5-ACD1A48B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7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2B7E55-BF3F-C334-B962-E8D08157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E5B4-7A23-8B46-A908-44B4384204E4}" type="datetimeFigureOut">
              <a:rPr lang="en-US" smtClean="0"/>
              <a:t>3/18/24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A3D95-9768-FA03-B1C0-EAD2C359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04EFA-4185-F124-C82F-FF843B17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38D5-FA43-0F49-9AE5-ACD1A48B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5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983A-24D5-0E1A-4814-6F63503A8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93EA-89ED-FFBC-41D9-743D6E3BC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53BE0-C837-B171-B6EA-8738D2434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E7E75-25F3-F44C-64DF-DCF27954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E5B4-7A23-8B46-A908-44B4384204E4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94869-6A9F-D683-A378-DEB353B9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F90E0-9260-522D-20F1-D390D28C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38D5-FA43-0F49-9AE5-ACD1A48B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7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5C79-8F16-E1AE-A2EC-48BB6E48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69C795-AE41-C545-E755-76E9E0458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15909-D29F-B43A-E9D0-DB1BAF70E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3B18B-40BA-9535-05E0-88B5479D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E5B4-7A23-8B46-A908-44B4384204E4}" type="datetimeFigureOut">
              <a:rPr lang="en-US" smtClean="0"/>
              <a:t>3/18/24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CACCB-E5BC-F891-9691-A1DB0373E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B1B74-4F43-7490-8A7E-978B0230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38D5-FA43-0F49-9AE5-ACD1A48B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9CD090-C30E-9766-FF6B-D7EFE7A93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ED65E-488A-C444-FFB7-869A4DA91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48D27-907C-50BC-7692-B0EF8A54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BE5B4-7A23-8B46-A908-44B4384204E4}" type="datetimeFigureOut">
              <a:rPr lang="en-US" smtClean="0"/>
              <a:t>3/18/24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2D814-28CB-36DA-FB2E-611DEE313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E5BA5-52E8-E2AD-12E7-568454E6C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038D5-FA43-0F49-9AE5-ACD1A48B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5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4DBE860-921C-B9B6-FC38-8FCB05F10422}"/>
              </a:ext>
            </a:extLst>
          </p:cNvPr>
          <p:cNvSpPr>
            <a:spLocks noChangeAspect="1"/>
          </p:cNvSpPr>
          <p:nvPr/>
        </p:nvSpPr>
        <p:spPr>
          <a:xfrm rot="10800000">
            <a:off x="8873706" y="3929333"/>
            <a:ext cx="1371600" cy="13716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3E3DFD-A342-28D7-5DC3-3E9CCC8F97B8}"/>
              </a:ext>
            </a:extLst>
          </p:cNvPr>
          <p:cNvSpPr>
            <a:spLocks noChangeAspect="1"/>
          </p:cNvSpPr>
          <p:nvPr/>
        </p:nvSpPr>
        <p:spPr>
          <a:xfrm rot="10800000">
            <a:off x="8873706" y="2494474"/>
            <a:ext cx="1371600" cy="13716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AEB6AE-7611-D082-D8D9-2132AFBF7A97}"/>
              </a:ext>
            </a:extLst>
          </p:cNvPr>
          <p:cNvSpPr>
            <a:spLocks noChangeAspect="1"/>
          </p:cNvSpPr>
          <p:nvPr/>
        </p:nvSpPr>
        <p:spPr>
          <a:xfrm rot="10800000">
            <a:off x="8873706" y="974787"/>
            <a:ext cx="1371600" cy="1371600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56ED1E-AC68-1B00-37E1-683A8AF2747F}"/>
              </a:ext>
            </a:extLst>
          </p:cNvPr>
          <p:cNvSpPr>
            <a:spLocks noChangeAspect="1"/>
          </p:cNvSpPr>
          <p:nvPr/>
        </p:nvSpPr>
        <p:spPr>
          <a:xfrm rot="10800000">
            <a:off x="1690777" y="3929333"/>
            <a:ext cx="1371600" cy="137160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8BAE3E-D419-3205-7C82-E467FF61CFA7}"/>
              </a:ext>
            </a:extLst>
          </p:cNvPr>
          <p:cNvSpPr>
            <a:spLocks noChangeAspect="1"/>
          </p:cNvSpPr>
          <p:nvPr/>
        </p:nvSpPr>
        <p:spPr>
          <a:xfrm rot="10800000">
            <a:off x="1690777" y="2494474"/>
            <a:ext cx="1371600" cy="1371600"/>
          </a:xfrm>
          <a:prstGeom prst="rect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D800E8-39E4-95FE-1502-F6DFA8D6E6C5}"/>
              </a:ext>
            </a:extLst>
          </p:cNvPr>
          <p:cNvSpPr>
            <a:spLocks noChangeAspect="1"/>
          </p:cNvSpPr>
          <p:nvPr/>
        </p:nvSpPr>
        <p:spPr>
          <a:xfrm rot="10800000">
            <a:off x="1690777" y="974787"/>
            <a:ext cx="1371600" cy="1371600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D5120F-5E8E-09AC-1AF6-670767552C23}"/>
              </a:ext>
            </a:extLst>
          </p:cNvPr>
          <p:cNvSpPr>
            <a:spLocks noChangeAspect="1"/>
          </p:cNvSpPr>
          <p:nvPr/>
        </p:nvSpPr>
        <p:spPr>
          <a:xfrm rot="10800000">
            <a:off x="7438845" y="4615133"/>
            <a:ext cx="1371600" cy="1371600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1650B2-263A-2EDD-C442-2A92A507D92E}"/>
              </a:ext>
            </a:extLst>
          </p:cNvPr>
          <p:cNvSpPr>
            <a:spLocks noChangeAspect="1"/>
          </p:cNvSpPr>
          <p:nvPr/>
        </p:nvSpPr>
        <p:spPr>
          <a:xfrm rot="10800000">
            <a:off x="7438845" y="3180274"/>
            <a:ext cx="1371600" cy="1371600"/>
          </a:xfrm>
          <a:prstGeom prst="rect">
            <a:avLst/>
          </a:prstGeom>
          <a:blipFill dpi="0"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3A586C-E62F-A846-D894-E3149F0DD967}"/>
              </a:ext>
            </a:extLst>
          </p:cNvPr>
          <p:cNvSpPr>
            <a:spLocks noChangeAspect="1"/>
          </p:cNvSpPr>
          <p:nvPr/>
        </p:nvSpPr>
        <p:spPr>
          <a:xfrm rot="10800000">
            <a:off x="7438845" y="1660587"/>
            <a:ext cx="1371600" cy="1371600"/>
          </a:xfrm>
          <a:prstGeom prst="rect">
            <a:avLst/>
          </a:prstGeom>
          <a:blipFill dpi="0"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4E599F-EE80-CF2F-EDDA-42C27681ABF0}"/>
              </a:ext>
            </a:extLst>
          </p:cNvPr>
          <p:cNvSpPr>
            <a:spLocks noChangeAspect="1"/>
          </p:cNvSpPr>
          <p:nvPr/>
        </p:nvSpPr>
        <p:spPr>
          <a:xfrm rot="10800000">
            <a:off x="3129950" y="4615133"/>
            <a:ext cx="1371600" cy="1371600"/>
          </a:xfrm>
          <a:prstGeom prst="rect">
            <a:avLst/>
          </a:prstGeom>
          <a:blipFill dpi="0"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A4D9E4-FA81-2953-05C6-F9494CB63C5B}"/>
              </a:ext>
            </a:extLst>
          </p:cNvPr>
          <p:cNvSpPr>
            <a:spLocks noChangeAspect="1"/>
          </p:cNvSpPr>
          <p:nvPr/>
        </p:nvSpPr>
        <p:spPr>
          <a:xfrm rot="10800000">
            <a:off x="3129950" y="3180274"/>
            <a:ext cx="1371600" cy="1371600"/>
          </a:xfrm>
          <a:prstGeom prst="rect">
            <a:avLst/>
          </a:prstGeom>
          <a:blipFill dpi="0"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C480C8-DB1E-8517-D4EA-76C0073B7915}"/>
              </a:ext>
            </a:extLst>
          </p:cNvPr>
          <p:cNvSpPr>
            <a:spLocks noChangeAspect="1"/>
          </p:cNvSpPr>
          <p:nvPr/>
        </p:nvSpPr>
        <p:spPr>
          <a:xfrm rot="10800000">
            <a:off x="3129950" y="1660587"/>
            <a:ext cx="1371600" cy="1371600"/>
          </a:xfrm>
          <a:prstGeom prst="rect">
            <a:avLst/>
          </a:prstGeom>
          <a:blipFill dpi="0" rotWithShape="1"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6548D9-F8E3-C09B-E341-FF76FF15C031}"/>
              </a:ext>
            </a:extLst>
          </p:cNvPr>
          <p:cNvSpPr>
            <a:spLocks noChangeAspect="1"/>
          </p:cNvSpPr>
          <p:nvPr/>
        </p:nvSpPr>
        <p:spPr>
          <a:xfrm rot="10800000">
            <a:off x="4566967" y="4908431"/>
            <a:ext cx="1371600" cy="1371600"/>
          </a:xfrm>
          <a:prstGeom prst="rect">
            <a:avLst/>
          </a:prstGeom>
          <a:blipFill dpi="0"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52D4AA-0376-0414-9962-E6D37FA382EB}"/>
              </a:ext>
            </a:extLst>
          </p:cNvPr>
          <p:cNvSpPr>
            <a:spLocks noChangeAspect="1"/>
          </p:cNvSpPr>
          <p:nvPr/>
        </p:nvSpPr>
        <p:spPr>
          <a:xfrm rot="10800000">
            <a:off x="4566967" y="3473572"/>
            <a:ext cx="1371600" cy="1371600"/>
          </a:xfrm>
          <a:prstGeom prst="rect">
            <a:avLst/>
          </a:prstGeom>
          <a:blipFill dpi="0" rotWithShape="1"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84A701-D417-19C3-A637-A840C002786F}"/>
              </a:ext>
            </a:extLst>
          </p:cNvPr>
          <p:cNvSpPr>
            <a:spLocks noChangeAspect="1"/>
          </p:cNvSpPr>
          <p:nvPr/>
        </p:nvSpPr>
        <p:spPr>
          <a:xfrm rot="10800000">
            <a:off x="4566967" y="1953885"/>
            <a:ext cx="1371600" cy="1371600"/>
          </a:xfrm>
          <a:prstGeom prst="rect">
            <a:avLst/>
          </a:prstGeom>
          <a:blipFill dpi="0" rotWithShape="1"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EF3AB0B-F99C-F469-2168-A8270FEB1765}"/>
              </a:ext>
            </a:extLst>
          </p:cNvPr>
          <p:cNvSpPr>
            <a:spLocks noChangeAspect="1"/>
          </p:cNvSpPr>
          <p:nvPr/>
        </p:nvSpPr>
        <p:spPr>
          <a:xfrm>
            <a:off x="6003984" y="4908431"/>
            <a:ext cx="1371600" cy="1371600"/>
          </a:xfrm>
          <a:prstGeom prst="rect">
            <a:avLst/>
          </a:prstGeom>
          <a:blipFill>
            <a:blip r:embed="rId17"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56FDFE2-ACE5-1002-0111-E8B1B95A757F}"/>
              </a:ext>
            </a:extLst>
          </p:cNvPr>
          <p:cNvSpPr>
            <a:spLocks noChangeAspect="1"/>
          </p:cNvSpPr>
          <p:nvPr/>
        </p:nvSpPr>
        <p:spPr>
          <a:xfrm rot="10800000">
            <a:off x="6003984" y="3473572"/>
            <a:ext cx="1371600" cy="1371600"/>
          </a:xfrm>
          <a:prstGeom prst="rect">
            <a:avLst/>
          </a:prstGeom>
          <a:blipFill dpi="0"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05F8DF-BA09-5A9B-8370-157CA24D7243}"/>
              </a:ext>
            </a:extLst>
          </p:cNvPr>
          <p:cNvSpPr>
            <a:spLocks noChangeAspect="1"/>
          </p:cNvSpPr>
          <p:nvPr/>
        </p:nvSpPr>
        <p:spPr>
          <a:xfrm rot="10800000">
            <a:off x="6003984" y="1953885"/>
            <a:ext cx="1371600" cy="1371600"/>
          </a:xfrm>
          <a:prstGeom prst="rect">
            <a:avLst/>
          </a:prstGeom>
          <a:blipFill dpi="0"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9734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544872-F994-069E-5F6E-122AEE160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17" y="4619"/>
            <a:ext cx="11140966" cy="685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40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544872-F994-069E-5F6E-122AEE160C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382" t="45242" r="4610" b="31607"/>
          <a:stretch/>
        </p:blipFill>
        <p:spPr>
          <a:xfrm>
            <a:off x="1026543" y="1440611"/>
            <a:ext cx="1552755" cy="157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58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Macintosh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Wedig, Bryce</dc:creator>
  <cp:lastModifiedBy>Wedig, Bryce</cp:lastModifiedBy>
  <cp:revision>12</cp:revision>
  <dcterms:created xsi:type="dcterms:W3CDTF">2024-01-03T20:14:40Z</dcterms:created>
  <dcterms:modified xsi:type="dcterms:W3CDTF">2024-03-18T19:05:14Z</dcterms:modified>
</cp:coreProperties>
</file>