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992F-D228-ADDF-C361-6F135620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4A4D-F57F-9B3C-EA64-2378133B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F92A-9021-B1CE-7E3A-45F707D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A4DB-874D-31AC-E79A-1D369E0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912C-8F6D-9876-0748-85B60C7A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02FF-EE93-7C2D-0316-DE7F81B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8BAE-B867-E2F6-ED7F-203D24F6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22-9E2B-99FD-3D09-2F32EB4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73BB-0C72-ECDF-73AA-B66EBCF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F0B-EC3D-F266-62EF-25A4B5A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F6D92-EF6A-6427-787D-A22989FE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9848-BD7A-1075-2450-618777C1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3E09-157D-3CDE-169E-D2FCBE9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85F-9BCD-D585-4D50-D34ADD2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8F86-ED6D-2F65-AA81-D5300D93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2F0-8890-E531-6B32-9FEAE050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5F1-AE09-CD04-EA8C-60BC3B6C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D103-C3E5-37D5-BEDC-2B33C20E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26-3C52-1DD2-C186-2AC36AE2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3D10-2291-29BC-0C8F-1F46B76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426-E527-6C36-A6C7-7BA9A9C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4CA4-7035-C5F2-CE63-0E4F464D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D347-5CF3-A1B1-9DC2-83EEE58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3937-A2F2-0FB6-6695-48CBD607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6DC8-17AC-324F-4EA0-8D4C8B4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48E-52F0-EDBC-43C4-E8F6A397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A42-5AED-A157-703B-F92A9487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8324-9B18-9EF9-8EC9-2E6B0534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5C1A-776B-FF17-7926-300987DE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B2CB-05A5-7735-97F0-82CC211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C57-5523-D8B2-9328-7EF18E48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31-FC57-52F8-0EB3-1C12DD9E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B69-C37A-551E-6768-A96F843F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908C-6B37-6613-EC67-DAA9B24B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ED8C-0403-081D-6B87-250B78071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96AA-ADA9-CD51-5C0D-2ECBD617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2F9BB-11AC-7EDC-D11B-9A7170E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EC7A-B2A5-74E5-026F-F4ED8E4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BFE2-7290-69FF-38E0-6BBF5D7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29C-6BC3-3C05-22D0-42623E7E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D95FC-1955-618F-2298-7362A4C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01DCC-434B-8621-3313-A8CA1D33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73A2-3B99-FA35-1EAF-72C88752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B7E55-BF3F-C334-B962-E8D0815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3D95-9768-FA03-B1C0-EAD2C359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04EFA-4185-F124-C82F-FF843B1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83A-24D5-0E1A-4814-6F63503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93EA-89ED-FFBC-41D9-743D6E3B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BE0-C837-B171-B6EA-8738D243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7E75-25F3-F44C-64DF-DCF2795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869-6A9F-D683-A378-DEB353B9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90E0-9260-522D-20F1-D390D28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C79-8F16-E1AE-A2EC-48BB6E4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9C795-AE41-C545-E755-76E9E04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5909-D29F-B43A-E9D0-DB1BAF70E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B18B-40BA-9535-05E0-88B5479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ACCB-E5BC-F891-9691-A1DB037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1B74-4F43-7490-8A7E-978B023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CD090-C30E-9766-FF6B-D7EFE7A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D65E-488A-C444-FFB7-869A4DA9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8D27-907C-50BC-7692-B0EF8A54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D814-28CB-36DA-FB2E-611DEE31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5BA5-52E8-E2AD-12E7-568454E6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DBE860-921C-B9B6-FC38-8FCB05F10422}"/>
              </a:ext>
            </a:extLst>
          </p:cNvPr>
          <p:cNvSpPr>
            <a:spLocks noChangeAspect="1"/>
          </p:cNvSpPr>
          <p:nvPr/>
        </p:nvSpPr>
        <p:spPr>
          <a:xfrm>
            <a:off x="8873706" y="40932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E3DFD-A342-28D7-5DC3-3E9CCC8F97B8}"/>
              </a:ext>
            </a:extLst>
          </p:cNvPr>
          <p:cNvSpPr>
            <a:spLocks noChangeAspect="1"/>
          </p:cNvSpPr>
          <p:nvPr/>
        </p:nvSpPr>
        <p:spPr>
          <a:xfrm>
            <a:off x="8873706" y="26583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EB6AE-7611-D082-D8D9-2132AFBF7A97}"/>
              </a:ext>
            </a:extLst>
          </p:cNvPr>
          <p:cNvSpPr>
            <a:spLocks noChangeAspect="1"/>
          </p:cNvSpPr>
          <p:nvPr/>
        </p:nvSpPr>
        <p:spPr>
          <a:xfrm>
            <a:off x="8873706" y="11386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6ED1E-AC68-1B00-37E1-683A8AF2747F}"/>
              </a:ext>
            </a:extLst>
          </p:cNvPr>
          <p:cNvSpPr>
            <a:spLocks noChangeAspect="1"/>
          </p:cNvSpPr>
          <p:nvPr/>
        </p:nvSpPr>
        <p:spPr>
          <a:xfrm>
            <a:off x="1690777" y="40932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8BAE3E-D419-3205-7C82-E467FF61CFA7}"/>
              </a:ext>
            </a:extLst>
          </p:cNvPr>
          <p:cNvSpPr>
            <a:spLocks noChangeAspect="1"/>
          </p:cNvSpPr>
          <p:nvPr/>
        </p:nvSpPr>
        <p:spPr>
          <a:xfrm>
            <a:off x="1690777" y="26583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800E8-39E4-95FE-1502-F6DFA8D6E6C5}"/>
              </a:ext>
            </a:extLst>
          </p:cNvPr>
          <p:cNvSpPr>
            <a:spLocks noChangeAspect="1"/>
          </p:cNvSpPr>
          <p:nvPr/>
        </p:nvSpPr>
        <p:spPr>
          <a:xfrm>
            <a:off x="1690777" y="11386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5120F-5E8E-09AC-1AF6-670767552C23}"/>
              </a:ext>
            </a:extLst>
          </p:cNvPr>
          <p:cNvSpPr>
            <a:spLocks noChangeAspect="1"/>
          </p:cNvSpPr>
          <p:nvPr/>
        </p:nvSpPr>
        <p:spPr>
          <a:xfrm>
            <a:off x="7438845" y="47790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650B2-263A-2EDD-C442-2A92A507D92E}"/>
              </a:ext>
            </a:extLst>
          </p:cNvPr>
          <p:cNvSpPr>
            <a:spLocks noChangeAspect="1"/>
          </p:cNvSpPr>
          <p:nvPr/>
        </p:nvSpPr>
        <p:spPr>
          <a:xfrm>
            <a:off x="7438845" y="33441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A586C-E62F-A846-D894-E3149F0DD967}"/>
              </a:ext>
            </a:extLst>
          </p:cNvPr>
          <p:cNvSpPr>
            <a:spLocks noChangeAspect="1"/>
          </p:cNvSpPr>
          <p:nvPr/>
        </p:nvSpPr>
        <p:spPr>
          <a:xfrm>
            <a:off x="7438845" y="18244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E599F-EE80-CF2F-EDDA-42C27681ABF0}"/>
              </a:ext>
            </a:extLst>
          </p:cNvPr>
          <p:cNvSpPr>
            <a:spLocks noChangeAspect="1"/>
          </p:cNvSpPr>
          <p:nvPr/>
        </p:nvSpPr>
        <p:spPr>
          <a:xfrm>
            <a:off x="3129950" y="47790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4D9E4-FA81-2953-05C6-F9494CB63C5B}"/>
              </a:ext>
            </a:extLst>
          </p:cNvPr>
          <p:cNvSpPr>
            <a:spLocks noChangeAspect="1"/>
          </p:cNvSpPr>
          <p:nvPr/>
        </p:nvSpPr>
        <p:spPr>
          <a:xfrm>
            <a:off x="3129950" y="33441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480C8-DB1E-8517-D4EA-76C0073B7915}"/>
              </a:ext>
            </a:extLst>
          </p:cNvPr>
          <p:cNvSpPr>
            <a:spLocks noChangeAspect="1"/>
          </p:cNvSpPr>
          <p:nvPr/>
        </p:nvSpPr>
        <p:spPr>
          <a:xfrm>
            <a:off x="3129950" y="18244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6548D9-F8E3-C09B-E341-FF76FF15C031}"/>
              </a:ext>
            </a:extLst>
          </p:cNvPr>
          <p:cNvSpPr>
            <a:spLocks noChangeAspect="1"/>
          </p:cNvSpPr>
          <p:nvPr/>
        </p:nvSpPr>
        <p:spPr>
          <a:xfrm>
            <a:off x="4564811" y="5011946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2D4AA-0376-0414-9962-E6D37FA382EB}"/>
              </a:ext>
            </a:extLst>
          </p:cNvPr>
          <p:cNvSpPr>
            <a:spLocks noChangeAspect="1"/>
          </p:cNvSpPr>
          <p:nvPr/>
        </p:nvSpPr>
        <p:spPr>
          <a:xfrm>
            <a:off x="4564811" y="35770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4A701-D417-19C3-A637-A840C002786F}"/>
              </a:ext>
            </a:extLst>
          </p:cNvPr>
          <p:cNvSpPr>
            <a:spLocks noChangeAspect="1"/>
          </p:cNvSpPr>
          <p:nvPr/>
        </p:nvSpPr>
        <p:spPr>
          <a:xfrm>
            <a:off x="4564811" y="2057400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F3AB0B-F99C-F469-2168-A8270FEB1765}"/>
              </a:ext>
            </a:extLst>
          </p:cNvPr>
          <p:cNvSpPr>
            <a:spLocks noChangeAspect="1"/>
          </p:cNvSpPr>
          <p:nvPr/>
        </p:nvSpPr>
        <p:spPr>
          <a:xfrm>
            <a:off x="6001828" y="5011946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FDFE2-ACE5-1002-0111-E8B1B95A757F}"/>
              </a:ext>
            </a:extLst>
          </p:cNvPr>
          <p:cNvSpPr>
            <a:spLocks noChangeAspect="1"/>
          </p:cNvSpPr>
          <p:nvPr/>
        </p:nvSpPr>
        <p:spPr>
          <a:xfrm>
            <a:off x="6001828" y="35770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5F8DF-BA09-5A9B-8370-157CA24D7243}"/>
              </a:ext>
            </a:extLst>
          </p:cNvPr>
          <p:cNvSpPr>
            <a:spLocks noChangeAspect="1"/>
          </p:cNvSpPr>
          <p:nvPr/>
        </p:nvSpPr>
        <p:spPr>
          <a:xfrm>
            <a:off x="6001828" y="2057400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197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3</cp:revision>
  <dcterms:created xsi:type="dcterms:W3CDTF">2024-01-03T20:14:40Z</dcterms:created>
  <dcterms:modified xsi:type="dcterms:W3CDTF">2024-01-03T20:19:59Z</dcterms:modified>
</cp:coreProperties>
</file>