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3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5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4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2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31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3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5588-BE3E-4759-8E15-69136FA548D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5588-BE3E-4759-8E15-69136FA548D5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20405-3DF3-4266-8C3A-61FBD0146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3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443" y="5502"/>
            <a:ext cx="6117114" cy="6846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62037">
            <a:off x="4245929" y="1374109"/>
            <a:ext cx="777151" cy="777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4785">
            <a:off x="4963234" y="966900"/>
            <a:ext cx="777240" cy="77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3773">
            <a:off x="5772662" y="498717"/>
            <a:ext cx="777240" cy="777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7455">
            <a:off x="-951906" y="1941169"/>
            <a:ext cx="6594869" cy="36707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97064">
            <a:off x="5842945" y="1453265"/>
            <a:ext cx="777240" cy="77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1374">
            <a:off x="5031474" y="1914097"/>
            <a:ext cx="777240" cy="777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6106">
            <a:off x="4314967" y="2337178"/>
            <a:ext cx="777240" cy="77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5683">
            <a:off x="6127831" y="2290748"/>
            <a:ext cx="777240" cy="77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97624">
            <a:off x="5320676" y="2751944"/>
            <a:ext cx="777240" cy="7772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4715">
            <a:off x="4596880" y="3174900"/>
            <a:ext cx="777240" cy="7772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4387">
            <a:off x="6560023" y="3033215"/>
            <a:ext cx="777240" cy="7772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1252">
            <a:off x="5754805" y="3497235"/>
            <a:ext cx="777240" cy="7772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1716">
            <a:off x="5031475" y="3913496"/>
            <a:ext cx="777240" cy="7772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6419">
            <a:off x="7140052" y="3695130"/>
            <a:ext cx="777240" cy="777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3477">
            <a:off x="6328011" y="4159156"/>
            <a:ext cx="777240" cy="7772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9001">
            <a:off x="5611503" y="4575411"/>
            <a:ext cx="777240" cy="777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1926">
            <a:off x="7936666" y="4236757"/>
            <a:ext cx="777240" cy="7772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4074">
            <a:off x="7119583" y="4698242"/>
            <a:ext cx="777240" cy="7772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93995">
            <a:off x="6409897" y="5121321"/>
            <a:ext cx="777240" cy="77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8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62037">
            <a:off x="4245929" y="1374109"/>
            <a:ext cx="777151" cy="7771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4785">
            <a:off x="4963234" y="966900"/>
            <a:ext cx="777240" cy="777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3773">
            <a:off x="5772662" y="498717"/>
            <a:ext cx="777240" cy="777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97064">
            <a:off x="5842945" y="1453265"/>
            <a:ext cx="777240" cy="7772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1374">
            <a:off x="5031474" y="1914097"/>
            <a:ext cx="777240" cy="7772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6106">
            <a:off x="4314967" y="2337178"/>
            <a:ext cx="777240" cy="7772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5683">
            <a:off x="6127831" y="2290748"/>
            <a:ext cx="777240" cy="7772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97624">
            <a:off x="5320676" y="2751944"/>
            <a:ext cx="777240" cy="7772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4715">
            <a:off x="4596880" y="3174900"/>
            <a:ext cx="777240" cy="7772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4387">
            <a:off x="6560023" y="3033215"/>
            <a:ext cx="777240" cy="77724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1252">
            <a:off x="5754805" y="3497235"/>
            <a:ext cx="777240" cy="77724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21716">
            <a:off x="5031475" y="3913496"/>
            <a:ext cx="777240" cy="7772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6419">
            <a:off x="7140052" y="3695130"/>
            <a:ext cx="777240" cy="7772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3477">
            <a:off x="6328011" y="4159156"/>
            <a:ext cx="777240" cy="77724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9001">
            <a:off x="5611503" y="4575411"/>
            <a:ext cx="777240" cy="777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81926">
            <a:off x="7936666" y="4236757"/>
            <a:ext cx="777240" cy="7772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14074">
            <a:off x="7119583" y="4698242"/>
            <a:ext cx="777240" cy="7772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393995">
            <a:off x="6409897" y="5121321"/>
            <a:ext cx="777240" cy="77724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3032369" y="0"/>
            <a:ext cx="7816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9154557" y="0"/>
            <a:ext cx="0" cy="68524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23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Wedig, Bryce</dc:creator>
  <cp:lastModifiedBy>Wedig, Bryce</cp:lastModifiedBy>
  <cp:revision>7</cp:revision>
  <dcterms:created xsi:type="dcterms:W3CDTF">2024-05-06T20:09:05Z</dcterms:created>
  <dcterms:modified xsi:type="dcterms:W3CDTF">2024-05-06T22:43:50Z</dcterms:modified>
</cp:coreProperties>
</file>