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'ryan, David" initials="OD" lastIdx="2" clrIdx="0">
    <p:extLst>
      <p:ext uri="{19B8F6BF-5375-455C-9EA6-DF929625EA0E}">
        <p15:presenceInfo xmlns:p15="http://schemas.microsoft.com/office/powerpoint/2012/main" userId="S-1-5-21-725345543-1229272821-1177238915-3897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153E1E-B677-46B3-8C8E-6321964C35AA}" v="28" dt="2023-06-07T16:12:08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'ryan, David" userId="94ce1ce1-202e-48a3-aa94-a26d4772917e" providerId="ADAL" clId="{E2153E1E-B677-46B3-8C8E-6321964C35AA}"/>
    <pc:docChg chg="undo custSel addSld delSld modSld">
      <pc:chgData name="O'ryan, David" userId="94ce1ce1-202e-48a3-aa94-a26d4772917e" providerId="ADAL" clId="{E2153E1E-B677-46B3-8C8E-6321964C35AA}" dt="2023-06-07T16:12:13.864" v="2948" actId="20577"/>
      <pc:docMkLst>
        <pc:docMk/>
      </pc:docMkLst>
      <pc:sldChg chg="addSp delSp modSp add del mod">
        <pc:chgData name="O'ryan, David" userId="94ce1ce1-202e-48a3-aa94-a26d4772917e" providerId="ADAL" clId="{E2153E1E-B677-46B3-8C8E-6321964C35AA}" dt="2023-06-07T15:24:33.006" v="606" actId="313"/>
        <pc:sldMkLst>
          <pc:docMk/>
          <pc:sldMk cId="523487479" sldId="261"/>
        </pc:sldMkLst>
        <pc:spChg chg="del mod">
          <ac:chgData name="O'ryan, David" userId="94ce1ce1-202e-48a3-aa94-a26d4772917e" providerId="ADAL" clId="{E2153E1E-B677-46B3-8C8E-6321964C35AA}" dt="2023-06-07T15:11:21.994" v="164" actId="478"/>
          <ac:spMkLst>
            <pc:docMk/>
            <pc:sldMk cId="523487479" sldId="261"/>
            <ac:spMk id="3" creationId="{40444D30-F063-7C1A-BF89-EC9EBF203237}"/>
          </ac:spMkLst>
        </pc:spChg>
        <pc:spChg chg="add del">
          <ac:chgData name="O'ryan, David" userId="94ce1ce1-202e-48a3-aa94-a26d4772917e" providerId="ADAL" clId="{E2153E1E-B677-46B3-8C8E-6321964C35AA}" dt="2023-06-07T15:11:09.417" v="146" actId="478"/>
          <ac:spMkLst>
            <pc:docMk/>
            <pc:sldMk cId="523487479" sldId="261"/>
            <ac:spMk id="4" creationId="{72361BA8-FE92-456F-A457-F06CD69E1725}"/>
          </ac:spMkLst>
        </pc:spChg>
        <pc:spChg chg="mod">
          <ac:chgData name="O'ryan, David" userId="94ce1ce1-202e-48a3-aa94-a26d4772917e" providerId="ADAL" clId="{E2153E1E-B677-46B3-8C8E-6321964C35AA}" dt="2023-06-07T15:11:03.771" v="144" actId="20577"/>
          <ac:spMkLst>
            <pc:docMk/>
            <pc:sldMk cId="523487479" sldId="261"/>
            <ac:spMk id="6" creationId="{F9B7C812-1C89-4632-86B0-7D849F8E2B3D}"/>
          </ac:spMkLst>
        </pc:spChg>
        <pc:spChg chg="add mod">
          <ac:chgData name="O'ryan, David" userId="94ce1ce1-202e-48a3-aa94-a26d4772917e" providerId="ADAL" clId="{E2153E1E-B677-46B3-8C8E-6321964C35AA}" dt="2023-06-07T15:24:33.006" v="606" actId="313"/>
          <ac:spMkLst>
            <pc:docMk/>
            <pc:sldMk cId="523487479" sldId="261"/>
            <ac:spMk id="7" creationId="{7127E884-9993-5556-AE1C-0CDEAEAA5724}"/>
          </ac:spMkLst>
        </pc:spChg>
        <pc:picChg chg="add mod">
          <ac:chgData name="O'ryan, David" userId="94ce1ce1-202e-48a3-aa94-a26d4772917e" providerId="ADAL" clId="{E2153E1E-B677-46B3-8C8E-6321964C35AA}" dt="2023-06-07T15:23:22.554" v="375" actId="1076"/>
          <ac:picMkLst>
            <pc:docMk/>
            <pc:sldMk cId="523487479" sldId="261"/>
            <ac:picMk id="5" creationId="{337811D9-BCE1-C2D2-5D5B-88A589230D02}"/>
          </ac:picMkLst>
        </pc:picChg>
      </pc:sldChg>
      <pc:sldChg chg="addSp delSp modSp mod">
        <pc:chgData name="O'ryan, David" userId="94ce1ce1-202e-48a3-aa94-a26d4772917e" providerId="ADAL" clId="{E2153E1E-B677-46B3-8C8E-6321964C35AA}" dt="2023-06-07T15:10:52.834" v="124" actId="20577"/>
        <pc:sldMkLst>
          <pc:docMk/>
          <pc:sldMk cId="691563289" sldId="262"/>
        </pc:sldMkLst>
        <pc:spChg chg="mod">
          <ac:chgData name="O'ryan, David" userId="94ce1ce1-202e-48a3-aa94-a26d4772917e" providerId="ADAL" clId="{E2153E1E-B677-46B3-8C8E-6321964C35AA}" dt="2023-06-07T15:10:52.834" v="124" actId="20577"/>
          <ac:spMkLst>
            <pc:docMk/>
            <pc:sldMk cId="691563289" sldId="262"/>
            <ac:spMk id="2" creationId="{1E634EE5-6C31-45E5-9266-5B6910409012}"/>
          </ac:spMkLst>
        </pc:spChg>
        <pc:spChg chg="add del">
          <ac:chgData name="O'ryan, David" userId="94ce1ce1-202e-48a3-aa94-a26d4772917e" providerId="ADAL" clId="{E2153E1E-B677-46B3-8C8E-6321964C35AA}" dt="2023-06-07T15:10:37.254" v="72" actId="478"/>
          <ac:spMkLst>
            <pc:docMk/>
            <pc:sldMk cId="691563289" sldId="262"/>
            <ac:spMk id="3" creationId="{552D8B8D-ECFF-4A60-AA41-10A89C556F12}"/>
          </ac:spMkLst>
        </pc:spChg>
        <pc:spChg chg="add del mod">
          <ac:chgData name="O'ryan, David" userId="94ce1ce1-202e-48a3-aa94-a26d4772917e" providerId="ADAL" clId="{E2153E1E-B677-46B3-8C8E-6321964C35AA}" dt="2023-06-07T15:10:29.985" v="70" actId="478"/>
          <ac:spMkLst>
            <pc:docMk/>
            <pc:sldMk cId="691563289" sldId="262"/>
            <ac:spMk id="5" creationId="{A1DC5DCB-F947-3631-A97A-061C7129A6C6}"/>
          </ac:spMkLst>
        </pc:spChg>
        <pc:spChg chg="add del mod">
          <ac:chgData name="O'ryan, David" userId="94ce1ce1-202e-48a3-aa94-a26d4772917e" providerId="ADAL" clId="{E2153E1E-B677-46B3-8C8E-6321964C35AA}" dt="2023-06-07T15:10:39.838" v="73" actId="478"/>
          <ac:spMkLst>
            <pc:docMk/>
            <pc:sldMk cId="691563289" sldId="262"/>
            <ac:spMk id="7" creationId="{F0629F44-398A-9880-CA99-AE4CDDCD1E5D}"/>
          </ac:spMkLst>
        </pc:spChg>
        <pc:spChg chg="add del">
          <ac:chgData name="O'ryan, David" userId="94ce1ce1-202e-48a3-aa94-a26d4772917e" providerId="ADAL" clId="{E2153E1E-B677-46B3-8C8E-6321964C35AA}" dt="2023-06-07T15:10:37.254" v="72" actId="478"/>
          <ac:spMkLst>
            <pc:docMk/>
            <pc:sldMk cId="691563289" sldId="262"/>
            <ac:spMk id="9" creationId="{25814A1C-F393-425E-A1D6-DF2A1890F520}"/>
          </ac:spMkLst>
        </pc:spChg>
        <pc:spChg chg="add del">
          <ac:chgData name="O'ryan, David" userId="94ce1ce1-202e-48a3-aa94-a26d4772917e" providerId="ADAL" clId="{E2153E1E-B677-46B3-8C8E-6321964C35AA}" dt="2023-06-07T15:10:37.254" v="72" actId="478"/>
          <ac:spMkLst>
            <pc:docMk/>
            <pc:sldMk cId="691563289" sldId="262"/>
            <ac:spMk id="12" creationId="{343694CD-103C-4E04-9E90-2F061BF171E3}"/>
          </ac:spMkLst>
        </pc:spChg>
        <pc:spChg chg="add del">
          <ac:chgData name="O'ryan, David" userId="94ce1ce1-202e-48a3-aa94-a26d4772917e" providerId="ADAL" clId="{E2153E1E-B677-46B3-8C8E-6321964C35AA}" dt="2023-06-07T15:10:37.254" v="72" actId="478"/>
          <ac:spMkLst>
            <pc:docMk/>
            <pc:sldMk cId="691563289" sldId="262"/>
            <ac:spMk id="14" creationId="{D8AC2CE4-A136-48D7-A92B-1A3C814A7FA4}"/>
          </ac:spMkLst>
        </pc:spChg>
        <pc:spChg chg="add del">
          <ac:chgData name="O'ryan, David" userId="94ce1ce1-202e-48a3-aa94-a26d4772917e" providerId="ADAL" clId="{E2153E1E-B677-46B3-8C8E-6321964C35AA}" dt="2023-06-07T15:10:37.254" v="72" actId="478"/>
          <ac:spMkLst>
            <pc:docMk/>
            <pc:sldMk cId="691563289" sldId="262"/>
            <ac:spMk id="37" creationId="{B3BBE119-6898-4BE4-C78C-E8CD15FBD155}"/>
          </ac:spMkLst>
        </pc:spChg>
        <pc:picChg chg="add del">
          <ac:chgData name="O'ryan, David" userId="94ce1ce1-202e-48a3-aa94-a26d4772917e" providerId="ADAL" clId="{E2153E1E-B677-46B3-8C8E-6321964C35AA}" dt="2023-06-07T15:10:37.254" v="72" actId="478"/>
          <ac:picMkLst>
            <pc:docMk/>
            <pc:sldMk cId="691563289" sldId="262"/>
            <ac:picMk id="11" creationId="{566A3BDE-FA93-45E9-A249-A22586B2B7E7}"/>
          </ac:picMkLst>
        </pc:picChg>
        <pc:picChg chg="add del">
          <ac:chgData name="O'ryan, David" userId="94ce1ce1-202e-48a3-aa94-a26d4772917e" providerId="ADAL" clId="{E2153E1E-B677-46B3-8C8E-6321964C35AA}" dt="2023-06-07T15:10:37.254" v="72" actId="478"/>
          <ac:picMkLst>
            <pc:docMk/>
            <pc:sldMk cId="691563289" sldId="262"/>
            <ac:picMk id="13" creationId="{723C2559-35B7-434E-ABBB-789C0487B699}"/>
          </ac:picMkLst>
        </pc:picChg>
        <pc:picChg chg="add del">
          <ac:chgData name="O'ryan, David" userId="94ce1ce1-202e-48a3-aa94-a26d4772917e" providerId="ADAL" clId="{E2153E1E-B677-46B3-8C8E-6321964C35AA}" dt="2023-06-07T15:10:37.254" v="72" actId="478"/>
          <ac:picMkLst>
            <pc:docMk/>
            <pc:sldMk cId="691563289" sldId="262"/>
            <ac:picMk id="15" creationId="{EE792F0F-E9A2-3BA2-DEEC-191E35C48BBA}"/>
          </ac:picMkLst>
        </pc:picChg>
        <pc:picChg chg="add del">
          <ac:chgData name="O'ryan, David" userId="94ce1ce1-202e-48a3-aa94-a26d4772917e" providerId="ADAL" clId="{E2153E1E-B677-46B3-8C8E-6321964C35AA}" dt="2023-06-07T15:10:37.254" v="72" actId="478"/>
          <ac:picMkLst>
            <pc:docMk/>
            <pc:sldMk cId="691563289" sldId="262"/>
            <ac:picMk id="23" creationId="{8D6A5AB1-43DC-3C73-1E4F-BBD950030F75}"/>
          </ac:picMkLst>
        </pc:picChg>
        <pc:picChg chg="add del">
          <ac:chgData name="O'ryan, David" userId="94ce1ce1-202e-48a3-aa94-a26d4772917e" providerId="ADAL" clId="{E2153E1E-B677-46B3-8C8E-6321964C35AA}" dt="2023-06-07T15:10:37.254" v="72" actId="478"/>
          <ac:picMkLst>
            <pc:docMk/>
            <pc:sldMk cId="691563289" sldId="262"/>
            <ac:picMk id="27" creationId="{A9DE01D0-5AC5-3E9F-3AB2-3AB594A7DA22}"/>
          </ac:picMkLst>
        </pc:picChg>
      </pc:sldChg>
      <pc:sldChg chg="addSp delSp modSp add mod">
        <pc:chgData name="O'ryan, David" userId="94ce1ce1-202e-48a3-aa94-a26d4772917e" providerId="ADAL" clId="{E2153E1E-B677-46B3-8C8E-6321964C35AA}" dt="2023-06-07T15:26:28.274" v="924" actId="21"/>
        <pc:sldMkLst>
          <pc:docMk/>
          <pc:sldMk cId="2224933725" sldId="263"/>
        </pc:sldMkLst>
        <pc:spChg chg="add mod">
          <ac:chgData name="O'ryan, David" userId="94ce1ce1-202e-48a3-aa94-a26d4772917e" providerId="ADAL" clId="{E2153E1E-B677-46B3-8C8E-6321964C35AA}" dt="2023-06-07T15:26:03.086" v="918" actId="20577"/>
          <ac:spMkLst>
            <pc:docMk/>
            <pc:sldMk cId="2224933725" sldId="263"/>
            <ac:spMk id="5" creationId="{077FBC80-D9B8-8BC7-BF45-8FF988F93444}"/>
          </ac:spMkLst>
        </pc:spChg>
        <pc:picChg chg="add del mod">
          <ac:chgData name="O'ryan, David" userId="94ce1ce1-202e-48a3-aa94-a26d4772917e" providerId="ADAL" clId="{E2153E1E-B677-46B3-8C8E-6321964C35AA}" dt="2023-06-07T15:26:28.274" v="924" actId="21"/>
          <ac:picMkLst>
            <pc:docMk/>
            <pc:sldMk cId="2224933725" sldId="263"/>
            <ac:picMk id="3" creationId="{18BF6537-79C4-70FD-CDCB-91CCEFA41D82}"/>
          </ac:picMkLst>
        </pc:picChg>
      </pc:sldChg>
      <pc:sldChg chg="del">
        <pc:chgData name="O'ryan, David" userId="94ce1ce1-202e-48a3-aa94-a26d4772917e" providerId="ADAL" clId="{E2153E1E-B677-46B3-8C8E-6321964C35AA}" dt="2023-06-07T15:10:00.001" v="8" actId="47"/>
        <pc:sldMkLst>
          <pc:docMk/>
          <pc:sldMk cId="2853933005" sldId="263"/>
        </pc:sldMkLst>
      </pc:sldChg>
      <pc:sldChg chg="del">
        <pc:chgData name="O'ryan, David" userId="94ce1ce1-202e-48a3-aa94-a26d4772917e" providerId="ADAL" clId="{E2153E1E-B677-46B3-8C8E-6321964C35AA}" dt="2023-06-07T15:09:59.441" v="6" actId="47"/>
        <pc:sldMkLst>
          <pc:docMk/>
          <pc:sldMk cId="990216913" sldId="264"/>
        </pc:sldMkLst>
      </pc:sldChg>
      <pc:sldChg chg="addSp delSp modSp add mod">
        <pc:chgData name="O'ryan, David" userId="94ce1ce1-202e-48a3-aa94-a26d4772917e" providerId="ADAL" clId="{E2153E1E-B677-46B3-8C8E-6321964C35AA}" dt="2023-06-07T16:03:26.091" v="1235" actId="1076"/>
        <pc:sldMkLst>
          <pc:docMk/>
          <pc:sldMk cId="3859440810" sldId="264"/>
        </pc:sldMkLst>
        <pc:spChg chg="add mod">
          <ac:chgData name="O'ryan, David" userId="94ce1ce1-202e-48a3-aa94-a26d4772917e" providerId="ADAL" clId="{E2153E1E-B677-46B3-8C8E-6321964C35AA}" dt="2023-06-07T15:28:55.637" v="1025" actId="1582"/>
          <ac:spMkLst>
            <pc:docMk/>
            <pc:sldMk cId="3859440810" sldId="264"/>
            <ac:spMk id="5" creationId="{53F43D4D-F598-43A4-884F-4DE47EC2A78E}"/>
          </ac:spMkLst>
        </pc:spChg>
        <pc:spChg chg="mod">
          <ac:chgData name="O'ryan, David" userId="94ce1ce1-202e-48a3-aa94-a26d4772917e" providerId="ADAL" clId="{E2153E1E-B677-46B3-8C8E-6321964C35AA}" dt="2023-06-07T15:11:36.272" v="201" actId="20577"/>
          <ac:spMkLst>
            <pc:docMk/>
            <pc:sldMk cId="3859440810" sldId="264"/>
            <ac:spMk id="6" creationId="{F9B7C812-1C89-4632-86B0-7D849F8E2B3D}"/>
          </ac:spMkLst>
        </pc:spChg>
        <pc:spChg chg="add mod">
          <ac:chgData name="O'ryan, David" userId="94ce1ce1-202e-48a3-aa94-a26d4772917e" providerId="ADAL" clId="{E2153E1E-B677-46B3-8C8E-6321964C35AA}" dt="2023-06-07T16:02:28.896" v="1100" actId="20577"/>
          <ac:spMkLst>
            <pc:docMk/>
            <pc:sldMk cId="3859440810" sldId="264"/>
            <ac:spMk id="23" creationId="{7A86DC27-F1EE-B1BF-0D2D-CE2CAA48DC9F}"/>
          </ac:spMkLst>
        </pc:spChg>
        <pc:spChg chg="add mod">
          <ac:chgData name="O'ryan, David" userId="94ce1ce1-202e-48a3-aa94-a26d4772917e" providerId="ADAL" clId="{E2153E1E-B677-46B3-8C8E-6321964C35AA}" dt="2023-06-07T16:03:26.091" v="1235" actId="1076"/>
          <ac:spMkLst>
            <pc:docMk/>
            <pc:sldMk cId="3859440810" sldId="264"/>
            <ac:spMk id="24" creationId="{87FA4B55-637B-F9F2-8A17-4FA0D3913169}"/>
          </ac:spMkLst>
        </pc:spChg>
        <pc:spChg chg="add mod">
          <ac:chgData name="O'ryan, David" userId="94ce1ce1-202e-48a3-aa94-a26d4772917e" providerId="ADAL" clId="{E2153E1E-B677-46B3-8C8E-6321964C35AA}" dt="2023-06-07T16:03:19.647" v="1234" actId="20577"/>
          <ac:spMkLst>
            <pc:docMk/>
            <pc:sldMk cId="3859440810" sldId="264"/>
            <ac:spMk id="25" creationId="{364CD3BC-6C73-33A9-8C3E-75C339A556B0}"/>
          </ac:spMkLst>
        </pc:spChg>
        <pc:picChg chg="add del mod">
          <ac:chgData name="O'ryan, David" userId="94ce1ce1-202e-48a3-aa94-a26d4772917e" providerId="ADAL" clId="{E2153E1E-B677-46B3-8C8E-6321964C35AA}" dt="2023-06-07T15:27:18.046" v="939" actId="478"/>
          <ac:picMkLst>
            <pc:docMk/>
            <pc:sldMk cId="3859440810" sldId="264"/>
            <ac:picMk id="2" creationId="{0A0AC2C8-A3D8-6F36-5D3B-EBC2E07C14D9}"/>
          </ac:picMkLst>
        </pc:picChg>
        <pc:picChg chg="add del mod">
          <ac:chgData name="O'ryan, David" userId="94ce1ce1-202e-48a3-aa94-a26d4772917e" providerId="ADAL" clId="{E2153E1E-B677-46B3-8C8E-6321964C35AA}" dt="2023-06-07T15:27:18.046" v="939" actId="478"/>
          <ac:picMkLst>
            <pc:docMk/>
            <pc:sldMk cId="3859440810" sldId="264"/>
            <ac:picMk id="3" creationId="{07045058-8B3B-E94D-4754-026BDEEB7751}"/>
          </ac:picMkLst>
        </pc:picChg>
        <pc:cxnChg chg="add mod">
          <ac:chgData name="O'ryan, David" userId="94ce1ce1-202e-48a3-aa94-a26d4772917e" providerId="ADAL" clId="{E2153E1E-B677-46B3-8C8E-6321964C35AA}" dt="2023-06-07T15:29:37.691" v="1032" actId="14100"/>
          <ac:cxnSpMkLst>
            <pc:docMk/>
            <pc:sldMk cId="3859440810" sldId="264"/>
            <ac:cxnSpMk id="9" creationId="{ABA7E194-1790-44ED-CDD9-5EB777CBB196}"/>
          </ac:cxnSpMkLst>
        </pc:cxnChg>
        <pc:cxnChg chg="add mod">
          <ac:chgData name="O'ryan, David" userId="94ce1ce1-202e-48a3-aa94-a26d4772917e" providerId="ADAL" clId="{E2153E1E-B677-46B3-8C8E-6321964C35AA}" dt="2023-06-07T15:29:41.163" v="1033" actId="14100"/>
          <ac:cxnSpMkLst>
            <pc:docMk/>
            <pc:sldMk cId="3859440810" sldId="264"/>
            <ac:cxnSpMk id="10" creationId="{174C8C35-00BA-AB18-2C43-4A22D666DCFD}"/>
          </ac:cxnSpMkLst>
        </pc:cxnChg>
        <pc:cxnChg chg="add mod">
          <ac:chgData name="O'ryan, David" userId="94ce1ce1-202e-48a3-aa94-a26d4772917e" providerId="ADAL" clId="{E2153E1E-B677-46B3-8C8E-6321964C35AA}" dt="2023-06-07T15:29:46.128" v="1034" actId="14100"/>
          <ac:cxnSpMkLst>
            <pc:docMk/>
            <pc:sldMk cId="3859440810" sldId="264"/>
            <ac:cxnSpMk id="12" creationId="{8AA6168C-02CF-997D-3914-3421EA926712}"/>
          </ac:cxnSpMkLst>
        </pc:cxnChg>
        <pc:cxnChg chg="add del">
          <ac:chgData name="O'ryan, David" userId="94ce1ce1-202e-48a3-aa94-a26d4772917e" providerId="ADAL" clId="{E2153E1E-B677-46B3-8C8E-6321964C35AA}" dt="2023-06-07T15:29:51.823" v="1035" actId="478"/>
          <ac:cxnSpMkLst>
            <pc:docMk/>
            <pc:sldMk cId="3859440810" sldId="264"/>
            <ac:cxnSpMk id="19" creationId="{D978C7B0-8C92-F7A0-E64B-715AD793B755}"/>
          </ac:cxnSpMkLst>
        </pc:cxnChg>
      </pc:sldChg>
      <pc:sldChg chg="addSp modSp add mod">
        <pc:chgData name="O'ryan, David" userId="94ce1ce1-202e-48a3-aa94-a26d4772917e" providerId="ADAL" clId="{E2153E1E-B677-46B3-8C8E-6321964C35AA}" dt="2023-06-07T16:06:44.062" v="1736" actId="20577"/>
        <pc:sldMkLst>
          <pc:docMk/>
          <pc:sldMk cId="3290329464" sldId="265"/>
        </pc:sldMkLst>
        <pc:spChg chg="add mod">
          <ac:chgData name="O'ryan, David" userId="94ce1ce1-202e-48a3-aa94-a26d4772917e" providerId="ADAL" clId="{E2153E1E-B677-46B3-8C8E-6321964C35AA}" dt="2023-06-07T16:06:34.884" v="1720" actId="1076"/>
          <ac:spMkLst>
            <pc:docMk/>
            <pc:sldMk cId="3290329464" sldId="265"/>
            <ac:spMk id="2" creationId="{B139075A-E072-8093-E975-FD7179F07967}"/>
          </ac:spMkLst>
        </pc:spChg>
        <pc:spChg chg="add mod">
          <ac:chgData name="O'ryan, David" userId="94ce1ce1-202e-48a3-aa94-a26d4772917e" providerId="ADAL" clId="{E2153E1E-B677-46B3-8C8E-6321964C35AA}" dt="2023-06-07T16:06:44.062" v="1736" actId="20577"/>
          <ac:spMkLst>
            <pc:docMk/>
            <pc:sldMk cId="3290329464" sldId="265"/>
            <ac:spMk id="3" creationId="{0D26CC8C-2755-96DF-8DD4-8EE42F3425CC}"/>
          </ac:spMkLst>
        </pc:spChg>
        <pc:spChg chg="mod">
          <ac:chgData name="O'ryan, David" userId="94ce1ce1-202e-48a3-aa94-a26d4772917e" providerId="ADAL" clId="{E2153E1E-B677-46B3-8C8E-6321964C35AA}" dt="2023-06-07T15:11:44.591" v="223" actId="20577"/>
          <ac:spMkLst>
            <pc:docMk/>
            <pc:sldMk cId="3290329464" sldId="265"/>
            <ac:spMk id="6" creationId="{F9B7C812-1C89-4632-86B0-7D849F8E2B3D}"/>
          </ac:spMkLst>
        </pc:spChg>
      </pc:sldChg>
      <pc:sldChg chg="del">
        <pc:chgData name="O'ryan, David" userId="94ce1ce1-202e-48a3-aa94-a26d4772917e" providerId="ADAL" clId="{E2153E1E-B677-46B3-8C8E-6321964C35AA}" dt="2023-06-07T15:09:59.241" v="5" actId="47"/>
        <pc:sldMkLst>
          <pc:docMk/>
          <pc:sldMk cId="3853816112" sldId="265"/>
        </pc:sldMkLst>
      </pc:sldChg>
      <pc:sldChg chg="del">
        <pc:chgData name="O'ryan, David" userId="94ce1ce1-202e-48a3-aa94-a26d4772917e" providerId="ADAL" clId="{E2153E1E-B677-46B3-8C8E-6321964C35AA}" dt="2023-06-07T15:09:59.055" v="4" actId="47"/>
        <pc:sldMkLst>
          <pc:docMk/>
          <pc:sldMk cId="2759583809" sldId="266"/>
        </pc:sldMkLst>
      </pc:sldChg>
      <pc:sldChg chg="addSp modSp add mod">
        <pc:chgData name="O'ryan, David" userId="94ce1ce1-202e-48a3-aa94-a26d4772917e" providerId="ADAL" clId="{E2153E1E-B677-46B3-8C8E-6321964C35AA}" dt="2023-06-07T16:08:15.435" v="2146" actId="1076"/>
        <pc:sldMkLst>
          <pc:docMk/>
          <pc:sldMk cId="3654306296" sldId="266"/>
        </pc:sldMkLst>
        <pc:spChg chg="add mod">
          <ac:chgData name="O'ryan, David" userId="94ce1ce1-202e-48a3-aa94-a26d4772917e" providerId="ADAL" clId="{E2153E1E-B677-46B3-8C8E-6321964C35AA}" dt="2023-06-07T16:08:15.435" v="2146" actId="1076"/>
          <ac:spMkLst>
            <pc:docMk/>
            <pc:sldMk cId="3654306296" sldId="266"/>
            <ac:spMk id="2" creationId="{B2A86A59-7D4E-D2D9-06DF-114129EE4719}"/>
          </ac:spMkLst>
        </pc:spChg>
        <pc:spChg chg="mod">
          <ac:chgData name="O'ryan, David" userId="94ce1ce1-202e-48a3-aa94-a26d4772917e" providerId="ADAL" clId="{E2153E1E-B677-46B3-8C8E-6321964C35AA}" dt="2023-06-07T15:11:55.702" v="249" actId="20577"/>
          <ac:spMkLst>
            <pc:docMk/>
            <pc:sldMk cId="3654306296" sldId="266"/>
            <ac:spMk id="6" creationId="{F9B7C812-1C89-4632-86B0-7D849F8E2B3D}"/>
          </ac:spMkLst>
        </pc:spChg>
      </pc:sldChg>
      <pc:sldChg chg="del">
        <pc:chgData name="O'ryan, David" userId="94ce1ce1-202e-48a3-aa94-a26d4772917e" providerId="ADAL" clId="{E2153E1E-B677-46B3-8C8E-6321964C35AA}" dt="2023-06-07T15:09:58.874" v="3" actId="47"/>
        <pc:sldMkLst>
          <pc:docMk/>
          <pc:sldMk cId="3009249030" sldId="267"/>
        </pc:sldMkLst>
      </pc:sldChg>
      <pc:sldChg chg="addSp modSp add mod">
        <pc:chgData name="O'ryan, David" userId="94ce1ce1-202e-48a3-aa94-a26d4772917e" providerId="ADAL" clId="{E2153E1E-B677-46B3-8C8E-6321964C35AA}" dt="2023-06-07T16:10:13.111" v="2490" actId="20577"/>
        <pc:sldMkLst>
          <pc:docMk/>
          <pc:sldMk cId="4106606887" sldId="267"/>
        </pc:sldMkLst>
        <pc:spChg chg="add mod">
          <ac:chgData name="O'ryan, David" userId="94ce1ce1-202e-48a3-aa94-a26d4772917e" providerId="ADAL" clId="{E2153E1E-B677-46B3-8C8E-6321964C35AA}" dt="2023-06-07T16:10:13.111" v="2490" actId="20577"/>
          <ac:spMkLst>
            <pc:docMk/>
            <pc:sldMk cId="4106606887" sldId="267"/>
            <ac:spMk id="2" creationId="{BB479B02-6547-4D5C-4A00-97FB9B5B2EE0}"/>
          </ac:spMkLst>
        </pc:spChg>
        <pc:spChg chg="mod">
          <ac:chgData name="O'ryan, David" userId="94ce1ce1-202e-48a3-aa94-a26d4772917e" providerId="ADAL" clId="{E2153E1E-B677-46B3-8C8E-6321964C35AA}" dt="2023-06-07T15:12:08.935" v="290" actId="20577"/>
          <ac:spMkLst>
            <pc:docMk/>
            <pc:sldMk cId="4106606887" sldId="267"/>
            <ac:spMk id="6" creationId="{F9B7C812-1C89-4632-86B0-7D849F8E2B3D}"/>
          </ac:spMkLst>
        </pc:spChg>
      </pc:sldChg>
      <pc:sldChg chg="modSp add mod">
        <pc:chgData name="O'ryan, David" userId="94ce1ce1-202e-48a3-aa94-a26d4772917e" providerId="ADAL" clId="{E2153E1E-B677-46B3-8C8E-6321964C35AA}" dt="2023-06-07T16:10:21.540" v="2509" actId="20577"/>
        <pc:sldMkLst>
          <pc:docMk/>
          <pc:sldMk cId="2361034336" sldId="268"/>
        </pc:sldMkLst>
        <pc:spChg chg="mod">
          <ac:chgData name="O'ryan, David" userId="94ce1ce1-202e-48a3-aa94-a26d4772917e" providerId="ADAL" clId="{E2153E1E-B677-46B3-8C8E-6321964C35AA}" dt="2023-06-07T16:10:21.540" v="2509" actId="20577"/>
          <ac:spMkLst>
            <pc:docMk/>
            <pc:sldMk cId="2361034336" sldId="268"/>
            <ac:spMk id="6" creationId="{F9B7C812-1C89-4632-86B0-7D849F8E2B3D}"/>
          </ac:spMkLst>
        </pc:spChg>
      </pc:sldChg>
      <pc:sldChg chg="del">
        <pc:chgData name="O'ryan, David" userId="94ce1ce1-202e-48a3-aa94-a26d4772917e" providerId="ADAL" clId="{E2153E1E-B677-46B3-8C8E-6321964C35AA}" dt="2023-06-07T15:09:58.704" v="2" actId="47"/>
        <pc:sldMkLst>
          <pc:docMk/>
          <pc:sldMk cId="2972678199" sldId="268"/>
        </pc:sldMkLst>
      </pc:sldChg>
      <pc:sldChg chg="addSp modSp add mod">
        <pc:chgData name="O'ryan, David" userId="94ce1ce1-202e-48a3-aa94-a26d4772917e" providerId="ADAL" clId="{E2153E1E-B677-46B3-8C8E-6321964C35AA}" dt="2023-06-07T16:11:38.931" v="2849" actId="20577"/>
        <pc:sldMkLst>
          <pc:docMk/>
          <pc:sldMk cId="766570203" sldId="269"/>
        </pc:sldMkLst>
        <pc:spChg chg="add mod">
          <ac:chgData name="O'ryan, David" userId="94ce1ce1-202e-48a3-aa94-a26d4772917e" providerId="ADAL" clId="{E2153E1E-B677-46B3-8C8E-6321964C35AA}" dt="2023-06-07T16:11:38.931" v="2849" actId="20577"/>
          <ac:spMkLst>
            <pc:docMk/>
            <pc:sldMk cId="766570203" sldId="269"/>
            <ac:spMk id="2" creationId="{ACB15878-37B1-FC8E-1811-445F4358C902}"/>
          </ac:spMkLst>
        </pc:spChg>
        <pc:spChg chg="mod">
          <ac:chgData name="O'ryan, David" userId="94ce1ce1-202e-48a3-aa94-a26d4772917e" providerId="ADAL" clId="{E2153E1E-B677-46B3-8C8E-6321964C35AA}" dt="2023-06-07T15:12:25.907" v="329" actId="20577"/>
          <ac:spMkLst>
            <pc:docMk/>
            <pc:sldMk cId="766570203" sldId="269"/>
            <ac:spMk id="6" creationId="{F9B7C812-1C89-4632-86B0-7D849F8E2B3D}"/>
          </ac:spMkLst>
        </pc:spChg>
      </pc:sldChg>
      <pc:sldChg chg="del">
        <pc:chgData name="O'ryan, David" userId="94ce1ce1-202e-48a3-aa94-a26d4772917e" providerId="ADAL" clId="{E2153E1E-B677-46B3-8C8E-6321964C35AA}" dt="2023-06-07T15:09:58.584" v="1" actId="47"/>
        <pc:sldMkLst>
          <pc:docMk/>
          <pc:sldMk cId="1397142297" sldId="269"/>
        </pc:sldMkLst>
      </pc:sldChg>
      <pc:sldChg chg="addSp modSp add mod">
        <pc:chgData name="O'ryan, David" userId="94ce1ce1-202e-48a3-aa94-a26d4772917e" providerId="ADAL" clId="{E2153E1E-B677-46B3-8C8E-6321964C35AA}" dt="2023-06-07T16:12:03.558" v="2909" actId="20577"/>
        <pc:sldMkLst>
          <pc:docMk/>
          <pc:sldMk cId="3122536672" sldId="270"/>
        </pc:sldMkLst>
        <pc:spChg chg="add mod">
          <ac:chgData name="O'ryan, David" userId="94ce1ce1-202e-48a3-aa94-a26d4772917e" providerId="ADAL" clId="{E2153E1E-B677-46B3-8C8E-6321964C35AA}" dt="2023-06-07T16:12:03.558" v="2909" actId="20577"/>
          <ac:spMkLst>
            <pc:docMk/>
            <pc:sldMk cId="3122536672" sldId="270"/>
            <ac:spMk id="2" creationId="{2A1C6B62-451D-502D-37EA-83452CD5FCFB}"/>
          </ac:spMkLst>
        </pc:spChg>
        <pc:spChg chg="mod">
          <ac:chgData name="O'ryan, David" userId="94ce1ce1-202e-48a3-aa94-a26d4772917e" providerId="ADAL" clId="{E2153E1E-B677-46B3-8C8E-6321964C35AA}" dt="2023-06-07T15:12:37.818" v="346" actId="20577"/>
          <ac:spMkLst>
            <pc:docMk/>
            <pc:sldMk cId="3122536672" sldId="270"/>
            <ac:spMk id="6" creationId="{F9B7C812-1C89-4632-86B0-7D849F8E2B3D}"/>
          </ac:spMkLst>
        </pc:spChg>
      </pc:sldChg>
      <pc:sldChg chg="del">
        <pc:chgData name="O'ryan, David" userId="94ce1ce1-202e-48a3-aa94-a26d4772917e" providerId="ADAL" clId="{E2153E1E-B677-46B3-8C8E-6321964C35AA}" dt="2023-06-07T15:09:58.547" v="0" actId="47"/>
        <pc:sldMkLst>
          <pc:docMk/>
          <pc:sldMk cId="4004502579" sldId="270"/>
        </pc:sldMkLst>
      </pc:sldChg>
      <pc:sldChg chg="del">
        <pc:chgData name="O'ryan, David" userId="94ce1ce1-202e-48a3-aa94-a26d4772917e" providerId="ADAL" clId="{E2153E1E-B677-46B3-8C8E-6321964C35AA}" dt="2023-06-07T15:09:59.832" v="7" actId="47"/>
        <pc:sldMkLst>
          <pc:docMk/>
          <pc:sldMk cId="3861080342" sldId="271"/>
        </pc:sldMkLst>
      </pc:sldChg>
      <pc:sldChg chg="addSp modSp add mod">
        <pc:chgData name="O'ryan, David" userId="94ce1ce1-202e-48a3-aa94-a26d4772917e" providerId="ADAL" clId="{E2153E1E-B677-46B3-8C8E-6321964C35AA}" dt="2023-06-07T16:12:13.864" v="2948" actId="20577"/>
        <pc:sldMkLst>
          <pc:docMk/>
          <pc:sldMk cId="4153813077" sldId="271"/>
        </pc:sldMkLst>
        <pc:spChg chg="add mod">
          <ac:chgData name="O'ryan, David" userId="94ce1ce1-202e-48a3-aa94-a26d4772917e" providerId="ADAL" clId="{E2153E1E-B677-46B3-8C8E-6321964C35AA}" dt="2023-06-07T16:12:13.864" v="2948" actId="20577"/>
          <ac:spMkLst>
            <pc:docMk/>
            <pc:sldMk cId="4153813077" sldId="271"/>
            <ac:spMk id="2" creationId="{1A9BE513-5BE7-D5D9-18E5-667D61717C4F}"/>
          </ac:spMkLst>
        </pc:spChg>
        <pc:spChg chg="mod">
          <ac:chgData name="O'ryan, David" userId="94ce1ce1-202e-48a3-aa94-a26d4772917e" providerId="ADAL" clId="{E2153E1E-B677-46B3-8C8E-6321964C35AA}" dt="2023-06-07T15:12:47.286" v="369" actId="20577"/>
          <ac:spMkLst>
            <pc:docMk/>
            <pc:sldMk cId="4153813077" sldId="271"/>
            <ac:spMk id="6" creationId="{F9B7C812-1C89-4632-86B0-7D849F8E2B3D}"/>
          </ac:spMkLst>
        </pc:spChg>
      </pc:sldChg>
    </pc:docChg>
  </pc:docChgLst>
  <pc:docChgLst>
    <pc:chgData name="David O'Ryan" userId="94ce1ce1-202e-48a3-aa94-a26d4772917e" providerId="ADAL" clId="{FF7215B2-4D64-414A-A40B-FD6E22885F53}"/>
    <pc:docChg chg="undo custSel addSld delSld modSld sldOrd">
      <pc:chgData name="David O'Ryan" userId="94ce1ce1-202e-48a3-aa94-a26d4772917e" providerId="ADAL" clId="{FF7215B2-4D64-414A-A40B-FD6E22885F53}" dt="2023-06-06T10:57:21.555" v="838" actId="20577"/>
      <pc:docMkLst>
        <pc:docMk/>
      </pc:docMkLst>
      <pc:sldChg chg="add del">
        <pc:chgData name="David O'Ryan" userId="94ce1ce1-202e-48a3-aa94-a26d4772917e" providerId="ADAL" clId="{FF7215B2-4D64-414A-A40B-FD6E22885F53}" dt="2023-06-06T10:42:05.730" v="50" actId="47"/>
        <pc:sldMkLst>
          <pc:docMk/>
          <pc:sldMk cId="3819815698" sldId="263"/>
        </pc:sldMkLst>
      </pc:sldChg>
      <pc:sldChg chg="add del">
        <pc:chgData name="David O'Ryan" userId="94ce1ce1-202e-48a3-aa94-a26d4772917e" providerId="ADAL" clId="{FF7215B2-4D64-414A-A40B-FD6E22885F53}" dt="2023-06-06T10:42:07.059" v="51" actId="47"/>
        <pc:sldMkLst>
          <pc:docMk/>
          <pc:sldMk cId="4186992324" sldId="264"/>
        </pc:sldMkLst>
      </pc:sldChg>
      <pc:sldChg chg="add del">
        <pc:chgData name="David O'Ryan" userId="94ce1ce1-202e-48a3-aa94-a26d4772917e" providerId="ADAL" clId="{FF7215B2-4D64-414A-A40B-FD6E22885F53}" dt="2023-06-06T10:41:23.428" v="29" actId="47"/>
        <pc:sldMkLst>
          <pc:docMk/>
          <pc:sldMk cId="1876153367" sldId="265"/>
        </pc:sldMkLst>
      </pc:sldChg>
      <pc:sldChg chg="add del">
        <pc:chgData name="David O'Ryan" userId="94ce1ce1-202e-48a3-aa94-a26d4772917e" providerId="ADAL" clId="{FF7215B2-4D64-414A-A40B-FD6E22885F53}" dt="2023-06-06T10:42:18.049" v="53" actId="47"/>
        <pc:sldMkLst>
          <pc:docMk/>
          <pc:sldMk cId="587820145" sldId="266"/>
        </pc:sldMkLst>
      </pc:sldChg>
      <pc:sldChg chg="add del">
        <pc:chgData name="David O'Ryan" userId="94ce1ce1-202e-48a3-aa94-a26d4772917e" providerId="ADAL" clId="{FF7215B2-4D64-414A-A40B-FD6E22885F53}" dt="2023-06-06T10:42:15.123" v="52" actId="47"/>
        <pc:sldMkLst>
          <pc:docMk/>
          <pc:sldMk cId="3953662537" sldId="267"/>
        </pc:sldMkLst>
      </pc:sldChg>
      <pc:sldChg chg="add del">
        <pc:chgData name="David O'Ryan" userId="94ce1ce1-202e-48a3-aa94-a26d4772917e" providerId="ADAL" clId="{FF7215B2-4D64-414A-A40B-FD6E22885F53}" dt="2023-06-06T10:41:55.806" v="37" actId="47"/>
        <pc:sldMkLst>
          <pc:docMk/>
          <pc:sldMk cId="3731212404" sldId="268"/>
        </pc:sldMkLst>
      </pc:sldChg>
      <pc:sldChg chg="add del">
        <pc:chgData name="David O'Ryan" userId="94ce1ce1-202e-48a3-aa94-a26d4772917e" providerId="ADAL" clId="{FF7215B2-4D64-414A-A40B-FD6E22885F53}" dt="2023-06-06T10:42:26.541" v="54" actId="47"/>
        <pc:sldMkLst>
          <pc:docMk/>
          <pc:sldMk cId="2699413797" sldId="269"/>
        </pc:sldMkLst>
      </pc:sldChg>
      <pc:sldChg chg="add del">
        <pc:chgData name="David O'Ryan" userId="94ce1ce1-202e-48a3-aa94-a26d4772917e" providerId="ADAL" clId="{FF7215B2-4D64-414A-A40B-FD6E22885F53}" dt="2023-06-06T10:42:27.946" v="55" actId="47"/>
        <pc:sldMkLst>
          <pc:docMk/>
          <pc:sldMk cId="3057765922" sldId="270"/>
        </pc:sldMkLst>
      </pc:sldChg>
      <pc:sldChg chg="add del">
        <pc:chgData name="David O'Ryan" userId="94ce1ce1-202e-48a3-aa94-a26d4772917e" providerId="ADAL" clId="{FF7215B2-4D64-414A-A40B-FD6E22885F53}" dt="2023-06-06T10:42:33.495" v="57" actId="47"/>
        <pc:sldMkLst>
          <pc:docMk/>
          <pc:sldMk cId="708362321" sldId="271"/>
        </pc:sldMkLst>
      </pc:sldChg>
      <pc:sldChg chg="addSp modSp add del mod modShow">
        <pc:chgData name="David O'Ryan" userId="94ce1ce1-202e-48a3-aa94-a26d4772917e" providerId="ADAL" clId="{FF7215B2-4D64-414A-A40B-FD6E22885F53}" dt="2023-06-06T10:57:02.444" v="832" actId="207"/>
        <pc:sldMkLst>
          <pc:docMk/>
          <pc:sldMk cId="4292496410" sldId="272"/>
        </pc:sldMkLst>
        <pc:spChg chg="add mod">
          <ac:chgData name="David O'Ryan" userId="94ce1ce1-202e-48a3-aa94-a26d4772917e" providerId="ADAL" clId="{FF7215B2-4D64-414A-A40B-FD6E22885F53}" dt="2023-06-06T10:57:02.444" v="832" actId="207"/>
          <ac:spMkLst>
            <pc:docMk/>
            <pc:sldMk cId="4292496410" sldId="272"/>
            <ac:spMk id="2" creationId="{5A7EF958-286F-04A0-8B07-F38D12142D52}"/>
          </ac:spMkLst>
        </pc:spChg>
        <pc:spChg chg="mod">
          <ac:chgData name="David O'Ryan" userId="94ce1ce1-202e-48a3-aa94-a26d4772917e" providerId="ADAL" clId="{FF7215B2-4D64-414A-A40B-FD6E22885F53}" dt="2023-06-06T10:53:07.037" v="529" actId="20577"/>
          <ac:spMkLst>
            <pc:docMk/>
            <pc:sldMk cId="4292496410" sldId="272"/>
            <ac:spMk id="6" creationId="{F9B7C812-1C89-4632-86B0-7D849F8E2B3D}"/>
          </ac:spMkLst>
        </pc:spChg>
      </pc:sldChg>
      <pc:sldChg chg="add del">
        <pc:chgData name="David O'Ryan" userId="94ce1ce1-202e-48a3-aa94-a26d4772917e" providerId="ADAL" clId="{FF7215B2-4D64-414A-A40B-FD6E22885F53}" dt="2023-06-06T10:42:51.319" v="61" actId="47"/>
        <pc:sldMkLst>
          <pc:docMk/>
          <pc:sldMk cId="2392081240" sldId="273"/>
        </pc:sldMkLst>
      </pc:sldChg>
      <pc:sldChg chg="modSp add del mod">
        <pc:chgData name="David O'Ryan" userId="94ce1ce1-202e-48a3-aa94-a26d4772917e" providerId="ADAL" clId="{FF7215B2-4D64-414A-A40B-FD6E22885F53}" dt="2023-06-06T10:57:21.555" v="838" actId="20577"/>
        <pc:sldMkLst>
          <pc:docMk/>
          <pc:sldMk cId="194123826" sldId="274"/>
        </pc:sldMkLst>
        <pc:spChg chg="mod">
          <ac:chgData name="David O'Ryan" userId="94ce1ce1-202e-48a3-aa94-a26d4772917e" providerId="ADAL" clId="{FF7215B2-4D64-414A-A40B-FD6E22885F53}" dt="2023-06-06T10:57:21.555" v="838" actId="20577"/>
          <ac:spMkLst>
            <pc:docMk/>
            <pc:sldMk cId="194123826" sldId="274"/>
            <ac:spMk id="7" creationId="{37081978-ABB7-4E44-B693-B8563FD70C4F}"/>
          </ac:spMkLst>
        </pc:spChg>
      </pc:sldChg>
      <pc:sldChg chg="add del">
        <pc:chgData name="David O'Ryan" userId="94ce1ce1-202e-48a3-aa94-a26d4772917e" providerId="ADAL" clId="{FF7215B2-4D64-414A-A40B-FD6E22885F53}" dt="2023-06-06T10:41:25.408" v="30" actId="47"/>
        <pc:sldMkLst>
          <pc:docMk/>
          <pc:sldMk cId="1296652696" sldId="275"/>
        </pc:sldMkLst>
      </pc:sldChg>
      <pc:sldChg chg="add del">
        <pc:chgData name="David O'Ryan" userId="94ce1ce1-202e-48a3-aa94-a26d4772917e" providerId="ADAL" clId="{FF7215B2-4D64-414A-A40B-FD6E22885F53}" dt="2023-06-06T10:42:30.640" v="56" actId="47"/>
        <pc:sldMkLst>
          <pc:docMk/>
          <pc:sldMk cId="3788625397" sldId="295"/>
        </pc:sldMkLst>
      </pc:sldChg>
      <pc:sldChg chg="add del ord">
        <pc:chgData name="David O'Ryan" userId="94ce1ce1-202e-48a3-aa94-a26d4772917e" providerId="ADAL" clId="{FF7215B2-4D64-414A-A40B-FD6E22885F53}" dt="2023-06-06T10:42:46.153" v="60" actId="47"/>
        <pc:sldMkLst>
          <pc:docMk/>
          <pc:sldMk cId="1804888303" sldId="296"/>
        </pc:sldMkLst>
      </pc:sldChg>
      <pc:sldChg chg="add del mod modShow">
        <pc:chgData name="David O'Ryan" userId="94ce1ce1-202e-48a3-aa94-a26d4772917e" providerId="ADAL" clId="{FF7215B2-4D64-414A-A40B-FD6E22885F53}" dt="2023-06-06T10:52:09.241" v="511" actId="729"/>
        <pc:sldMkLst>
          <pc:docMk/>
          <pc:sldMk cId="2022041976" sldId="297"/>
        </pc:sldMkLst>
      </pc:sldChg>
      <pc:sldChg chg="add del mod ord modShow">
        <pc:chgData name="David O'Ryan" userId="94ce1ce1-202e-48a3-aa94-a26d4772917e" providerId="ADAL" clId="{FF7215B2-4D64-414A-A40B-FD6E22885F53}" dt="2023-06-06T10:51:51.529" v="510" actId="729"/>
        <pc:sldMkLst>
          <pc:docMk/>
          <pc:sldMk cId="601242303" sldId="298"/>
        </pc:sldMkLst>
      </pc:sldChg>
      <pc:sldChg chg="add del">
        <pc:chgData name="David O'Ryan" userId="94ce1ce1-202e-48a3-aa94-a26d4772917e" providerId="ADAL" clId="{FF7215B2-4D64-414A-A40B-FD6E22885F53}" dt="2023-06-06T10:41:22.280" v="28" actId="47"/>
        <pc:sldMkLst>
          <pc:docMk/>
          <pc:sldMk cId="2081720548" sldId="299"/>
        </pc:sldMkLst>
      </pc:sldChg>
      <pc:sldChg chg="add del">
        <pc:chgData name="David O'Ryan" userId="94ce1ce1-202e-48a3-aa94-a26d4772917e" providerId="ADAL" clId="{FF7215B2-4D64-414A-A40B-FD6E22885F53}" dt="2023-06-06T10:41:56.236" v="48" actId="47"/>
        <pc:sldMkLst>
          <pc:docMk/>
          <pc:sldMk cId="1505178198" sldId="300"/>
        </pc:sldMkLst>
      </pc:sldChg>
      <pc:sldChg chg="add del">
        <pc:chgData name="David O'Ryan" userId="94ce1ce1-202e-48a3-aa94-a26d4772917e" providerId="ADAL" clId="{FF7215B2-4D64-414A-A40B-FD6E22885F53}" dt="2023-06-06T10:41:56.259" v="49" actId="47"/>
        <pc:sldMkLst>
          <pc:docMk/>
          <pc:sldMk cId="2454845330" sldId="302"/>
        </pc:sldMkLst>
      </pc:sldChg>
      <pc:sldChg chg="addSp delSp modSp add mod">
        <pc:chgData name="David O'Ryan" userId="94ce1ce1-202e-48a3-aa94-a26d4772917e" providerId="ADAL" clId="{FF7215B2-4D64-414A-A40B-FD6E22885F53}" dt="2023-06-06T10:56:33.209" v="827" actId="20577"/>
        <pc:sldMkLst>
          <pc:docMk/>
          <pc:sldMk cId="552127430" sldId="303"/>
        </pc:sldMkLst>
        <pc:spChg chg="add del mod">
          <ac:chgData name="David O'Ryan" userId="94ce1ce1-202e-48a3-aa94-a26d4772917e" providerId="ADAL" clId="{FF7215B2-4D64-414A-A40B-FD6E22885F53}" dt="2023-06-06T10:44:13.765" v="120"/>
          <ac:spMkLst>
            <pc:docMk/>
            <pc:sldMk cId="552127430" sldId="303"/>
            <ac:spMk id="2" creationId="{286C64C1-7829-0371-4E71-88513E88F9CC}"/>
          </ac:spMkLst>
        </pc:spChg>
        <pc:spChg chg="add mod">
          <ac:chgData name="David O'Ryan" userId="94ce1ce1-202e-48a3-aa94-a26d4772917e" providerId="ADAL" clId="{FF7215B2-4D64-414A-A40B-FD6E22885F53}" dt="2023-06-06T10:49:56.763" v="347" actId="20577"/>
          <ac:spMkLst>
            <pc:docMk/>
            <pc:sldMk cId="552127430" sldId="303"/>
            <ac:spMk id="3" creationId="{66950BE3-77ED-7EBB-4CB1-4498F648E63D}"/>
          </ac:spMkLst>
        </pc:spChg>
        <pc:spChg chg="mod">
          <ac:chgData name="David O'Ryan" userId="94ce1ce1-202e-48a3-aa94-a26d4772917e" providerId="ADAL" clId="{FF7215B2-4D64-414A-A40B-FD6E22885F53}" dt="2023-06-06T10:43:11.726" v="75" actId="20577"/>
          <ac:spMkLst>
            <pc:docMk/>
            <pc:sldMk cId="552127430" sldId="303"/>
            <ac:spMk id="6" creationId="{F9B7C812-1C89-4632-86B0-7D849F8E2B3D}"/>
          </ac:spMkLst>
        </pc:spChg>
        <pc:spChg chg="mod">
          <ac:chgData name="David O'Ryan" userId="94ce1ce1-202e-48a3-aa94-a26d4772917e" providerId="ADAL" clId="{FF7215B2-4D64-414A-A40B-FD6E22885F53}" dt="2023-06-06T10:56:33.209" v="827" actId="20577"/>
          <ac:spMkLst>
            <pc:docMk/>
            <pc:sldMk cId="552127430" sldId="303"/>
            <ac:spMk id="16" creationId="{F0E37138-7824-492D-8FD4-FF0F03156FCC}"/>
          </ac:spMkLst>
        </pc:spChg>
        <pc:spChg chg="add mod">
          <ac:chgData name="David O'Ryan" userId="94ce1ce1-202e-48a3-aa94-a26d4772917e" providerId="ADAL" clId="{FF7215B2-4D64-414A-A40B-FD6E22885F53}" dt="2023-06-06T10:47:09.730" v="324" actId="1036"/>
          <ac:spMkLst>
            <pc:docMk/>
            <pc:sldMk cId="552127430" sldId="303"/>
            <ac:spMk id="19" creationId="{AD2DC80D-F224-67C6-6603-52C03FD830A4}"/>
          </ac:spMkLst>
        </pc:spChg>
        <pc:spChg chg="add mod">
          <ac:chgData name="David O'Ryan" userId="94ce1ce1-202e-48a3-aa94-a26d4772917e" providerId="ADAL" clId="{FF7215B2-4D64-414A-A40B-FD6E22885F53}" dt="2023-06-06T10:48:07.079" v="335" actId="1038"/>
          <ac:spMkLst>
            <pc:docMk/>
            <pc:sldMk cId="552127430" sldId="303"/>
            <ac:spMk id="20" creationId="{E2B5C1E0-E169-D990-2762-962196809C0A}"/>
          </ac:spMkLst>
        </pc:spChg>
        <pc:spChg chg="add mod">
          <ac:chgData name="David O'Ryan" userId="94ce1ce1-202e-48a3-aa94-a26d4772917e" providerId="ADAL" clId="{FF7215B2-4D64-414A-A40B-FD6E22885F53}" dt="2023-06-06T10:48:39.753" v="346" actId="1076"/>
          <ac:spMkLst>
            <pc:docMk/>
            <pc:sldMk cId="552127430" sldId="303"/>
            <ac:spMk id="21" creationId="{67F2158C-A1B8-0795-8D5E-CE0FC4B3F10F}"/>
          </ac:spMkLst>
        </pc:spChg>
        <pc:picChg chg="del">
          <ac:chgData name="David O'Ryan" userId="94ce1ce1-202e-48a3-aa94-a26d4772917e" providerId="ADAL" clId="{FF7215B2-4D64-414A-A40B-FD6E22885F53}" dt="2023-06-06T10:43:17.330" v="76" actId="478"/>
          <ac:picMkLst>
            <pc:docMk/>
            <pc:sldMk cId="552127430" sldId="303"/>
            <ac:picMk id="5" creationId="{44CFE286-AC5B-46DB-AF90-CE108B963018}"/>
          </ac:picMkLst>
        </pc:picChg>
        <pc:picChg chg="del">
          <ac:chgData name="David O'Ryan" userId="94ce1ce1-202e-48a3-aa94-a26d4772917e" providerId="ADAL" clId="{FF7215B2-4D64-414A-A40B-FD6E22885F53}" dt="2023-06-06T10:43:17.330" v="76" actId="478"/>
          <ac:picMkLst>
            <pc:docMk/>
            <pc:sldMk cId="552127430" sldId="303"/>
            <ac:picMk id="7" creationId="{887EAEDB-9527-4C70-8F17-C79D1D0BCE05}"/>
          </ac:picMkLst>
        </pc:picChg>
        <pc:picChg chg="del">
          <ac:chgData name="David O'Ryan" userId="94ce1ce1-202e-48a3-aa94-a26d4772917e" providerId="ADAL" clId="{FF7215B2-4D64-414A-A40B-FD6E22885F53}" dt="2023-06-06T10:43:17.330" v="76" actId="478"/>
          <ac:picMkLst>
            <pc:docMk/>
            <pc:sldMk cId="552127430" sldId="303"/>
            <ac:picMk id="8" creationId="{01C55B97-C67D-4223-9CF0-8D93F0763DE5}"/>
          </ac:picMkLst>
        </pc:picChg>
        <pc:picChg chg="del">
          <ac:chgData name="David O'Ryan" userId="94ce1ce1-202e-48a3-aa94-a26d4772917e" providerId="ADAL" clId="{FF7215B2-4D64-414A-A40B-FD6E22885F53}" dt="2023-06-06T10:43:17.330" v="76" actId="478"/>
          <ac:picMkLst>
            <pc:docMk/>
            <pc:sldMk cId="552127430" sldId="303"/>
            <ac:picMk id="9" creationId="{50161B43-115D-498B-A9C1-58182420433C}"/>
          </ac:picMkLst>
        </pc:picChg>
        <pc:picChg chg="del">
          <ac:chgData name="David O'Ryan" userId="94ce1ce1-202e-48a3-aa94-a26d4772917e" providerId="ADAL" clId="{FF7215B2-4D64-414A-A40B-FD6E22885F53}" dt="2023-06-06T10:43:17.330" v="76" actId="478"/>
          <ac:picMkLst>
            <pc:docMk/>
            <pc:sldMk cId="552127430" sldId="303"/>
            <ac:picMk id="10" creationId="{BF7416A7-FABC-49EA-92ED-C39552CB2792}"/>
          </ac:picMkLst>
        </pc:picChg>
        <pc:picChg chg="del">
          <ac:chgData name="David O'Ryan" userId="94ce1ce1-202e-48a3-aa94-a26d4772917e" providerId="ADAL" clId="{FF7215B2-4D64-414A-A40B-FD6E22885F53}" dt="2023-06-06T10:43:17.330" v="76" actId="478"/>
          <ac:picMkLst>
            <pc:docMk/>
            <pc:sldMk cId="552127430" sldId="303"/>
            <ac:picMk id="11" creationId="{790E2DDE-A2A7-4B0D-8355-063F94530DB1}"/>
          </ac:picMkLst>
        </pc:picChg>
        <pc:picChg chg="del">
          <ac:chgData name="David O'Ryan" userId="94ce1ce1-202e-48a3-aa94-a26d4772917e" providerId="ADAL" clId="{FF7215B2-4D64-414A-A40B-FD6E22885F53}" dt="2023-06-06T10:43:17.330" v="76" actId="478"/>
          <ac:picMkLst>
            <pc:docMk/>
            <pc:sldMk cId="552127430" sldId="303"/>
            <ac:picMk id="12" creationId="{29E1DFCA-4E98-44A5-9F21-AD5212CB03E5}"/>
          </ac:picMkLst>
        </pc:picChg>
        <pc:picChg chg="del">
          <ac:chgData name="David O'Ryan" userId="94ce1ce1-202e-48a3-aa94-a26d4772917e" providerId="ADAL" clId="{FF7215B2-4D64-414A-A40B-FD6E22885F53}" dt="2023-06-06T10:43:17.330" v="76" actId="478"/>
          <ac:picMkLst>
            <pc:docMk/>
            <pc:sldMk cId="552127430" sldId="303"/>
            <ac:picMk id="13" creationId="{DD523FF7-41F5-4310-9B35-8290096A226F}"/>
          </ac:picMkLst>
        </pc:picChg>
        <pc:picChg chg="del">
          <ac:chgData name="David O'Ryan" userId="94ce1ce1-202e-48a3-aa94-a26d4772917e" providerId="ADAL" clId="{FF7215B2-4D64-414A-A40B-FD6E22885F53}" dt="2023-06-06T10:43:17.330" v="76" actId="478"/>
          <ac:picMkLst>
            <pc:docMk/>
            <pc:sldMk cId="552127430" sldId="303"/>
            <ac:picMk id="14" creationId="{F0DB67D8-36ED-49C8-A19C-B2DFD5CAAE61}"/>
          </ac:picMkLst>
        </pc:picChg>
        <pc:picChg chg="del">
          <ac:chgData name="David O'Ryan" userId="94ce1ce1-202e-48a3-aa94-a26d4772917e" providerId="ADAL" clId="{FF7215B2-4D64-414A-A40B-FD6E22885F53}" dt="2023-06-06T10:43:17.330" v="76" actId="478"/>
          <ac:picMkLst>
            <pc:docMk/>
            <pc:sldMk cId="552127430" sldId="303"/>
            <ac:picMk id="15" creationId="{768A1A48-66F3-4154-9E7E-460C0C228CD3}"/>
          </ac:picMkLst>
        </pc:picChg>
        <pc:cxnChg chg="add mod">
          <ac:chgData name="David O'Ryan" userId="94ce1ce1-202e-48a3-aa94-a26d4772917e" providerId="ADAL" clId="{FF7215B2-4D64-414A-A40B-FD6E22885F53}" dt="2023-06-06T10:48:15.992" v="336" actId="1582"/>
          <ac:cxnSpMkLst>
            <pc:docMk/>
            <pc:sldMk cId="552127430" sldId="303"/>
            <ac:cxnSpMk id="18" creationId="{58CE5EC1-E462-9FA0-23A3-44E4D845B6FC}"/>
          </ac:cxnSpMkLst>
        </pc:cxnChg>
      </pc:sldChg>
      <pc:sldChg chg="del">
        <pc:chgData name="David O'Ryan" userId="94ce1ce1-202e-48a3-aa94-a26d4772917e" providerId="ADAL" clId="{FF7215B2-4D64-414A-A40B-FD6E22885F53}" dt="2023-06-06T10:41:06.643" v="1" actId="47"/>
        <pc:sldMkLst>
          <pc:docMk/>
          <pc:sldMk cId="3000916211" sldId="303"/>
        </pc:sldMkLst>
      </pc:sldChg>
      <pc:sldChg chg="del">
        <pc:chgData name="David O'Ryan" userId="94ce1ce1-202e-48a3-aa94-a26d4772917e" providerId="ADAL" clId="{FF7215B2-4D64-414A-A40B-FD6E22885F53}" dt="2023-06-06T10:41:06.179" v="0" actId="47"/>
        <pc:sldMkLst>
          <pc:docMk/>
          <pc:sldMk cId="1584462920" sldId="304"/>
        </pc:sldMkLst>
      </pc:sldChg>
      <pc:sldChg chg="addSp delSp modSp add mod">
        <pc:chgData name="David O'Ryan" userId="94ce1ce1-202e-48a3-aa94-a26d4772917e" providerId="ADAL" clId="{FF7215B2-4D64-414A-A40B-FD6E22885F53}" dt="2023-06-06T10:56:38.319" v="829" actId="20577"/>
        <pc:sldMkLst>
          <pc:docMk/>
          <pc:sldMk cId="3946632174" sldId="304"/>
        </pc:sldMkLst>
        <pc:spChg chg="add mod">
          <ac:chgData name="David O'Ryan" userId="94ce1ce1-202e-48a3-aa94-a26d4772917e" providerId="ADAL" clId="{FF7215B2-4D64-414A-A40B-FD6E22885F53}" dt="2023-06-06T10:50:56.751" v="443" actId="20577"/>
          <ac:spMkLst>
            <pc:docMk/>
            <pc:sldMk cId="3946632174" sldId="304"/>
            <ac:spMk id="2" creationId="{4F483104-6104-BD9D-1664-AE4EC4BF912B}"/>
          </ac:spMkLst>
        </pc:spChg>
        <pc:spChg chg="del">
          <ac:chgData name="David O'Ryan" userId="94ce1ce1-202e-48a3-aa94-a26d4772917e" providerId="ADAL" clId="{FF7215B2-4D64-414A-A40B-FD6E22885F53}" dt="2023-06-06T10:50:17.948" v="349" actId="478"/>
          <ac:spMkLst>
            <pc:docMk/>
            <pc:sldMk cId="3946632174" sldId="304"/>
            <ac:spMk id="3" creationId="{66950BE3-77ED-7EBB-4CB1-4498F648E63D}"/>
          </ac:spMkLst>
        </pc:spChg>
        <pc:spChg chg="add mod">
          <ac:chgData name="David O'Ryan" userId="94ce1ce1-202e-48a3-aa94-a26d4772917e" providerId="ADAL" clId="{FF7215B2-4D64-414A-A40B-FD6E22885F53}" dt="2023-06-06T10:51:22.719" v="506" actId="20577"/>
          <ac:spMkLst>
            <pc:docMk/>
            <pc:sldMk cId="3946632174" sldId="304"/>
            <ac:spMk id="5" creationId="{C31C485B-3A8B-880B-3AAE-BBE34D08E406}"/>
          </ac:spMkLst>
        </pc:spChg>
        <pc:spChg chg="mod">
          <ac:chgData name="David O'Ryan" userId="94ce1ce1-202e-48a3-aa94-a26d4772917e" providerId="ADAL" clId="{FF7215B2-4D64-414A-A40B-FD6E22885F53}" dt="2023-06-06T10:50:28.570" v="380" actId="20577"/>
          <ac:spMkLst>
            <pc:docMk/>
            <pc:sldMk cId="3946632174" sldId="304"/>
            <ac:spMk id="6" creationId="{F9B7C812-1C89-4632-86B0-7D849F8E2B3D}"/>
          </ac:spMkLst>
        </pc:spChg>
        <pc:spChg chg="mod">
          <ac:chgData name="David O'Ryan" userId="94ce1ce1-202e-48a3-aa94-a26d4772917e" providerId="ADAL" clId="{FF7215B2-4D64-414A-A40B-FD6E22885F53}" dt="2023-06-06T10:56:38.319" v="829" actId="20577"/>
          <ac:spMkLst>
            <pc:docMk/>
            <pc:sldMk cId="3946632174" sldId="304"/>
            <ac:spMk id="16" creationId="{F0E37138-7824-492D-8FD4-FF0F03156FCC}"/>
          </ac:spMkLst>
        </pc:spChg>
        <pc:spChg chg="del">
          <ac:chgData name="David O'Ryan" userId="94ce1ce1-202e-48a3-aa94-a26d4772917e" providerId="ADAL" clId="{FF7215B2-4D64-414A-A40B-FD6E22885F53}" dt="2023-06-06T10:50:17.948" v="349" actId="478"/>
          <ac:spMkLst>
            <pc:docMk/>
            <pc:sldMk cId="3946632174" sldId="304"/>
            <ac:spMk id="19" creationId="{AD2DC80D-F224-67C6-6603-52C03FD830A4}"/>
          </ac:spMkLst>
        </pc:spChg>
        <pc:spChg chg="del">
          <ac:chgData name="David O'Ryan" userId="94ce1ce1-202e-48a3-aa94-a26d4772917e" providerId="ADAL" clId="{FF7215B2-4D64-414A-A40B-FD6E22885F53}" dt="2023-06-06T10:50:20.962" v="350" actId="478"/>
          <ac:spMkLst>
            <pc:docMk/>
            <pc:sldMk cId="3946632174" sldId="304"/>
            <ac:spMk id="20" creationId="{E2B5C1E0-E169-D990-2762-962196809C0A}"/>
          </ac:spMkLst>
        </pc:spChg>
        <pc:spChg chg="del">
          <ac:chgData name="David O'Ryan" userId="94ce1ce1-202e-48a3-aa94-a26d4772917e" providerId="ADAL" clId="{FF7215B2-4D64-414A-A40B-FD6E22885F53}" dt="2023-06-06T10:50:17.948" v="349" actId="478"/>
          <ac:spMkLst>
            <pc:docMk/>
            <pc:sldMk cId="3946632174" sldId="304"/>
            <ac:spMk id="21" creationId="{67F2158C-A1B8-0795-8D5E-CE0FC4B3F10F}"/>
          </ac:spMkLst>
        </pc:spChg>
        <pc:cxnChg chg="del">
          <ac:chgData name="David O'Ryan" userId="94ce1ce1-202e-48a3-aa94-a26d4772917e" providerId="ADAL" clId="{FF7215B2-4D64-414A-A40B-FD6E22885F53}" dt="2023-06-06T10:50:17.948" v="349" actId="478"/>
          <ac:cxnSpMkLst>
            <pc:docMk/>
            <pc:sldMk cId="3946632174" sldId="304"/>
            <ac:cxnSpMk id="18" creationId="{58CE5EC1-E462-9FA0-23A3-44E4D845B6FC}"/>
          </ac:cxnSpMkLst>
        </pc:cxnChg>
      </pc:sldChg>
      <pc:sldChg chg="addSp delSp modSp add mod delAnim">
        <pc:chgData name="David O'Ryan" userId="94ce1ce1-202e-48a3-aa94-a26d4772917e" providerId="ADAL" clId="{FF7215B2-4D64-414A-A40B-FD6E22885F53}" dt="2023-06-06T10:57:15.823" v="836" actId="207"/>
        <pc:sldMkLst>
          <pc:docMk/>
          <pc:sldMk cId="3624522971" sldId="305"/>
        </pc:sldMkLst>
        <pc:spChg chg="add mod">
          <ac:chgData name="David O'Ryan" userId="94ce1ce1-202e-48a3-aa94-a26d4772917e" providerId="ADAL" clId="{FF7215B2-4D64-414A-A40B-FD6E22885F53}" dt="2023-06-06T10:56:18.383" v="825" actId="20577"/>
          <ac:spMkLst>
            <pc:docMk/>
            <pc:sldMk cId="3624522971" sldId="305"/>
            <ac:spMk id="2" creationId="{F0A10336-74CD-BD22-ACEE-730153FE86A4}"/>
          </ac:spMkLst>
        </pc:spChg>
        <pc:spChg chg="add mod">
          <ac:chgData name="David O'Ryan" userId="94ce1ce1-202e-48a3-aa94-a26d4772917e" providerId="ADAL" clId="{FF7215B2-4D64-414A-A40B-FD6E22885F53}" dt="2023-06-06T10:57:15.823" v="836" actId="207"/>
          <ac:spMkLst>
            <pc:docMk/>
            <pc:sldMk cId="3624522971" sldId="305"/>
            <ac:spMk id="3" creationId="{1D32ED0A-46F0-025F-5701-61C0B6C1BA6E}"/>
          </ac:spMkLst>
        </pc:spChg>
        <pc:spChg chg="mod">
          <ac:chgData name="David O'Ryan" userId="94ce1ce1-202e-48a3-aa94-a26d4772917e" providerId="ADAL" clId="{FF7215B2-4D64-414A-A40B-FD6E22885F53}" dt="2023-06-06T10:53:27.969" v="549" actId="14100"/>
          <ac:spMkLst>
            <pc:docMk/>
            <pc:sldMk cId="3624522971" sldId="305"/>
            <ac:spMk id="4" creationId="{72361BA8-FE92-456F-A457-F06CD69E1725}"/>
          </ac:spMkLst>
        </pc:spChg>
        <pc:spChg chg="mod">
          <ac:chgData name="David O'Ryan" userId="94ce1ce1-202e-48a3-aa94-a26d4772917e" providerId="ADAL" clId="{FF7215B2-4D64-414A-A40B-FD6E22885F53}" dt="2023-06-06T10:53:20.653" v="548" actId="20577"/>
          <ac:spMkLst>
            <pc:docMk/>
            <pc:sldMk cId="3624522971" sldId="305"/>
            <ac:spMk id="6" creationId="{F9B7C812-1C89-4632-86B0-7D849F8E2B3D}"/>
          </ac:spMkLst>
        </pc:spChg>
        <pc:picChg chg="del">
          <ac:chgData name="David O'Ryan" userId="94ce1ce1-202e-48a3-aa94-a26d4772917e" providerId="ADAL" clId="{FF7215B2-4D64-414A-A40B-FD6E22885F53}" dt="2023-06-06T10:53:12.900" v="531" actId="478"/>
          <ac:picMkLst>
            <pc:docMk/>
            <pc:sldMk cId="3624522971" sldId="305"/>
            <ac:picMk id="5" creationId="{A8F199CE-71B7-432D-BF14-8192A4A5A7EF}"/>
          </ac:picMkLst>
        </pc:picChg>
        <pc:picChg chg="del">
          <ac:chgData name="David O'Ryan" userId="94ce1ce1-202e-48a3-aa94-a26d4772917e" providerId="ADAL" clId="{FF7215B2-4D64-414A-A40B-FD6E22885F53}" dt="2023-06-06T10:53:12.900" v="531" actId="478"/>
          <ac:picMkLst>
            <pc:docMk/>
            <pc:sldMk cId="3624522971" sldId="305"/>
            <ac:picMk id="7" creationId="{7B6A9C79-056B-463C-BEEB-E0CF8BF39507}"/>
          </ac:picMkLst>
        </pc:picChg>
      </pc:sldChg>
    </pc:docChg>
  </pc:docChgLst>
  <pc:docChgLst>
    <pc:chgData name="O'ryan, David" userId="94ce1ce1-202e-48a3-aa94-a26d4772917e" providerId="ADAL" clId="{F4DA708E-17A3-4AFF-AEBE-3DA3D7D8552D}"/>
    <pc:docChg chg="undo custSel addSld delSld modSld">
      <pc:chgData name="O'ryan, David" userId="94ce1ce1-202e-48a3-aa94-a26d4772917e" providerId="ADAL" clId="{F4DA708E-17A3-4AFF-AEBE-3DA3D7D8552D}" dt="2023-06-06T11:23:34.529" v="1810" actId="20577"/>
      <pc:docMkLst>
        <pc:docMk/>
      </pc:docMkLst>
      <pc:sldChg chg="addSp delSp modSp add del mod delAnim modAnim">
        <pc:chgData name="O'ryan, David" userId="94ce1ce1-202e-48a3-aa94-a26d4772917e" providerId="ADAL" clId="{F4DA708E-17A3-4AFF-AEBE-3DA3D7D8552D}" dt="2023-06-06T11:18:31.741" v="671" actId="20577"/>
        <pc:sldMkLst>
          <pc:docMk/>
          <pc:sldMk cId="523487479" sldId="261"/>
        </pc:sldMkLst>
        <pc:spChg chg="del mod">
          <ac:chgData name="O'ryan, David" userId="94ce1ce1-202e-48a3-aa94-a26d4772917e" providerId="ADAL" clId="{F4DA708E-17A3-4AFF-AEBE-3DA3D7D8552D}" dt="2023-06-06T11:17:50.113" v="528"/>
          <ac:spMkLst>
            <pc:docMk/>
            <pc:sldMk cId="523487479" sldId="261"/>
            <ac:spMk id="2" creationId="{5A533B14-D9C2-4013-BE2F-415F2C757648}"/>
          </ac:spMkLst>
        </pc:spChg>
        <pc:spChg chg="add mod">
          <ac:chgData name="O'ryan, David" userId="94ce1ce1-202e-48a3-aa94-a26d4772917e" providerId="ADAL" clId="{F4DA708E-17A3-4AFF-AEBE-3DA3D7D8552D}" dt="2023-06-06T11:18:31.741" v="671" actId="20577"/>
          <ac:spMkLst>
            <pc:docMk/>
            <pc:sldMk cId="523487479" sldId="261"/>
            <ac:spMk id="3" creationId="{40444D30-F063-7C1A-BF89-EC9EBF203237}"/>
          </ac:spMkLst>
        </pc:spChg>
        <pc:spChg chg="mod">
          <ac:chgData name="O'ryan, David" userId="94ce1ce1-202e-48a3-aa94-a26d4772917e" providerId="ADAL" clId="{F4DA708E-17A3-4AFF-AEBE-3DA3D7D8552D}" dt="2023-06-06T11:18:01.781" v="562" actId="20577"/>
          <ac:spMkLst>
            <pc:docMk/>
            <pc:sldMk cId="523487479" sldId="261"/>
            <ac:spMk id="6" creationId="{F9B7C812-1C89-4632-86B0-7D849F8E2B3D}"/>
          </ac:spMkLst>
        </pc:spChg>
        <pc:picChg chg="del">
          <ac:chgData name="O'ryan, David" userId="94ce1ce1-202e-48a3-aa94-a26d4772917e" providerId="ADAL" clId="{F4DA708E-17A3-4AFF-AEBE-3DA3D7D8552D}" dt="2023-06-06T11:17:50.107" v="526" actId="478"/>
          <ac:picMkLst>
            <pc:docMk/>
            <pc:sldMk cId="523487479" sldId="261"/>
            <ac:picMk id="5" creationId="{CA1620B2-2014-4E75-BFC3-89AE3751250C}"/>
          </ac:picMkLst>
        </pc:picChg>
        <pc:picChg chg="del">
          <ac:chgData name="O'ryan, David" userId="94ce1ce1-202e-48a3-aa94-a26d4772917e" providerId="ADAL" clId="{F4DA708E-17A3-4AFF-AEBE-3DA3D7D8552D}" dt="2023-06-06T11:17:50.107" v="526" actId="478"/>
          <ac:picMkLst>
            <pc:docMk/>
            <pc:sldMk cId="523487479" sldId="261"/>
            <ac:picMk id="7" creationId="{12764607-EFC5-4FE9-ABD7-7889D0A7751A}"/>
          </ac:picMkLst>
        </pc:picChg>
        <pc:picChg chg="del">
          <ac:chgData name="O'ryan, David" userId="94ce1ce1-202e-48a3-aa94-a26d4772917e" providerId="ADAL" clId="{F4DA708E-17A3-4AFF-AEBE-3DA3D7D8552D}" dt="2023-06-06T11:17:50.107" v="526" actId="478"/>
          <ac:picMkLst>
            <pc:docMk/>
            <pc:sldMk cId="523487479" sldId="261"/>
            <ac:picMk id="15" creationId="{763C5677-5057-4AD6-8E21-DF282EF2B992}"/>
          </ac:picMkLst>
        </pc:picChg>
      </pc:sldChg>
      <pc:sldChg chg="addSp delSp modSp mod">
        <pc:chgData name="O'ryan, David" userId="94ce1ce1-202e-48a3-aa94-a26d4772917e" providerId="ADAL" clId="{F4DA708E-17A3-4AFF-AEBE-3DA3D7D8552D}" dt="2023-06-06T11:17:00.382" v="521" actId="207"/>
        <pc:sldMkLst>
          <pc:docMk/>
          <pc:sldMk cId="691563289" sldId="262"/>
        </pc:sldMkLst>
        <pc:spChg chg="mod">
          <ac:chgData name="O'ryan, David" userId="94ce1ce1-202e-48a3-aa94-a26d4772917e" providerId="ADAL" clId="{F4DA708E-17A3-4AFF-AEBE-3DA3D7D8552D}" dt="2023-06-06T11:02:08.262" v="120" actId="1035"/>
          <ac:spMkLst>
            <pc:docMk/>
            <pc:sldMk cId="691563289" sldId="262"/>
            <ac:spMk id="2" creationId="{1E634EE5-6C31-45E5-9266-5B6910409012}"/>
          </ac:spMkLst>
        </pc:spChg>
        <pc:spChg chg="mod">
          <ac:chgData name="O'ryan, David" userId="94ce1ce1-202e-48a3-aa94-a26d4772917e" providerId="ADAL" clId="{F4DA708E-17A3-4AFF-AEBE-3DA3D7D8552D}" dt="2023-06-06T11:13:46.954" v="488" actId="1038"/>
          <ac:spMkLst>
            <pc:docMk/>
            <pc:sldMk cId="691563289" sldId="262"/>
            <ac:spMk id="3" creationId="{552D8B8D-ECFF-4A60-AA41-10A89C556F12}"/>
          </ac:spMkLst>
        </pc:spChg>
        <pc:spChg chg="mod">
          <ac:chgData name="O'ryan, David" userId="94ce1ce1-202e-48a3-aa94-a26d4772917e" providerId="ADAL" clId="{F4DA708E-17A3-4AFF-AEBE-3DA3D7D8552D}" dt="2023-06-06T11:08:30.519" v="193" actId="1037"/>
          <ac:spMkLst>
            <pc:docMk/>
            <pc:sldMk cId="691563289" sldId="262"/>
            <ac:spMk id="9" creationId="{25814A1C-F393-425E-A1D6-DF2A1890F520}"/>
          </ac:spMkLst>
        </pc:spChg>
        <pc:spChg chg="mod">
          <ac:chgData name="O'ryan, David" userId="94ce1ce1-202e-48a3-aa94-a26d4772917e" providerId="ADAL" clId="{F4DA708E-17A3-4AFF-AEBE-3DA3D7D8552D}" dt="2023-06-06T11:13:46.954" v="488" actId="1038"/>
          <ac:spMkLst>
            <pc:docMk/>
            <pc:sldMk cId="691563289" sldId="262"/>
            <ac:spMk id="12" creationId="{343694CD-103C-4E04-9E90-2F061BF171E3}"/>
          </ac:spMkLst>
        </pc:spChg>
        <pc:spChg chg="mod">
          <ac:chgData name="O'ryan, David" userId="94ce1ce1-202e-48a3-aa94-a26d4772917e" providerId="ADAL" clId="{F4DA708E-17A3-4AFF-AEBE-3DA3D7D8552D}" dt="2023-06-06T11:06:34.731" v="146" actId="20577"/>
          <ac:spMkLst>
            <pc:docMk/>
            <pc:sldMk cId="691563289" sldId="262"/>
            <ac:spMk id="14" creationId="{D8AC2CE4-A136-48D7-A92B-1A3C814A7FA4}"/>
          </ac:spMkLst>
        </pc:spChg>
        <pc:spChg chg="add del mod ord">
          <ac:chgData name="O'ryan, David" userId="94ce1ce1-202e-48a3-aa94-a26d4772917e" providerId="ADAL" clId="{F4DA708E-17A3-4AFF-AEBE-3DA3D7D8552D}" dt="2023-06-06T11:13:38.708" v="452" actId="478"/>
          <ac:spMkLst>
            <pc:docMk/>
            <pc:sldMk cId="691563289" sldId="262"/>
            <ac:spMk id="32" creationId="{BD57CE9B-535E-754F-FEFA-EA80FB33C439}"/>
          </ac:spMkLst>
        </pc:spChg>
        <pc:spChg chg="add del mod">
          <ac:chgData name="O'ryan, David" userId="94ce1ce1-202e-48a3-aa94-a26d4772917e" providerId="ADAL" clId="{F4DA708E-17A3-4AFF-AEBE-3DA3D7D8552D}" dt="2023-06-06T11:12:41.004" v="361"/>
          <ac:spMkLst>
            <pc:docMk/>
            <pc:sldMk cId="691563289" sldId="262"/>
            <ac:spMk id="33" creationId="{2A415D02-ADCC-EDD5-1749-8E6812BF6BB5}"/>
          </ac:spMkLst>
        </pc:spChg>
        <pc:spChg chg="add del mod">
          <ac:chgData name="O'ryan, David" userId="94ce1ce1-202e-48a3-aa94-a26d4772917e" providerId="ADAL" clId="{F4DA708E-17A3-4AFF-AEBE-3DA3D7D8552D}" dt="2023-06-06T11:13:38.072" v="451" actId="478"/>
          <ac:spMkLst>
            <pc:docMk/>
            <pc:sldMk cId="691563289" sldId="262"/>
            <ac:spMk id="34" creationId="{6AC4A8C0-9CE8-56FD-E213-27BE1637C051}"/>
          </ac:spMkLst>
        </pc:spChg>
        <pc:spChg chg="add mod">
          <ac:chgData name="O'ryan, David" userId="94ce1ce1-202e-48a3-aa94-a26d4772917e" providerId="ADAL" clId="{F4DA708E-17A3-4AFF-AEBE-3DA3D7D8552D}" dt="2023-06-06T11:17:00.382" v="521" actId="207"/>
          <ac:spMkLst>
            <pc:docMk/>
            <pc:sldMk cId="691563289" sldId="262"/>
            <ac:spMk id="37" creationId="{B3BBE119-6898-4BE4-C78C-E8CD15FBD155}"/>
          </ac:spMkLst>
        </pc:spChg>
        <pc:picChg chg="del">
          <ac:chgData name="O'ryan, David" userId="94ce1ce1-202e-48a3-aa94-a26d4772917e" providerId="ADAL" clId="{F4DA708E-17A3-4AFF-AEBE-3DA3D7D8552D}" dt="2023-06-06T11:01:15.347" v="14" actId="478"/>
          <ac:picMkLst>
            <pc:docMk/>
            <pc:sldMk cId="691563289" sldId="262"/>
            <ac:picMk id="5" creationId="{E4DE953E-3440-4AB1-84C8-41D16C12BA8B}"/>
          </ac:picMkLst>
        </pc:picChg>
        <pc:picChg chg="del">
          <ac:chgData name="O'ryan, David" userId="94ce1ce1-202e-48a3-aa94-a26d4772917e" providerId="ADAL" clId="{F4DA708E-17A3-4AFF-AEBE-3DA3D7D8552D}" dt="2023-06-06T11:01:15.347" v="14" actId="478"/>
          <ac:picMkLst>
            <pc:docMk/>
            <pc:sldMk cId="691563289" sldId="262"/>
            <ac:picMk id="6" creationId="{A8AAE25B-B1B8-4E4C-887E-244CC10F3F59}"/>
          </ac:picMkLst>
        </pc:picChg>
        <pc:picChg chg="del">
          <ac:chgData name="O'ryan, David" userId="94ce1ce1-202e-48a3-aa94-a26d4772917e" providerId="ADAL" clId="{F4DA708E-17A3-4AFF-AEBE-3DA3D7D8552D}" dt="2023-06-06T11:01:15.347" v="14" actId="478"/>
          <ac:picMkLst>
            <pc:docMk/>
            <pc:sldMk cId="691563289" sldId="262"/>
            <ac:picMk id="7" creationId="{2E0F7CDC-3A4D-4E27-BD52-CA7140A08C36}"/>
          </ac:picMkLst>
        </pc:picChg>
        <pc:picChg chg="del">
          <ac:chgData name="O'ryan, David" userId="94ce1ce1-202e-48a3-aa94-a26d4772917e" providerId="ADAL" clId="{F4DA708E-17A3-4AFF-AEBE-3DA3D7D8552D}" dt="2023-06-06T11:01:15.347" v="14" actId="478"/>
          <ac:picMkLst>
            <pc:docMk/>
            <pc:sldMk cId="691563289" sldId="262"/>
            <ac:picMk id="8" creationId="{B8B0CEEA-7E32-4ED8-BA7D-242A1E643FF2}"/>
          </ac:picMkLst>
        </pc:picChg>
        <pc:picChg chg="del">
          <ac:chgData name="O'ryan, David" userId="94ce1ce1-202e-48a3-aa94-a26d4772917e" providerId="ADAL" clId="{F4DA708E-17A3-4AFF-AEBE-3DA3D7D8552D}" dt="2023-06-06T11:01:15.347" v="14" actId="478"/>
          <ac:picMkLst>
            <pc:docMk/>
            <pc:sldMk cId="691563289" sldId="262"/>
            <ac:picMk id="10" creationId="{54F79891-F8C0-4B73-834D-3131AC7953E1}"/>
          </ac:picMkLst>
        </pc:picChg>
        <pc:picChg chg="mod">
          <ac:chgData name="O'ryan, David" userId="94ce1ce1-202e-48a3-aa94-a26d4772917e" providerId="ADAL" clId="{F4DA708E-17A3-4AFF-AEBE-3DA3D7D8552D}" dt="2023-06-06T11:13:46.954" v="488" actId="1038"/>
          <ac:picMkLst>
            <pc:docMk/>
            <pc:sldMk cId="691563289" sldId="262"/>
            <ac:picMk id="11" creationId="{566A3BDE-FA93-45E9-A249-A22586B2B7E7}"/>
          </ac:picMkLst>
        </pc:picChg>
        <pc:picChg chg="mod">
          <ac:chgData name="O'ryan, David" userId="94ce1ce1-202e-48a3-aa94-a26d4772917e" providerId="ADAL" clId="{F4DA708E-17A3-4AFF-AEBE-3DA3D7D8552D}" dt="2023-06-06T11:13:46.954" v="488" actId="1038"/>
          <ac:picMkLst>
            <pc:docMk/>
            <pc:sldMk cId="691563289" sldId="262"/>
            <ac:picMk id="13" creationId="{723C2559-35B7-434E-ABBB-789C0487B699}"/>
          </ac:picMkLst>
        </pc:picChg>
        <pc:picChg chg="add mod">
          <ac:chgData name="O'ryan, David" userId="94ce1ce1-202e-48a3-aa94-a26d4772917e" providerId="ADAL" clId="{F4DA708E-17A3-4AFF-AEBE-3DA3D7D8552D}" dt="2023-06-06T11:03:14.474" v="125" actId="1076"/>
          <ac:picMkLst>
            <pc:docMk/>
            <pc:sldMk cId="691563289" sldId="262"/>
            <ac:picMk id="15" creationId="{EE792F0F-E9A2-3BA2-DEEC-191E35C48BBA}"/>
          </ac:picMkLst>
        </pc:picChg>
        <pc:picChg chg="add del mod">
          <ac:chgData name="O'ryan, David" userId="94ce1ce1-202e-48a3-aa94-a26d4772917e" providerId="ADAL" clId="{F4DA708E-17A3-4AFF-AEBE-3DA3D7D8552D}" dt="2023-06-06T11:03:51.250" v="131" actId="478"/>
          <ac:picMkLst>
            <pc:docMk/>
            <pc:sldMk cId="691563289" sldId="262"/>
            <ac:picMk id="17" creationId="{A21CD728-8A62-7DC2-E75A-31FBC346E8FD}"/>
          </ac:picMkLst>
        </pc:picChg>
        <pc:picChg chg="add del mod">
          <ac:chgData name="O'ryan, David" userId="94ce1ce1-202e-48a3-aa94-a26d4772917e" providerId="ADAL" clId="{F4DA708E-17A3-4AFF-AEBE-3DA3D7D8552D}" dt="2023-06-06T11:04:16.657" v="136" actId="478"/>
          <ac:picMkLst>
            <pc:docMk/>
            <pc:sldMk cId="691563289" sldId="262"/>
            <ac:picMk id="19" creationId="{3339080B-C300-70A4-F1B1-DA276CABF842}"/>
          </ac:picMkLst>
        </pc:picChg>
        <pc:picChg chg="add del mod">
          <ac:chgData name="O'ryan, David" userId="94ce1ce1-202e-48a3-aa94-a26d4772917e" providerId="ADAL" clId="{F4DA708E-17A3-4AFF-AEBE-3DA3D7D8552D}" dt="2023-06-06T11:05:14.589" v="142" actId="478"/>
          <ac:picMkLst>
            <pc:docMk/>
            <pc:sldMk cId="691563289" sldId="262"/>
            <ac:picMk id="21" creationId="{1A35570E-802C-9A5D-4ADF-B125B5C413AC}"/>
          </ac:picMkLst>
        </pc:picChg>
        <pc:picChg chg="add mod">
          <ac:chgData name="O'ryan, David" userId="94ce1ce1-202e-48a3-aa94-a26d4772917e" providerId="ADAL" clId="{F4DA708E-17A3-4AFF-AEBE-3DA3D7D8552D}" dt="2023-06-06T11:08:38.743" v="203" actId="1037"/>
          <ac:picMkLst>
            <pc:docMk/>
            <pc:sldMk cId="691563289" sldId="262"/>
            <ac:picMk id="23" creationId="{8D6A5AB1-43DC-3C73-1E4F-BBD950030F75}"/>
          </ac:picMkLst>
        </pc:picChg>
        <pc:picChg chg="add del mod">
          <ac:chgData name="O'ryan, David" userId="94ce1ce1-202e-48a3-aa94-a26d4772917e" providerId="ADAL" clId="{F4DA708E-17A3-4AFF-AEBE-3DA3D7D8552D}" dt="2023-06-06T11:07:25.464" v="155" actId="478"/>
          <ac:picMkLst>
            <pc:docMk/>
            <pc:sldMk cId="691563289" sldId="262"/>
            <ac:picMk id="25" creationId="{EB396F37-5086-B523-5D65-BFA2D3A95202}"/>
          </ac:picMkLst>
        </pc:picChg>
        <pc:picChg chg="add mod">
          <ac:chgData name="O'ryan, David" userId="94ce1ce1-202e-48a3-aa94-a26d4772917e" providerId="ADAL" clId="{F4DA708E-17A3-4AFF-AEBE-3DA3D7D8552D}" dt="2023-06-06T11:08:13.330" v="165" actId="1076"/>
          <ac:picMkLst>
            <pc:docMk/>
            <pc:sldMk cId="691563289" sldId="262"/>
            <ac:picMk id="27" creationId="{A9DE01D0-5AC5-3E9F-3AB2-3AB594A7DA22}"/>
          </ac:picMkLst>
        </pc:picChg>
        <pc:picChg chg="add del mod">
          <ac:chgData name="O'ryan, David" userId="94ce1ce1-202e-48a3-aa94-a26d4772917e" providerId="ADAL" clId="{F4DA708E-17A3-4AFF-AEBE-3DA3D7D8552D}" dt="2023-06-06T11:09:36.333" v="207" actId="478"/>
          <ac:picMkLst>
            <pc:docMk/>
            <pc:sldMk cId="691563289" sldId="262"/>
            <ac:picMk id="29" creationId="{2A897992-5231-40AB-C920-1343074FFE06}"/>
          </ac:picMkLst>
        </pc:picChg>
        <pc:picChg chg="add del mod">
          <ac:chgData name="O'ryan, David" userId="94ce1ce1-202e-48a3-aa94-a26d4772917e" providerId="ADAL" clId="{F4DA708E-17A3-4AFF-AEBE-3DA3D7D8552D}" dt="2023-06-06T11:13:38.072" v="451" actId="478"/>
          <ac:picMkLst>
            <pc:docMk/>
            <pc:sldMk cId="691563289" sldId="262"/>
            <ac:picMk id="31" creationId="{B3C02DAC-EC02-7F51-2D95-B45A503E3D8C}"/>
          </ac:picMkLst>
        </pc:picChg>
        <pc:picChg chg="add del mod">
          <ac:chgData name="O'ryan, David" userId="94ce1ce1-202e-48a3-aa94-a26d4772917e" providerId="ADAL" clId="{F4DA708E-17A3-4AFF-AEBE-3DA3D7D8552D}" dt="2023-06-06T11:16:44.052" v="498" actId="478"/>
          <ac:picMkLst>
            <pc:docMk/>
            <pc:sldMk cId="691563289" sldId="262"/>
            <ac:picMk id="36" creationId="{844E67ED-700A-1933-F4D1-CE003D273188}"/>
          </ac:picMkLst>
        </pc:picChg>
      </pc:sldChg>
      <pc:sldChg chg="new del">
        <pc:chgData name="O'ryan, David" userId="94ce1ce1-202e-48a3-aa94-a26d4772917e" providerId="ADAL" clId="{F4DA708E-17A3-4AFF-AEBE-3DA3D7D8552D}" dt="2023-06-06T11:17:12.220" v="523" actId="47"/>
        <pc:sldMkLst>
          <pc:docMk/>
          <pc:sldMk cId="296088639" sldId="263"/>
        </pc:sldMkLst>
      </pc:sldChg>
      <pc:sldChg chg="modSp add mod">
        <pc:chgData name="O'ryan, David" userId="94ce1ce1-202e-48a3-aa94-a26d4772917e" providerId="ADAL" clId="{F4DA708E-17A3-4AFF-AEBE-3DA3D7D8552D}" dt="2023-06-06T11:19:13.436" v="829" actId="20577"/>
        <pc:sldMkLst>
          <pc:docMk/>
          <pc:sldMk cId="2853933005" sldId="263"/>
        </pc:sldMkLst>
        <pc:spChg chg="mod">
          <ac:chgData name="O'ryan, David" userId="94ce1ce1-202e-48a3-aa94-a26d4772917e" providerId="ADAL" clId="{F4DA708E-17A3-4AFF-AEBE-3DA3D7D8552D}" dt="2023-06-06T11:19:13.436" v="829" actId="20577"/>
          <ac:spMkLst>
            <pc:docMk/>
            <pc:sldMk cId="2853933005" sldId="263"/>
            <ac:spMk id="3" creationId="{40444D30-F063-7C1A-BF89-EC9EBF203237}"/>
          </ac:spMkLst>
        </pc:spChg>
        <pc:spChg chg="mod">
          <ac:chgData name="O'ryan, David" userId="94ce1ce1-202e-48a3-aa94-a26d4772917e" providerId="ADAL" clId="{F4DA708E-17A3-4AFF-AEBE-3DA3D7D8552D}" dt="2023-06-06T11:18:43.044" v="698" actId="20577"/>
          <ac:spMkLst>
            <pc:docMk/>
            <pc:sldMk cId="2853933005" sldId="263"/>
            <ac:spMk id="6" creationId="{F9B7C812-1C89-4632-86B0-7D849F8E2B3D}"/>
          </ac:spMkLst>
        </pc:spChg>
      </pc:sldChg>
      <pc:sldChg chg="modSp add mod">
        <pc:chgData name="O'ryan, David" userId="94ce1ce1-202e-48a3-aa94-a26d4772917e" providerId="ADAL" clId="{F4DA708E-17A3-4AFF-AEBE-3DA3D7D8552D}" dt="2023-06-06T11:20:17.708" v="1063" actId="20577"/>
        <pc:sldMkLst>
          <pc:docMk/>
          <pc:sldMk cId="990216913" sldId="264"/>
        </pc:sldMkLst>
        <pc:spChg chg="mod">
          <ac:chgData name="O'ryan, David" userId="94ce1ce1-202e-48a3-aa94-a26d4772917e" providerId="ADAL" clId="{F4DA708E-17A3-4AFF-AEBE-3DA3D7D8552D}" dt="2023-06-06T11:20:17.708" v="1063" actId="20577"/>
          <ac:spMkLst>
            <pc:docMk/>
            <pc:sldMk cId="990216913" sldId="264"/>
            <ac:spMk id="3" creationId="{40444D30-F063-7C1A-BF89-EC9EBF203237}"/>
          </ac:spMkLst>
        </pc:spChg>
        <pc:spChg chg="mod">
          <ac:chgData name="O'ryan, David" userId="94ce1ce1-202e-48a3-aa94-a26d4772917e" providerId="ADAL" clId="{F4DA708E-17A3-4AFF-AEBE-3DA3D7D8552D}" dt="2023-06-06T11:19:32.234" v="865" actId="20577"/>
          <ac:spMkLst>
            <pc:docMk/>
            <pc:sldMk cId="990216913" sldId="264"/>
            <ac:spMk id="6" creationId="{F9B7C812-1C89-4632-86B0-7D849F8E2B3D}"/>
          </ac:spMkLst>
        </pc:spChg>
      </pc:sldChg>
      <pc:sldChg chg="del">
        <pc:chgData name="O'ryan, David" userId="94ce1ce1-202e-48a3-aa94-a26d4772917e" providerId="ADAL" clId="{F4DA708E-17A3-4AFF-AEBE-3DA3D7D8552D}" dt="2023-06-06T11:01:07.391" v="11" actId="47"/>
        <pc:sldMkLst>
          <pc:docMk/>
          <pc:sldMk cId="1876153367" sldId="265"/>
        </pc:sldMkLst>
      </pc:sldChg>
      <pc:sldChg chg="modSp add mod">
        <pc:chgData name="O'ryan, David" userId="94ce1ce1-202e-48a3-aa94-a26d4772917e" providerId="ADAL" clId="{F4DA708E-17A3-4AFF-AEBE-3DA3D7D8552D}" dt="2023-06-06T11:20:47.730" v="1241" actId="20577"/>
        <pc:sldMkLst>
          <pc:docMk/>
          <pc:sldMk cId="3853816112" sldId="265"/>
        </pc:sldMkLst>
        <pc:spChg chg="mod">
          <ac:chgData name="O'ryan, David" userId="94ce1ce1-202e-48a3-aa94-a26d4772917e" providerId="ADAL" clId="{F4DA708E-17A3-4AFF-AEBE-3DA3D7D8552D}" dt="2023-06-06T11:20:47.730" v="1241" actId="20577"/>
          <ac:spMkLst>
            <pc:docMk/>
            <pc:sldMk cId="3853816112" sldId="265"/>
            <ac:spMk id="3" creationId="{40444D30-F063-7C1A-BF89-EC9EBF203237}"/>
          </ac:spMkLst>
        </pc:spChg>
        <pc:spChg chg="mod">
          <ac:chgData name="O'ryan, David" userId="94ce1ce1-202e-48a3-aa94-a26d4772917e" providerId="ADAL" clId="{F4DA708E-17A3-4AFF-AEBE-3DA3D7D8552D}" dt="2023-06-06T11:20:27.212" v="1096" actId="20577"/>
          <ac:spMkLst>
            <pc:docMk/>
            <pc:sldMk cId="3853816112" sldId="265"/>
            <ac:spMk id="6" creationId="{F9B7C812-1C89-4632-86B0-7D849F8E2B3D}"/>
          </ac:spMkLst>
        </pc:spChg>
      </pc:sldChg>
      <pc:sldChg chg="modSp add mod">
        <pc:chgData name="O'ryan, David" userId="94ce1ce1-202e-48a3-aa94-a26d4772917e" providerId="ADAL" clId="{F4DA708E-17A3-4AFF-AEBE-3DA3D7D8552D}" dt="2023-06-06T11:21:06.232" v="1274" actId="5793"/>
        <pc:sldMkLst>
          <pc:docMk/>
          <pc:sldMk cId="2759583809" sldId="266"/>
        </pc:sldMkLst>
        <pc:spChg chg="mod">
          <ac:chgData name="O'ryan, David" userId="94ce1ce1-202e-48a3-aa94-a26d4772917e" providerId="ADAL" clId="{F4DA708E-17A3-4AFF-AEBE-3DA3D7D8552D}" dt="2023-06-06T11:21:06.232" v="1274" actId="5793"/>
          <ac:spMkLst>
            <pc:docMk/>
            <pc:sldMk cId="2759583809" sldId="266"/>
            <ac:spMk id="3" creationId="{40444D30-F063-7C1A-BF89-EC9EBF203237}"/>
          </ac:spMkLst>
        </pc:spChg>
        <pc:spChg chg="mod">
          <ac:chgData name="O'ryan, David" userId="94ce1ce1-202e-48a3-aa94-a26d4772917e" providerId="ADAL" clId="{F4DA708E-17A3-4AFF-AEBE-3DA3D7D8552D}" dt="2023-06-06T11:20:55.317" v="1250" actId="20577"/>
          <ac:spMkLst>
            <pc:docMk/>
            <pc:sldMk cId="2759583809" sldId="266"/>
            <ac:spMk id="6" creationId="{F9B7C812-1C89-4632-86B0-7D849F8E2B3D}"/>
          </ac:spMkLst>
        </pc:spChg>
      </pc:sldChg>
      <pc:sldChg chg="modSp add mod">
        <pc:chgData name="O'ryan, David" userId="94ce1ce1-202e-48a3-aa94-a26d4772917e" providerId="ADAL" clId="{F4DA708E-17A3-4AFF-AEBE-3DA3D7D8552D}" dt="2023-06-06T11:21:37.417" v="1427" actId="20577"/>
        <pc:sldMkLst>
          <pc:docMk/>
          <pc:sldMk cId="3009249030" sldId="267"/>
        </pc:sldMkLst>
        <pc:spChg chg="mod">
          <ac:chgData name="O'ryan, David" userId="94ce1ce1-202e-48a3-aa94-a26d4772917e" providerId="ADAL" clId="{F4DA708E-17A3-4AFF-AEBE-3DA3D7D8552D}" dt="2023-06-06T11:21:37.417" v="1427" actId="20577"/>
          <ac:spMkLst>
            <pc:docMk/>
            <pc:sldMk cId="3009249030" sldId="267"/>
            <ac:spMk id="3" creationId="{40444D30-F063-7C1A-BF89-EC9EBF203237}"/>
          </ac:spMkLst>
        </pc:spChg>
        <pc:spChg chg="mod">
          <ac:chgData name="O'ryan, David" userId="94ce1ce1-202e-48a3-aa94-a26d4772917e" providerId="ADAL" clId="{F4DA708E-17A3-4AFF-AEBE-3DA3D7D8552D}" dt="2023-06-06T11:21:16.825" v="1331" actId="5793"/>
          <ac:spMkLst>
            <pc:docMk/>
            <pc:sldMk cId="3009249030" sldId="267"/>
            <ac:spMk id="6" creationId="{F9B7C812-1C89-4632-86B0-7D849F8E2B3D}"/>
          </ac:spMkLst>
        </pc:spChg>
      </pc:sldChg>
      <pc:sldChg chg="modSp add mod">
        <pc:chgData name="O'ryan, David" userId="94ce1ce1-202e-48a3-aa94-a26d4772917e" providerId="ADAL" clId="{F4DA708E-17A3-4AFF-AEBE-3DA3D7D8552D}" dt="2023-06-06T11:22:08.412" v="1579" actId="20577"/>
        <pc:sldMkLst>
          <pc:docMk/>
          <pc:sldMk cId="2972678199" sldId="268"/>
        </pc:sldMkLst>
        <pc:spChg chg="mod">
          <ac:chgData name="O'ryan, David" userId="94ce1ce1-202e-48a3-aa94-a26d4772917e" providerId="ADAL" clId="{F4DA708E-17A3-4AFF-AEBE-3DA3D7D8552D}" dt="2023-06-06T11:22:08.412" v="1579" actId="20577"/>
          <ac:spMkLst>
            <pc:docMk/>
            <pc:sldMk cId="2972678199" sldId="268"/>
            <ac:spMk id="3" creationId="{40444D30-F063-7C1A-BF89-EC9EBF203237}"/>
          </ac:spMkLst>
        </pc:spChg>
        <pc:spChg chg="mod">
          <ac:chgData name="O'ryan, David" userId="94ce1ce1-202e-48a3-aa94-a26d4772917e" providerId="ADAL" clId="{F4DA708E-17A3-4AFF-AEBE-3DA3D7D8552D}" dt="2023-06-06T11:21:50.443" v="1471" actId="20577"/>
          <ac:spMkLst>
            <pc:docMk/>
            <pc:sldMk cId="2972678199" sldId="268"/>
            <ac:spMk id="6" creationId="{F9B7C812-1C89-4632-86B0-7D849F8E2B3D}"/>
          </ac:spMkLst>
        </pc:spChg>
      </pc:sldChg>
      <pc:sldChg chg="del">
        <pc:chgData name="O'ryan, David" userId="94ce1ce1-202e-48a3-aa94-a26d4772917e" providerId="ADAL" clId="{F4DA708E-17A3-4AFF-AEBE-3DA3D7D8552D}" dt="2023-06-06T11:01:07.011" v="9" actId="47"/>
        <pc:sldMkLst>
          <pc:docMk/>
          <pc:sldMk cId="3731212404" sldId="268"/>
        </pc:sldMkLst>
      </pc:sldChg>
      <pc:sldChg chg="modSp add mod">
        <pc:chgData name="O'ryan, David" userId="94ce1ce1-202e-48a3-aa94-a26d4772917e" providerId="ADAL" clId="{F4DA708E-17A3-4AFF-AEBE-3DA3D7D8552D}" dt="2023-06-06T11:22:32.257" v="1658" actId="20577"/>
        <pc:sldMkLst>
          <pc:docMk/>
          <pc:sldMk cId="1397142297" sldId="269"/>
        </pc:sldMkLst>
        <pc:spChg chg="mod">
          <ac:chgData name="O'ryan, David" userId="94ce1ce1-202e-48a3-aa94-a26d4772917e" providerId="ADAL" clId="{F4DA708E-17A3-4AFF-AEBE-3DA3D7D8552D}" dt="2023-06-06T11:22:32.257" v="1658" actId="20577"/>
          <ac:spMkLst>
            <pc:docMk/>
            <pc:sldMk cId="1397142297" sldId="269"/>
            <ac:spMk id="3" creationId="{40444D30-F063-7C1A-BF89-EC9EBF203237}"/>
          </ac:spMkLst>
        </pc:spChg>
        <pc:spChg chg="mod">
          <ac:chgData name="O'ryan, David" userId="94ce1ce1-202e-48a3-aa94-a26d4772917e" providerId="ADAL" clId="{F4DA708E-17A3-4AFF-AEBE-3DA3D7D8552D}" dt="2023-06-06T11:22:23.052" v="1613" actId="20577"/>
          <ac:spMkLst>
            <pc:docMk/>
            <pc:sldMk cId="1397142297" sldId="269"/>
            <ac:spMk id="6" creationId="{F9B7C812-1C89-4632-86B0-7D849F8E2B3D}"/>
          </ac:spMkLst>
        </pc:spChg>
      </pc:sldChg>
      <pc:sldChg chg="modSp add mod">
        <pc:chgData name="O'ryan, David" userId="94ce1ce1-202e-48a3-aa94-a26d4772917e" providerId="ADAL" clId="{F4DA708E-17A3-4AFF-AEBE-3DA3D7D8552D}" dt="2023-06-06T11:22:53.069" v="1732" actId="20577"/>
        <pc:sldMkLst>
          <pc:docMk/>
          <pc:sldMk cId="4004502579" sldId="270"/>
        </pc:sldMkLst>
        <pc:spChg chg="mod">
          <ac:chgData name="O'ryan, David" userId="94ce1ce1-202e-48a3-aa94-a26d4772917e" providerId="ADAL" clId="{F4DA708E-17A3-4AFF-AEBE-3DA3D7D8552D}" dt="2023-06-06T11:22:53.069" v="1732" actId="20577"/>
          <ac:spMkLst>
            <pc:docMk/>
            <pc:sldMk cId="4004502579" sldId="270"/>
            <ac:spMk id="3" creationId="{40444D30-F063-7C1A-BF89-EC9EBF203237}"/>
          </ac:spMkLst>
        </pc:spChg>
        <pc:spChg chg="mod">
          <ac:chgData name="O'ryan, David" userId="94ce1ce1-202e-48a3-aa94-a26d4772917e" providerId="ADAL" clId="{F4DA708E-17A3-4AFF-AEBE-3DA3D7D8552D}" dt="2023-06-06T11:22:39.202" v="1676" actId="20577"/>
          <ac:spMkLst>
            <pc:docMk/>
            <pc:sldMk cId="4004502579" sldId="270"/>
            <ac:spMk id="6" creationId="{F9B7C812-1C89-4632-86B0-7D849F8E2B3D}"/>
          </ac:spMkLst>
        </pc:spChg>
      </pc:sldChg>
      <pc:sldChg chg="modSp add mod">
        <pc:chgData name="O'ryan, David" userId="94ce1ce1-202e-48a3-aa94-a26d4772917e" providerId="ADAL" clId="{F4DA708E-17A3-4AFF-AEBE-3DA3D7D8552D}" dt="2023-06-06T11:23:34.529" v="1810" actId="20577"/>
        <pc:sldMkLst>
          <pc:docMk/>
          <pc:sldMk cId="3861080342" sldId="271"/>
        </pc:sldMkLst>
        <pc:spChg chg="mod">
          <ac:chgData name="O'ryan, David" userId="94ce1ce1-202e-48a3-aa94-a26d4772917e" providerId="ADAL" clId="{F4DA708E-17A3-4AFF-AEBE-3DA3D7D8552D}" dt="2023-06-06T11:23:34.529" v="1810" actId="20577"/>
          <ac:spMkLst>
            <pc:docMk/>
            <pc:sldMk cId="3861080342" sldId="271"/>
            <ac:spMk id="3" creationId="{40444D30-F063-7C1A-BF89-EC9EBF203237}"/>
          </ac:spMkLst>
        </pc:spChg>
        <pc:spChg chg="mod">
          <ac:chgData name="O'ryan, David" userId="94ce1ce1-202e-48a3-aa94-a26d4772917e" providerId="ADAL" clId="{F4DA708E-17A3-4AFF-AEBE-3DA3D7D8552D}" dt="2023-06-06T11:23:20.163" v="1748" actId="20577"/>
          <ac:spMkLst>
            <pc:docMk/>
            <pc:sldMk cId="3861080342" sldId="271"/>
            <ac:spMk id="6" creationId="{F9B7C812-1C89-4632-86B0-7D849F8E2B3D}"/>
          </ac:spMkLst>
        </pc:spChg>
      </pc:sldChg>
      <pc:sldChg chg="del">
        <pc:chgData name="O'ryan, David" userId="94ce1ce1-202e-48a3-aa94-a26d4772917e" providerId="ADAL" clId="{F4DA708E-17A3-4AFF-AEBE-3DA3D7D8552D}" dt="2023-06-06T11:01:06.435" v="6" actId="47"/>
        <pc:sldMkLst>
          <pc:docMk/>
          <pc:sldMk cId="4292496410" sldId="272"/>
        </pc:sldMkLst>
      </pc:sldChg>
      <pc:sldChg chg="del">
        <pc:chgData name="O'ryan, David" userId="94ce1ce1-202e-48a3-aa94-a26d4772917e" providerId="ADAL" clId="{F4DA708E-17A3-4AFF-AEBE-3DA3D7D8552D}" dt="2023-06-06T11:01:06.045" v="4" actId="47"/>
        <pc:sldMkLst>
          <pc:docMk/>
          <pc:sldMk cId="194123826" sldId="274"/>
        </pc:sldMkLst>
      </pc:sldChg>
      <pc:sldChg chg="del">
        <pc:chgData name="O'ryan, David" userId="94ce1ce1-202e-48a3-aa94-a26d4772917e" providerId="ADAL" clId="{F4DA708E-17A3-4AFF-AEBE-3DA3D7D8552D}" dt="2023-06-06T11:01:07.200" v="10" actId="47"/>
        <pc:sldMkLst>
          <pc:docMk/>
          <pc:sldMk cId="1296652696" sldId="275"/>
        </pc:sldMkLst>
      </pc:sldChg>
      <pc:sldChg chg="del">
        <pc:chgData name="O'ryan, David" userId="94ce1ce1-202e-48a3-aa94-a26d4772917e" providerId="ADAL" clId="{F4DA708E-17A3-4AFF-AEBE-3DA3D7D8552D}" dt="2023-06-06T11:01:05.896" v="3" actId="47"/>
        <pc:sldMkLst>
          <pc:docMk/>
          <pc:sldMk cId="2022041976" sldId="297"/>
        </pc:sldMkLst>
      </pc:sldChg>
      <pc:sldChg chg="del">
        <pc:chgData name="O'ryan, David" userId="94ce1ce1-202e-48a3-aa94-a26d4772917e" providerId="ADAL" clId="{F4DA708E-17A3-4AFF-AEBE-3DA3D7D8552D}" dt="2023-06-06T11:01:05.409" v="0" actId="47"/>
        <pc:sldMkLst>
          <pc:docMk/>
          <pc:sldMk cId="601242303" sldId="298"/>
        </pc:sldMkLst>
      </pc:sldChg>
      <pc:sldChg chg="del">
        <pc:chgData name="O'ryan, David" userId="94ce1ce1-202e-48a3-aa94-a26d4772917e" providerId="ADAL" clId="{F4DA708E-17A3-4AFF-AEBE-3DA3D7D8552D}" dt="2023-06-06T11:01:07.861" v="12" actId="47"/>
        <pc:sldMkLst>
          <pc:docMk/>
          <pc:sldMk cId="2081720548" sldId="299"/>
        </pc:sldMkLst>
      </pc:sldChg>
      <pc:sldChg chg="del">
        <pc:chgData name="O'ryan, David" userId="94ce1ce1-202e-48a3-aa94-a26d4772917e" providerId="ADAL" clId="{F4DA708E-17A3-4AFF-AEBE-3DA3D7D8552D}" dt="2023-06-06T11:01:05.666" v="2" actId="47"/>
        <pc:sldMkLst>
          <pc:docMk/>
          <pc:sldMk cId="1505178198" sldId="300"/>
        </pc:sldMkLst>
      </pc:sldChg>
      <pc:sldChg chg="del">
        <pc:chgData name="O'ryan, David" userId="94ce1ce1-202e-48a3-aa94-a26d4772917e" providerId="ADAL" clId="{F4DA708E-17A3-4AFF-AEBE-3DA3D7D8552D}" dt="2023-06-06T11:01:05.488" v="1" actId="47"/>
        <pc:sldMkLst>
          <pc:docMk/>
          <pc:sldMk cId="2454845330" sldId="302"/>
        </pc:sldMkLst>
      </pc:sldChg>
      <pc:sldChg chg="del">
        <pc:chgData name="O'ryan, David" userId="94ce1ce1-202e-48a3-aa94-a26d4772917e" providerId="ADAL" clId="{F4DA708E-17A3-4AFF-AEBE-3DA3D7D8552D}" dt="2023-06-06T11:01:06.798" v="8" actId="47"/>
        <pc:sldMkLst>
          <pc:docMk/>
          <pc:sldMk cId="552127430" sldId="303"/>
        </pc:sldMkLst>
      </pc:sldChg>
      <pc:sldChg chg="del">
        <pc:chgData name="O'ryan, David" userId="94ce1ce1-202e-48a3-aa94-a26d4772917e" providerId="ADAL" clId="{F4DA708E-17A3-4AFF-AEBE-3DA3D7D8552D}" dt="2023-06-06T11:01:06.623" v="7" actId="47"/>
        <pc:sldMkLst>
          <pc:docMk/>
          <pc:sldMk cId="3946632174" sldId="304"/>
        </pc:sldMkLst>
      </pc:sldChg>
      <pc:sldChg chg="del">
        <pc:chgData name="O'ryan, David" userId="94ce1ce1-202e-48a3-aa94-a26d4772917e" providerId="ADAL" clId="{F4DA708E-17A3-4AFF-AEBE-3DA3D7D8552D}" dt="2023-06-06T11:01:06.240" v="5" actId="47"/>
        <pc:sldMkLst>
          <pc:docMk/>
          <pc:sldMk cId="3624522971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01E7F-84A3-4597-B02A-FC23A46E0C8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A68C-0AA1-4F37-9D4A-C97BB7852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BA68C-0AA1-4F37-9D4A-C97BB7852C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8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BA68C-0AA1-4F37-9D4A-C97BB7852C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6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BA68C-0AA1-4F37-9D4A-C97BB7852C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5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BA68C-0AA1-4F37-9D4A-C97BB7852C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2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BA68C-0AA1-4F37-9D4A-C97BB7852C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99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BA68C-0AA1-4F37-9D4A-C97BB7852C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90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BA68C-0AA1-4F37-9D4A-C97BB7852C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9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BA68C-0AA1-4F37-9D4A-C97BB7852C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19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BA68C-0AA1-4F37-9D4A-C97BB7852C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99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BA68C-0AA1-4F37-9D4A-C97BB7852C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5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BA68C-0AA1-4F37-9D4A-C97BB7852C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9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E087-1D7F-4029-A722-E4FF30BB6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1FE40-7454-4B84-9655-1FA11CE59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477D-2326-4422-9FEB-FAF02FF6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6030-73C9-4C45-9742-EC5937BD2568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71A9B-CF11-45E2-A5F7-A0EF225E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1D97A-AA10-4E52-B71D-91FC4D54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69D2-5ED0-4E95-9BAC-6E1FD09B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47976-D780-4706-8884-44CF4C00F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6E92-632A-4739-804B-756DD57F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07A9-0DE1-4572-AC5D-9F997C20FAB1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56B4-8A25-45A3-A4DD-D443370E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DC9-892C-41EC-96AB-3AD366DC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7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B667A-C226-4DC4-AD3F-D3651AB50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36289-8127-479D-BB7A-30AF91564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4AC3F-BED2-45BC-9F2E-E11F56B9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113A-0D6C-496A-A19A-AEBCBB753565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72F4-175B-4579-B54D-7F4FAD92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63F5-7180-4578-B54B-C451C3F6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8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BC44-93C0-4078-BE2B-58386245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F0E8-15D4-42EA-8A56-E1B57A9C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A390-2772-4B2A-9482-4695781F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D973-E8FA-4198-9AB8-650C60274741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7DD34-CE52-4694-9A45-61C4FE63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BD387-19B3-4D98-9972-8A42C813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0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BA32-3730-409D-856C-7E98540E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98C49-29AE-4FFB-A617-616730F99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A186-695E-4F5D-A604-201FFF4A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3D0A-A235-4C38-B96D-CB88D2AEEE14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6CD20-92CC-44BA-9161-FFA44C27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C137-2162-4980-A933-18BCA98E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3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AD4E-2298-41A1-8DF1-63D06380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97FF-ADF8-4378-8CAA-9FD78417A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F46E-8CDF-4157-8C1C-F78C1ABB1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AF1A9-9C34-4D4E-9E37-9F84A013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B0A6-C11A-4457-8C51-FF38ADEE5E82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4CC78-34A6-46BB-B9B6-B8DD13BF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BDA3F-686D-404D-8C64-74ED564E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7CF6-312B-433D-A216-667B65A4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C143F-8ADC-4C67-92C7-3ACD3BA58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42A1C-6591-4094-AA25-4756C5C97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E5851-A249-4D0B-BAE7-1A1F3A004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915AF-EB1D-43B3-9D1C-A643061C4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04684-0E5A-4244-AEFE-989E841D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A084-A117-4285-A10E-2A3F3B5D5917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C21BB-A235-4C5A-BC09-DCAD694B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FCCE3-4D09-415B-A751-FAC54A9F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9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EB23-39F3-493A-A3D1-EE972962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15CB5-9F14-4247-87BD-7B227855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89A-19F7-4E03-9452-98153C92961D}" type="datetime1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60ECC-EF4F-4308-8E14-E7FA34EC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FE886-68D7-496A-9410-D479C596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6972E-43A9-4B52-96E5-3763270B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997D-851B-4D23-BDAA-97CFCFAFECF8}" type="datetime1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B395C-7D5C-480B-BE0B-D5A5AA47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6380E-09BD-4F96-9CB5-5D3883BB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1ED0-5FDB-421E-BCCA-88004E15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A3E9-ACC6-4C3C-9D73-C3D56DC4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704EB-EB12-4CB1-80BC-072517E8A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D63FF-C21A-43B8-B877-241C8389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C6AD-F994-4262-9362-97EF39DB7BA9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B248-128A-4FCD-A1D8-2D6449D4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863C4-2B5D-4EF2-B8B3-51BCDBA0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945D-219F-458C-8D83-E3D1C5A2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D2282-3DB6-4848-8A7E-8BDE02D91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33CBF-0141-4DF0-98C1-35758BD97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D1FDD-9B80-4367-8DAA-C86E38C4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C665-7626-4CE7-A341-CA300B5E3E4D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792F4-A6E6-4452-B151-9666B7BC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773B-3751-463F-B72D-0AFA1210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5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EDCBF-A0BF-4CA9-B7E7-CE1D96FD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CDF61-876E-4A9E-8A03-435CECF8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302E-DEA5-4C9E-9B33-D7D112EEC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BED1-846F-4AB1-8051-9A5486FCC7EE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7727-C22C-4868-A97F-98CC6E7FB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6457-0819-437C-A31D-A239C4B46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EE466-2180-44A0-B3F3-704A0D03B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3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4EE5-6C31-45E5-9266-5B6910409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1387568"/>
            <a:ext cx="11003280" cy="2433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Limits of Our Telescopes: The Case of NGC 5907</a:t>
            </a:r>
          </a:p>
        </p:txBody>
      </p:sp>
    </p:spTree>
    <p:extLst>
      <p:ext uri="{BB962C8B-B14F-4D97-AF65-F5344CB8AC3E}">
        <p14:creationId xmlns:p14="http://schemas.microsoft.com/office/powerpoint/2010/main" val="69156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361BA8-FE92-456F-A457-F06CD69E1725}"/>
              </a:ext>
            </a:extLst>
          </p:cNvPr>
          <p:cNvSpPr/>
          <p:nvPr/>
        </p:nvSpPr>
        <p:spPr>
          <a:xfrm>
            <a:off x="0" y="1096496"/>
            <a:ext cx="12192000" cy="576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B7C812-1C89-4632-86B0-7D849F8E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What’s Needed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84885-C4BD-4F6C-91D4-7842CBF0BD2F}"/>
              </a:ext>
            </a:extLst>
          </p:cNvPr>
          <p:cNvSpPr txBox="1"/>
          <p:nvPr/>
        </p:nvSpPr>
        <p:spPr>
          <a:xfrm>
            <a:off x="11655493" y="76476"/>
            <a:ext cx="536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r>
              <a:rPr lang="en-GB" sz="1200" dirty="0">
                <a:solidFill>
                  <a:schemeClr val="bg1"/>
                </a:solidFill>
              </a:rPr>
              <a:t>1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6B62-451D-502D-37EA-83452CD5FCFB}"/>
              </a:ext>
            </a:extLst>
          </p:cNvPr>
          <p:cNvSpPr txBox="1"/>
          <p:nvPr/>
        </p:nvSpPr>
        <p:spPr>
          <a:xfrm>
            <a:off x="965771" y="1613043"/>
            <a:ext cx="831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 the programs and Python packages.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2253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361BA8-FE92-456F-A457-F06CD69E1725}"/>
              </a:ext>
            </a:extLst>
          </p:cNvPr>
          <p:cNvSpPr/>
          <p:nvPr/>
        </p:nvSpPr>
        <p:spPr>
          <a:xfrm>
            <a:off x="0" y="1096496"/>
            <a:ext cx="12192000" cy="576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B7C812-1C89-4632-86B0-7D849F8E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Extras: The Experience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84885-C4BD-4F6C-91D4-7842CBF0BD2F}"/>
              </a:ext>
            </a:extLst>
          </p:cNvPr>
          <p:cNvSpPr txBox="1"/>
          <p:nvPr/>
        </p:nvSpPr>
        <p:spPr>
          <a:xfrm>
            <a:off x="11655493" y="76476"/>
            <a:ext cx="536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r>
              <a:rPr lang="en-GB" sz="1200" dirty="0">
                <a:solidFill>
                  <a:schemeClr val="bg1"/>
                </a:solidFill>
              </a:rPr>
              <a:t>1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BE513-5BE7-D5D9-18E5-667D61717C4F}"/>
              </a:ext>
            </a:extLst>
          </p:cNvPr>
          <p:cNvSpPr txBox="1"/>
          <p:nvPr/>
        </p:nvSpPr>
        <p:spPr>
          <a:xfrm>
            <a:off x="1243173" y="1356189"/>
            <a:ext cx="827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Details about </a:t>
            </a:r>
            <a:r>
              <a:rPr lang="en-US"/>
              <a:t>the department.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81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361BA8-FE92-456F-A457-F06CD69E1725}"/>
              </a:ext>
            </a:extLst>
          </p:cNvPr>
          <p:cNvSpPr/>
          <p:nvPr/>
        </p:nvSpPr>
        <p:spPr>
          <a:xfrm>
            <a:off x="0" y="1096496"/>
            <a:ext cx="12192000" cy="576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B7C812-1C89-4632-86B0-7D849F8E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Introduction: NGC 5907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84885-C4BD-4F6C-91D4-7842CBF0BD2F}"/>
              </a:ext>
            </a:extLst>
          </p:cNvPr>
          <p:cNvSpPr txBox="1"/>
          <p:nvPr/>
        </p:nvSpPr>
        <p:spPr>
          <a:xfrm>
            <a:off x="11655493" y="76476"/>
            <a:ext cx="536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r>
              <a:rPr lang="en-GB" sz="1200" dirty="0">
                <a:solidFill>
                  <a:schemeClr val="bg1"/>
                </a:solidFill>
              </a:rPr>
              <a:t>1</a:t>
            </a:r>
            <a:endParaRPr lang="en-US" sz="1200" dirty="0"/>
          </a:p>
        </p:txBody>
      </p:sp>
      <p:pic>
        <p:nvPicPr>
          <p:cNvPr id="5" name="Picture 4" descr="A galaxy in space with stars&#10;&#10;Description automatically generated with medium confidence">
            <a:extLst>
              <a:ext uri="{FF2B5EF4-FFF2-40B4-BE49-F238E27FC236}">
                <a16:creationId xmlns:a16="http://schemas.microsoft.com/office/drawing/2014/main" id="{337811D9-BCE1-C2D2-5D5B-88A589230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496"/>
            <a:ext cx="7679549" cy="5761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27E884-9993-5556-AE1C-0CDEAEAA5724}"/>
              </a:ext>
            </a:extLst>
          </p:cNvPr>
          <p:cNvSpPr txBox="1"/>
          <p:nvPr/>
        </p:nvSpPr>
        <p:spPr>
          <a:xfrm>
            <a:off x="7890782" y="1204232"/>
            <a:ext cx="3984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Famous Galaxy with large double loop stellar stream.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Likely a remnant of some long ago minor merger.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Photo taken by famous amateur astronomer in Australia.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2348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361BA8-FE92-456F-A457-F06CD69E1725}"/>
              </a:ext>
            </a:extLst>
          </p:cNvPr>
          <p:cNvSpPr/>
          <p:nvPr/>
        </p:nvSpPr>
        <p:spPr>
          <a:xfrm>
            <a:off x="0" y="1096496"/>
            <a:ext cx="12192000" cy="576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B7C812-1C89-4632-86B0-7D849F8E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Introduction: NGC 5907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84885-C4BD-4F6C-91D4-7842CBF0BD2F}"/>
              </a:ext>
            </a:extLst>
          </p:cNvPr>
          <p:cNvSpPr txBox="1"/>
          <p:nvPr/>
        </p:nvSpPr>
        <p:spPr>
          <a:xfrm>
            <a:off x="11655493" y="76476"/>
            <a:ext cx="536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r>
              <a:rPr lang="en-GB" sz="1200" dirty="0">
                <a:solidFill>
                  <a:schemeClr val="bg1"/>
                </a:solidFill>
              </a:rPr>
              <a:t>1</a:t>
            </a:r>
            <a:endParaRPr lang="en-US" sz="1200" dirty="0"/>
          </a:p>
        </p:txBody>
      </p:sp>
      <p:pic>
        <p:nvPicPr>
          <p:cNvPr id="3" name="Picture 2" descr="A close-up of a microscope&#10;&#10;Description automatically generated with low confidence">
            <a:extLst>
              <a:ext uri="{FF2B5EF4-FFF2-40B4-BE49-F238E27FC236}">
                <a16:creationId xmlns:a16="http://schemas.microsoft.com/office/drawing/2014/main" id="{18BF6537-79C4-70FD-CDCB-91CCEFA41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" y="1951504"/>
            <a:ext cx="6483350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7FBC80-D9B8-8BC7-BF45-8FF988F93444}"/>
              </a:ext>
            </a:extLst>
          </p:cNvPr>
          <p:cNvSpPr txBox="1"/>
          <p:nvPr/>
        </p:nvSpPr>
        <p:spPr>
          <a:xfrm>
            <a:off x="6858000" y="1616529"/>
            <a:ext cx="51230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 observations from van </a:t>
            </a:r>
            <a:r>
              <a:rPr lang="en-US" sz="2400" dirty="0" err="1"/>
              <a:t>Dokkum</a:t>
            </a:r>
            <a:r>
              <a:rPr lang="en-US" sz="2400" dirty="0"/>
              <a:t> et al (2019).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double loop, only single stellar stream: much simpler LSB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Easier to model and investigate.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very deep imagery from DragonFly telescope.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what’s going on here?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2493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361BA8-FE92-456F-A457-F06CD69E1725}"/>
              </a:ext>
            </a:extLst>
          </p:cNvPr>
          <p:cNvSpPr/>
          <p:nvPr/>
        </p:nvSpPr>
        <p:spPr>
          <a:xfrm>
            <a:off x="0" y="1096496"/>
            <a:ext cx="12192000" cy="576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B7C812-1C89-4632-86B0-7D849F8E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We Will 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84885-C4BD-4F6C-91D4-7842CBF0BD2F}"/>
              </a:ext>
            </a:extLst>
          </p:cNvPr>
          <p:cNvSpPr txBox="1"/>
          <p:nvPr/>
        </p:nvSpPr>
        <p:spPr>
          <a:xfrm>
            <a:off x="11655493" y="76476"/>
            <a:ext cx="536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r>
              <a:rPr lang="en-GB" sz="1200" dirty="0">
                <a:solidFill>
                  <a:schemeClr val="bg1"/>
                </a:solidFill>
              </a:rPr>
              <a:t>1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43D4D-F598-43A4-884F-4DE47EC2A78E}"/>
              </a:ext>
            </a:extLst>
          </p:cNvPr>
          <p:cNvSpPr txBox="1"/>
          <p:nvPr/>
        </p:nvSpPr>
        <p:spPr>
          <a:xfrm>
            <a:off x="4367892" y="1357494"/>
            <a:ext cx="2939143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Tension between observations. We will investigate in 3 ways.</a:t>
            </a:r>
            <a:endParaRPr lang="en-GB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A7E194-1790-44ED-CDD9-5EB777CBB196}"/>
              </a:ext>
            </a:extLst>
          </p:cNvPr>
          <p:cNvCxnSpPr>
            <a:cxnSpLocks/>
          </p:cNvCxnSpPr>
          <p:nvPr/>
        </p:nvCxnSpPr>
        <p:spPr>
          <a:xfrm flipH="1">
            <a:off x="1947182" y="2543175"/>
            <a:ext cx="2424793" cy="21390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4C8C35-00BA-AB18-2C43-4A22D666DCFD}"/>
              </a:ext>
            </a:extLst>
          </p:cNvPr>
          <p:cNvCxnSpPr>
            <a:cxnSpLocks/>
          </p:cNvCxnSpPr>
          <p:nvPr/>
        </p:nvCxnSpPr>
        <p:spPr>
          <a:xfrm>
            <a:off x="5837463" y="2557823"/>
            <a:ext cx="0" cy="21243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A6168C-02CF-997D-3914-3421EA926712}"/>
              </a:ext>
            </a:extLst>
          </p:cNvPr>
          <p:cNvCxnSpPr>
            <a:cxnSpLocks/>
          </p:cNvCxnSpPr>
          <p:nvPr/>
        </p:nvCxnSpPr>
        <p:spPr>
          <a:xfrm>
            <a:off x="7302952" y="2555255"/>
            <a:ext cx="2469698" cy="212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86DC27-F1EE-B1BF-0D2D-CE2CAA48DC9F}"/>
              </a:ext>
            </a:extLst>
          </p:cNvPr>
          <p:cNvSpPr txBox="1"/>
          <p:nvPr/>
        </p:nvSpPr>
        <p:spPr>
          <a:xfrm>
            <a:off x="734785" y="4682218"/>
            <a:ext cx="2424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By direct image reduction.</a:t>
            </a:r>
            <a:endParaRPr lang="en-GB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FA4B55-637B-F9F2-8A17-4FA0D3913169}"/>
              </a:ext>
            </a:extLst>
          </p:cNvPr>
          <p:cNvSpPr txBox="1"/>
          <p:nvPr/>
        </p:nvSpPr>
        <p:spPr>
          <a:xfrm>
            <a:off x="4625065" y="4682218"/>
            <a:ext cx="2424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By using ‘new’ astronomy software.</a:t>
            </a:r>
            <a:endParaRPr lang="en-GB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4CD3BC-6C73-33A9-8C3E-75C339A556B0}"/>
              </a:ext>
            </a:extLst>
          </p:cNvPr>
          <p:cNvSpPr txBox="1"/>
          <p:nvPr/>
        </p:nvSpPr>
        <p:spPr>
          <a:xfrm>
            <a:off x="8768439" y="4682218"/>
            <a:ext cx="2424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Investigating photographic plates.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5944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361BA8-FE92-456F-A457-F06CD69E1725}"/>
              </a:ext>
            </a:extLst>
          </p:cNvPr>
          <p:cNvSpPr/>
          <p:nvPr/>
        </p:nvSpPr>
        <p:spPr>
          <a:xfrm>
            <a:off x="0" y="1096496"/>
            <a:ext cx="12192000" cy="576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B7C812-1C89-4632-86B0-7D849F8E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Path 1: Brute Force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84885-C4BD-4F6C-91D4-7842CBF0BD2F}"/>
              </a:ext>
            </a:extLst>
          </p:cNvPr>
          <p:cNvSpPr txBox="1"/>
          <p:nvPr/>
        </p:nvSpPr>
        <p:spPr>
          <a:xfrm>
            <a:off x="11655493" y="76476"/>
            <a:ext cx="536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r>
              <a:rPr lang="en-GB" sz="1200" dirty="0">
                <a:solidFill>
                  <a:schemeClr val="bg1"/>
                </a:solidFill>
              </a:rPr>
              <a:t>1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39075A-E072-8093-E975-FD7179F07967}"/>
              </a:ext>
            </a:extLst>
          </p:cNvPr>
          <p:cNvSpPr txBox="1"/>
          <p:nvPr/>
        </p:nvSpPr>
        <p:spPr>
          <a:xfrm>
            <a:off x="102742" y="1916736"/>
            <a:ext cx="74179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Will be doing the image reduction directly.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this, we will be using archival Hyper-</a:t>
            </a:r>
            <a:r>
              <a:rPr lang="en-US" sz="2400" dirty="0" err="1"/>
              <a:t>Suprime</a:t>
            </a:r>
            <a:r>
              <a:rPr lang="en-US" sz="2400" dirty="0"/>
              <a:t> Cam data from the Subaru Strategic Program (HSC-SSP).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will require the following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Individual frame reduction (the main bit) of raw data.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Stitching the image together.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Creating a function of the sky to make a further subtraction and attempt to get to a sensitivity of 28 mag / arcsec</a:t>
            </a:r>
            <a:r>
              <a:rPr lang="en-US" sz="2000" baseline="30000" dirty="0"/>
              <a:t>2</a:t>
            </a:r>
            <a:r>
              <a:rPr lang="en-US" sz="2000" dirty="0"/>
              <a:t>. </a:t>
            </a: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6CC8C-2755-96DF-8DD4-8EE42F3425CC}"/>
              </a:ext>
            </a:extLst>
          </p:cNvPr>
          <p:cNvSpPr txBox="1"/>
          <p:nvPr/>
        </p:nvSpPr>
        <p:spPr>
          <a:xfrm>
            <a:off x="8486454" y="2835667"/>
            <a:ext cx="204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mosaic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32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361BA8-FE92-456F-A457-F06CD69E1725}"/>
              </a:ext>
            </a:extLst>
          </p:cNvPr>
          <p:cNvSpPr/>
          <p:nvPr/>
        </p:nvSpPr>
        <p:spPr>
          <a:xfrm>
            <a:off x="0" y="1096496"/>
            <a:ext cx="12192000" cy="576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B7C812-1C89-4632-86B0-7D849F8E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Route 2: Being Clever(?)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84885-C4BD-4F6C-91D4-7842CBF0BD2F}"/>
              </a:ext>
            </a:extLst>
          </p:cNvPr>
          <p:cNvSpPr txBox="1"/>
          <p:nvPr/>
        </p:nvSpPr>
        <p:spPr>
          <a:xfrm>
            <a:off x="11655493" y="76476"/>
            <a:ext cx="536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r>
              <a:rPr lang="en-GB" sz="1200" dirty="0">
                <a:solidFill>
                  <a:schemeClr val="bg1"/>
                </a:solidFill>
              </a:rPr>
              <a:t>1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86A59-7D4E-D2D9-06DF-114129EE4719}"/>
              </a:ext>
            </a:extLst>
          </p:cNvPr>
          <p:cNvSpPr txBox="1"/>
          <p:nvPr/>
        </p:nvSpPr>
        <p:spPr>
          <a:xfrm>
            <a:off x="458056" y="1746606"/>
            <a:ext cx="76277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Will require the reduced image described previously.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Then, we will use software from the GNU Astro package: </a:t>
            </a:r>
            <a:r>
              <a:rPr lang="en-US" sz="2400" dirty="0" err="1"/>
              <a:t>NoiseChisel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NoiseChisel</a:t>
            </a:r>
            <a:r>
              <a:rPr lang="en-US" sz="2400" dirty="0"/>
              <a:t> has been successfully used to find low surface brightness comet tails in Hubble imaging.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this be done for low surface brightness features?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May involve testing on other HSB systems.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Can be provided or you can find if necessary.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5430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361BA8-FE92-456F-A457-F06CD69E1725}"/>
              </a:ext>
            </a:extLst>
          </p:cNvPr>
          <p:cNvSpPr/>
          <p:nvPr/>
        </p:nvSpPr>
        <p:spPr>
          <a:xfrm>
            <a:off x="0" y="1096496"/>
            <a:ext cx="12192000" cy="576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B7C812-1C89-4632-86B0-7D849F8E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GB" dirty="0" err="1">
                <a:solidFill>
                  <a:schemeClr val="bg1"/>
                </a:solidFill>
              </a:rPr>
              <a:t>oute</a:t>
            </a:r>
            <a:r>
              <a:rPr lang="en-GB" dirty="0">
                <a:solidFill>
                  <a:schemeClr val="bg1"/>
                </a:solidFill>
              </a:rPr>
              <a:t> 3: Looking to the Past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84885-C4BD-4F6C-91D4-7842CBF0BD2F}"/>
              </a:ext>
            </a:extLst>
          </p:cNvPr>
          <p:cNvSpPr txBox="1"/>
          <p:nvPr/>
        </p:nvSpPr>
        <p:spPr>
          <a:xfrm>
            <a:off x="11655493" y="76476"/>
            <a:ext cx="536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r>
              <a:rPr lang="en-GB" sz="1200" dirty="0">
                <a:solidFill>
                  <a:schemeClr val="bg1"/>
                </a:solidFill>
              </a:rPr>
              <a:t>1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79B02-6547-4D5C-4A00-97FB9B5B2EE0}"/>
              </a:ext>
            </a:extLst>
          </p:cNvPr>
          <p:cNvSpPr txBox="1"/>
          <p:nvPr/>
        </p:nvSpPr>
        <p:spPr>
          <a:xfrm>
            <a:off x="458056" y="1746606"/>
            <a:ext cx="76277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Finally, we will begin </a:t>
            </a:r>
            <a:r>
              <a:rPr lang="en-US" sz="2400" dirty="0" err="1"/>
              <a:t>liasing</a:t>
            </a:r>
            <a:r>
              <a:rPr lang="en-US" sz="2400" dirty="0"/>
              <a:t> directly with the RAS for old photographic plates of this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was discovered by William Herschel in 1788 – so, reason the RAS would have imaging of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Old photographic plates are surprisingly good at picking up LSB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will contact early, as this route may come to a quick end.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660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361BA8-FE92-456F-A457-F06CD69E1725}"/>
              </a:ext>
            </a:extLst>
          </p:cNvPr>
          <p:cNvSpPr/>
          <p:nvPr/>
        </p:nvSpPr>
        <p:spPr>
          <a:xfrm>
            <a:off x="0" y="1096496"/>
            <a:ext cx="12192000" cy="576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B7C812-1C89-4632-86B0-7D849F8E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Layout of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84885-C4BD-4F6C-91D4-7842CBF0BD2F}"/>
              </a:ext>
            </a:extLst>
          </p:cNvPr>
          <p:cNvSpPr txBox="1"/>
          <p:nvPr/>
        </p:nvSpPr>
        <p:spPr>
          <a:xfrm>
            <a:off x="11655493" y="76476"/>
            <a:ext cx="536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r>
              <a:rPr lang="en-GB" sz="1200" dirty="0">
                <a:solidFill>
                  <a:schemeClr val="bg1"/>
                </a:solidFill>
              </a:rPr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103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361BA8-FE92-456F-A457-F06CD69E1725}"/>
              </a:ext>
            </a:extLst>
          </p:cNvPr>
          <p:cNvSpPr/>
          <p:nvPr/>
        </p:nvSpPr>
        <p:spPr>
          <a:xfrm>
            <a:off x="0" y="1096496"/>
            <a:ext cx="12192000" cy="576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B7C812-1C89-4632-86B0-7D849F8E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GB" dirty="0">
                <a:solidFill>
                  <a:schemeClr val="bg1"/>
                </a:solidFill>
              </a:rPr>
              <a:t>f We Have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84885-C4BD-4F6C-91D4-7842CBF0BD2F}"/>
              </a:ext>
            </a:extLst>
          </p:cNvPr>
          <p:cNvSpPr txBox="1"/>
          <p:nvPr/>
        </p:nvSpPr>
        <p:spPr>
          <a:xfrm>
            <a:off x="11655493" y="76476"/>
            <a:ext cx="536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r>
              <a:rPr lang="en-GB" sz="1200" dirty="0">
                <a:solidFill>
                  <a:schemeClr val="bg1"/>
                </a:solidFill>
              </a:rPr>
              <a:t>1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15878-37B1-FC8E-1811-445F4358C902}"/>
              </a:ext>
            </a:extLst>
          </p:cNvPr>
          <p:cNvSpPr txBox="1"/>
          <p:nvPr/>
        </p:nvSpPr>
        <p:spPr>
          <a:xfrm>
            <a:off x="565078" y="1666295"/>
            <a:ext cx="85275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Could we model the tidal stream?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Have a very cheap numerical simulation for smashing galaxies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Would need to utilize the HEC for this 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Very much a last minute part, if we blast through the project very quickly.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6657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444</Words>
  <Application>Microsoft Office PowerPoint</Application>
  <PresentationFormat>Widescreen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Limits of Our Telescopes: The Case of NGC 5907</vt:lpstr>
      <vt:lpstr>Introduction: NGC 5907</vt:lpstr>
      <vt:lpstr>Introduction: NGC 5907</vt:lpstr>
      <vt:lpstr>What We Will Do</vt:lpstr>
      <vt:lpstr>Path 1: Brute Force</vt:lpstr>
      <vt:lpstr>Route 2: Being Clever(?)</vt:lpstr>
      <vt:lpstr>Route 3: Looking to the Past</vt:lpstr>
      <vt:lpstr>Layout of Project</vt:lpstr>
      <vt:lpstr>If We Have Time</vt:lpstr>
      <vt:lpstr>What’s Needed</vt:lpstr>
      <vt:lpstr>Extras: The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O'ryan, David</dc:creator>
  <cp:lastModifiedBy>O'ryan, David</cp:lastModifiedBy>
  <cp:revision>795</cp:revision>
  <dcterms:created xsi:type="dcterms:W3CDTF">2021-09-16T13:13:08Z</dcterms:created>
  <dcterms:modified xsi:type="dcterms:W3CDTF">2023-06-07T16:12:14Z</dcterms:modified>
</cp:coreProperties>
</file>