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'ryan, David" initials="OD" lastIdx="2" clrIdx="0">
    <p:extLst>
      <p:ext uri="{19B8F6BF-5375-455C-9EA6-DF929625EA0E}">
        <p15:presenceInfo xmlns:p15="http://schemas.microsoft.com/office/powerpoint/2012/main" userId="S-1-5-21-725345543-1229272821-1177238915-3897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-36" y="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01E7F-84A3-4597-B02A-FC23A46E0C8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A68C-0AA1-4F37-9D4A-C97BB7852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BA68C-0AA1-4F37-9D4A-C97BB7852C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0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E087-1D7F-4029-A722-E4FF30BB6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1FE40-7454-4B84-9655-1FA11CE59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477D-2326-4422-9FEB-FAF02FF6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6030-73C9-4C45-9742-EC5937BD2568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71A9B-CF11-45E2-A5F7-A0EF225E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1D97A-AA10-4E52-B71D-91FC4D54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69D2-5ED0-4E95-9BAC-6E1FD09B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47976-D780-4706-8884-44CF4C00F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6E92-632A-4739-804B-756DD57F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07A9-0DE1-4572-AC5D-9F997C20FAB1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56B4-8A25-45A3-A4DD-D443370E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DC9-892C-41EC-96AB-3AD366DC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7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B667A-C226-4DC4-AD3F-D3651AB50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36289-8127-479D-BB7A-30AF91564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4AC3F-BED2-45BC-9F2E-E11F56B9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113A-0D6C-496A-A19A-AEBCBB753565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72F4-175B-4579-B54D-7F4FAD92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63F5-7180-4578-B54B-C451C3F6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8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BC44-93C0-4078-BE2B-58386245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F0E8-15D4-42EA-8A56-E1B57A9C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A390-2772-4B2A-9482-4695781F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D973-E8FA-4198-9AB8-650C60274741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7DD34-CE52-4694-9A45-61C4FE63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BD387-19B3-4D98-9972-8A42C813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0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BA32-3730-409D-856C-7E98540E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98C49-29AE-4FFB-A617-616730F99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A186-695E-4F5D-A604-201FFF4A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3D0A-A235-4C38-B96D-CB88D2AEEE14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6CD20-92CC-44BA-9161-FFA44C27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C137-2162-4980-A933-18BCA98E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3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AD4E-2298-41A1-8DF1-63D06380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97FF-ADF8-4378-8CAA-9FD78417A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F46E-8CDF-4157-8C1C-F78C1ABB1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AF1A9-9C34-4D4E-9E37-9F84A013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B0A6-C11A-4457-8C51-FF38ADEE5E82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4CC78-34A6-46BB-B9B6-B8DD13BF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BDA3F-686D-404D-8C64-74ED564E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7CF6-312B-433D-A216-667B65A4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C143F-8ADC-4C67-92C7-3ACD3BA58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42A1C-6591-4094-AA25-4756C5C97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E5851-A249-4D0B-BAE7-1A1F3A004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915AF-EB1D-43B3-9D1C-A643061C4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04684-0E5A-4244-AEFE-989E841D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A084-A117-4285-A10E-2A3F3B5D5917}" type="datetime1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C21BB-A235-4C5A-BC09-DCAD694B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FCCE3-4D09-415B-A751-FAC54A9F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9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EB23-39F3-493A-A3D1-EE972962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15CB5-9F14-4247-87BD-7B227855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89A-19F7-4E03-9452-98153C92961D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60ECC-EF4F-4308-8E14-E7FA34EC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FE886-68D7-496A-9410-D479C596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6972E-43A9-4B52-96E5-3763270B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997D-851B-4D23-BDAA-97CFCFAFECF8}" type="datetime1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B395C-7D5C-480B-BE0B-D5A5AA47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6380E-09BD-4F96-9CB5-5D3883BB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1ED0-5FDB-421E-BCCA-88004E15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A3E9-ACC6-4C3C-9D73-C3D56DC4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704EB-EB12-4CB1-80BC-072517E8A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D63FF-C21A-43B8-B877-241C8389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C6AD-F994-4262-9362-97EF39DB7BA9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B248-128A-4FCD-A1D8-2D6449D4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863C4-2B5D-4EF2-B8B3-51BCDBA0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945D-219F-458C-8D83-E3D1C5A2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D2282-3DB6-4848-8A7E-8BDE02D91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33CBF-0141-4DF0-98C1-35758BD97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D1FDD-9B80-4367-8DAA-C86E38C4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C665-7626-4CE7-A341-CA300B5E3E4D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792F4-A6E6-4452-B151-9666B7BC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773B-3751-463F-B72D-0AFA1210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5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EDCBF-A0BF-4CA9-B7E7-CE1D96FD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CDF61-876E-4A9E-8A03-435CECF8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302E-DEA5-4C9E-9B33-D7D112EEC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BED1-846F-4AB1-8051-9A5486FCC7EE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7727-C22C-4868-A97F-98CC6E7FB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6457-0819-437C-A31D-A239C4B46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3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361BA8-FE92-456F-A457-F06CD69E1725}"/>
              </a:ext>
            </a:extLst>
          </p:cNvPr>
          <p:cNvSpPr/>
          <p:nvPr/>
        </p:nvSpPr>
        <p:spPr>
          <a:xfrm>
            <a:off x="0" y="1178560"/>
            <a:ext cx="12192000" cy="5679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B7C812-1C89-4632-86B0-7D849F8E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Project 5: Deep Dive on NGC 5907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EB85F-4EDD-4555-85A3-4FCB8C4FC8F1}"/>
              </a:ext>
            </a:extLst>
          </p:cNvPr>
          <p:cNvSpPr txBox="1"/>
          <p:nvPr/>
        </p:nvSpPr>
        <p:spPr>
          <a:xfrm>
            <a:off x="11655493" y="76476"/>
            <a:ext cx="536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r>
              <a:rPr lang="en-GB" sz="1200" dirty="0">
                <a:solidFill>
                  <a:schemeClr val="bg1"/>
                </a:solidFill>
              </a:rPr>
              <a:t>2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D5376-368D-4A69-9289-61AA95C21B5F}"/>
              </a:ext>
            </a:extLst>
          </p:cNvPr>
          <p:cNvSpPr txBox="1"/>
          <p:nvPr/>
        </p:nvSpPr>
        <p:spPr>
          <a:xfrm>
            <a:off x="245688" y="1240596"/>
            <a:ext cx="7398934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Idea: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600" dirty="0"/>
              <a:t>Current tension about the existence of a corkscrew stellar stream in NGC 5907.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600" dirty="0"/>
              <a:t>Look for it in legacy HSC data!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600" dirty="0"/>
              <a:t>Need novel ways of sky subtraction and getting out LSB structures (ArXiv: 2301.05793).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Project Aim: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600" dirty="0"/>
              <a:t>To say whether the corkscrew stellar stream exists in Subaru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Requirements: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600" dirty="0"/>
              <a:t>Have downloaded the Subaru data to provide to student.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600" dirty="0"/>
              <a:t>Would need to have lots of code pre-written.</a:t>
            </a:r>
          </a:p>
          <a:p>
            <a:pPr lvl="1"/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Project Stages: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600" dirty="0"/>
              <a:t>Begin by reducing Subaru data.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600" dirty="0"/>
              <a:t>Create mosaic of full system.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600" dirty="0"/>
              <a:t>Put through something like </a:t>
            </a:r>
            <a:r>
              <a:rPr lang="en-GB" sz="1600" dirty="0" err="1"/>
              <a:t>NoiseChisel</a:t>
            </a:r>
            <a:r>
              <a:rPr lang="en-GB" sz="1600" dirty="0"/>
              <a:t>/</a:t>
            </a:r>
            <a:r>
              <a:rPr lang="en-GB" sz="1600" dirty="0" err="1"/>
              <a:t>SourceExtractor</a:t>
            </a:r>
            <a:r>
              <a:rPr lang="en-GB" sz="1600" dirty="0"/>
              <a:t>/Follow paper to get structure out.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600" dirty="0"/>
              <a:t>Do we recover one?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600" dirty="0"/>
              <a:t>Do we recover both sides?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01451-9048-4FCE-8119-111DFD615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451" y="1178560"/>
            <a:ext cx="3153196" cy="2365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5A333-4FAA-428A-9E49-723040025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22" y="4010188"/>
            <a:ext cx="4518302" cy="26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3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5175</TotalTime>
  <Words>127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Project 5: Deep Dive on NGC 5907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O'ryan, David</dc:creator>
  <cp:lastModifiedBy>O'ryan, David</cp:lastModifiedBy>
  <cp:revision>861</cp:revision>
  <dcterms:created xsi:type="dcterms:W3CDTF">2021-09-16T13:13:08Z</dcterms:created>
  <dcterms:modified xsi:type="dcterms:W3CDTF">2023-01-23T13:26:20Z</dcterms:modified>
</cp:coreProperties>
</file>