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A41D-5837-463E-B018-A8B1F3B6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D97D6-D9E6-4850-9B5E-CADED0198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BCD7-4473-4C99-A838-3FB038EF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C964-DF4C-4225-81C1-6A93F446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AD82-C910-42A4-966B-5B7B70F5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94C-DF1E-46BF-A442-5CF7EDFB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7D1C-74A7-4F48-A36A-3FF5615C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23F2-01F7-4CAB-B007-537B0FB7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A826-A96F-437E-B429-81A27F49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0FA3-6D27-44F6-B0F9-028C78F1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6B7C4-8B35-48BB-9A81-F6750FE90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56BD4-7501-4E06-877F-AE1A1777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C3F0-6545-4ACF-9BE0-030BED7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BC66-AE51-4E87-AFD6-CF5E2817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5CF1-187B-4511-86BF-8C7BD9B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C25-4059-4877-BEED-849E0B67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598B-4DDA-494F-A2C4-B0803AD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34A9-5D66-400A-923D-8E051356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CE1C-BD4F-4DE8-943C-99191CCA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174F-F6E8-489A-9C85-822F897D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0CD-F0FA-424C-94ED-941B57CE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0296-4B33-4B48-B483-717C5A79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28F2-DD23-454E-84EA-8B859052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1EFC-2217-456F-961E-47945387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F383-79F1-4BFA-B2B8-EE2430B5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908F-503C-44B3-BE0A-CB694829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6E2E-23C7-4386-955F-7BCBE1E7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A5BB-B840-4DC5-98AE-1CC6403F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3044-87A9-440D-91EE-87253691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8BA3-44F2-4BB6-B4BB-A7736685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E5E85-6885-4015-B68B-6A29DEEF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3B0A-A9E6-4831-89CD-5BB18636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D295-8E9C-4B62-ADB2-CB1B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FAD0-C0F0-4C7F-84FB-9490759F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B1F17-6FEC-4847-8F3B-4C95282CB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1C11B-14C4-432F-9444-BAA9B5EA5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3CD7D-236D-44B2-A033-7DEDB57F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8A20A-FCFB-46BC-B923-E044B92C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88C3E-561D-42DE-B34D-4FD4F68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EDE3-CC00-451D-9C1B-A8510EF8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927A5-5897-4DEA-A066-E89D4B02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0C661-DF06-4215-8474-50D6229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3BB5-5B35-470E-8285-5D15B7E7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05658-905B-4BF1-8046-789709ED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A748-42B0-482A-8C62-9727556C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4C43E-D423-41F2-B8F2-147849D8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7C-C3D2-41DB-A9CB-8B6B5BF9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6FC-3655-4BB4-BE8A-737DA940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0FA1-3872-4228-8600-C7F8CC79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5E5A-D996-4C2B-B3F3-29D3535C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297AA-24F2-477E-B24B-BAC7EA04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6C41F-20D9-467F-97C1-A9FD63B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77DA-46E5-4E63-9A71-5E35D9AD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C0AA0-4131-44CC-B61F-F38F6D8D9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79821-6B4E-43E1-846D-FC73A7F32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F7E05-D46B-479F-AEC6-592F883D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639D-4F27-44FB-8CAF-C1A4BA8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B60E-FAE5-4647-B49A-EDE05455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BBC8C-4F82-4756-8E2C-10C1C00C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DE1D-EE89-427C-84AD-B1D0D771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084C-A640-4ECB-B130-BFBDAE9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7A5C-7E03-4293-BFD6-944A4F860F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A425-B4CC-42D3-920D-FB3969F9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2CF6-25E7-4E11-8083-2553DDDC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8EE3-CE64-4257-8195-AE2815F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71EBE-8DAF-45B4-B1CF-DE7517ED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7454900" cy="533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CA7C3-1DDD-46D6-8A2F-FFD06DA24F85}"/>
              </a:ext>
            </a:extLst>
          </p:cNvPr>
          <p:cNvSpPr txBox="1"/>
          <p:nvPr/>
        </p:nvSpPr>
        <p:spPr>
          <a:xfrm>
            <a:off x="7537142" y="969509"/>
            <a:ext cx="3701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Close Pairs – 3</a:t>
            </a:r>
          </a:p>
          <a:p>
            <a:r>
              <a:rPr lang="en-GB" dirty="0"/>
              <a:t>Close to Pericentre – 3</a:t>
            </a:r>
          </a:p>
          <a:p>
            <a:r>
              <a:rPr lang="en-GB" dirty="0"/>
              <a:t>Close to Apocentre – 4</a:t>
            </a:r>
          </a:p>
          <a:p>
            <a:r>
              <a:rPr lang="en-GB" dirty="0"/>
              <a:t>Mergers – 2</a:t>
            </a:r>
          </a:p>
          <a:p>
            <a:endParaRPr lang="en-GB" dirty="0"/>
          </a:p>
          <a:p>
            <a:r>
              <a:rPr lang="en-GB" dirty="0"/>
              <a:t>Redshift </a:t>
            </a:r>
            <a:r>
              <a:rPr lang="en-GB"/>
              <a:t>Range: 0.004 – 0.047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3A3C-73E5-425F-90AD-43AACC8370D6}"/>
              </a:ext>
            </a:extLst>
          </p:cNvPr>
          <p:cNvSpPr/>
          <p:nvPr/>
        </p:nvSpPr>
        <p:spPr>
          <a:xfrm>
            <a:off x="1464816" y="4296792"/>
            <a:ext cx="1518081" cy="1799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9BB64-02E1-42AC-A37E-FD2FE118D651}"/>
              </a:ext>
            </a:extLst>
          </p:cNvPr>
          <p:cNvSpPr txBox="1"/>
          <p:nvPr/>
        </p:nvSpPr>
        <p:spPr>
          <a:xfrm>
            <a:off x="3080551" y="159798"/>
            <a:ext cx="44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79BB64-02E1-42AC-A37E-FD2FE118D651}"/>
              </a:ext>
            </a:extLst>
          </p:cNvPr>
          <p:cNvSpPr txBox="1"/>
          <p:nvPr/>
        </p:nvSpPr>
        <p:spPr>
          <a:xfrm>
            <a:off x="3107923" y="229356"/>
            <a:ext cx="44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Observing Prep Schedule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BD85E-4E79-46F7-9EF4-82E4BCA2785D}"/>
              </a:ext>
            </a:extLst>
          </p:cNvPr>
          <p:cNvSpPr txBox="1"/>
          <p:nvPr/>
        </p:nvSpPr>
        <p:spPr>
          <a:xfrm>
            <a:off x="168678" y="1526959"/>
            <a:ext cx="17045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Proposals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58FFB-F2F1-498F-9193-CE353DF122BC}"/>
              </a:ext>
            </a:extLst>
          </p:cNvPr>
          <p:cNvSpPr txBox="1"/>
          <p:nvPr/>
        </p:nvSpPr>
        <p:spPr>
          <a:xfrm>
            <a:off x="2015233" y="1526955"/>
            <a:ext cx="17045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Accepted / Decline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6F78A-D415-4B3F-B028-9121EB86C3D6}"/>
              </a:ext>
            </a:extLst>
          </p:cNvPr>
          <p:cNvSpPr txBox="1"/>
          <p:nvPr/>
        </p:nvSpPr>
        <p:spPr>
          <a:xfrm>
            <a:off x="3861787" y="1526959"/>
            <a:ext cx="20152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Catalogue Template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3EDFC-2570-4377-88DC-10D5115515A2}"/>
              </a:ext>
            </a:extLst>
          </p:cNvPr>
          <p:cNvSpPr txBox="1"/>
          <p:nvPr/>
        </p:nvSpPr>
        <p:spPr>
          <a:xfrm>
            <a:off x="6019060" y="1526957"/>
            <a:ext cx="17045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Upload Catalogue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57881-183B-4E23-B972-796D4890FE95}"/>
              </a:ext>
            </a:extLst>
          </p:cNvPr>
          <p:cNvSpPr txBox="1"/>
          <p:nvPr/>
        </p:nvSpPr>
        <p:spPr>
          <a:xfrm>
            <a:off x="7865614" y="1249957"/>
            <a:ext cx="17045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Catalogue converted to WASP Friendly FITS file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916AC-1AA1-49D9-B39E-F366B03FAEF7}"/>
              </a:ext>
            </a:extLst>
          </p:cNvPr>
          <p:cNvSpPr txBox="1"/>
          <p:nvPr/>
        </p:nvSpPr>
        <p:spPr>
          <a:xfrm>
            <a:off x="9783191" y="1388456"/>
            <a:ext cx="177553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Observing for Semester 2024A2 Begins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514A84-B0C4-45A0-B727-BBB36E37A1FC}"/>
              </a:ext>
            </a:extLst>
          </p:cNvPr>
          <p:cNvCxnSpPr>
            <a:cxnSpLocks/>
          </p:cNvCxnSpPr>
          <p:nvPr/>
        </p:nvCxnSpPr>
        <p:spPr>
          <a:xfrm flipV="1">
            <a:off x="168678" y="1526955"/>
            <a:ext cx="1704513" cy="646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6424C-0B55-4935-8952-CB954084EEFB}"/>
              </a:ext>
            </a:extLst>
          </p:cNvPr>
          <p:cNvCxnSpPr>
            <a:cxnSpLocks/>
          </p:cNvCxnSpPr>
          <p:nvPr/>
        </p:nvCxnSpPr>
        <p:spPr>
          <a:xfrm flipV="1">
            <a:off x="2015232" y="1526955"/>
            <a:ext cx="1704513" cy="646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B36FC4-29C4-411E-80F4-76E7F9D3B51E}"/>
              </a:ext>
            </a:extLst>
          </p:cNvPr>
          <p:cNvCxnSpPr>
            <a:cxnSpLocks/>
          </p:cNvCxnSpPr>
          <p:nvPr/>
        </p:nvCxnSpPr>
        <p:spPr>
          <a:xfrm flipV="1">
            <a:off x="3861786" y="1526955"/>
            <a:ext cx="2015233" cy="646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E97E0C5-834D-4BE9-AFAA-FB973007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0" y="3997356"/>
            <a:ext cx="11131039" cy="16186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04D6C3-4ADA-4CC7-A91C-A22775E73D3E}"/>
              </a:ext>
            </a:extLst>
          </p:cNvPr>
          <p:cNvCxnSpPr/>
          <p:nvPr/>
        </p:nvCxnSpPr>
        <p:spPr>
          <a:xfrm>
            <a:off x="1944215" y="1517233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1EF46-54F4-4973-B69F-9F789952B383}"/>
              </a:ext>
            </a:extLst>
          </p:cNvPr>
          <p:cNvCxnSpPr/>
          <p:nvPr/>
        </p:nvCxnSpPr>
        <p:spPr>
          <a:xfrm>
            <a:off x="3792248" y="1517233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A81D9C-FECC-4255-B3D9-F660AA5893A1}"/>
              </a:ext>
            </a:extLst>
          </p:cNvPr>
          <p:cNvCxnSpPr/>
          <p:nvPr/>
        </p:nvCxnSpPr>
        <p:spPr>
          <a:xfrm>
            <a:off x="5951006" y="1526111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90E35E-5C7F-404B-859E-D7706E32276C}"/>
              </a:ext>
            </a:extLst>
          </p:cNvPr>
          <p:cNvCxnSpPr/>
          <p:nvPr/>
        </p:nvCxnSpPr>
        <p:spPr>
          <a:xfrm>
            <a:off x="7794597" y="1517233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141FEF-40A4-4E08-9844-D5D96BAEA98A}"/>
              </a:ext>
            </a:extLst>
          </p:cNvPr>
          <p:cNvCxnSpPr/>
          <p:nvPr/>
        </p:nvCxnSpPr>
        <p:spPr>
          <a:xfrm>
            <a:off x="9678145" y="1503119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832E32-8681-4B78-8673-74ED82476192}"/>
              </a:ext>
            </a:extLst>
          </p:cNvPr>
          <p:cNvCxnSpPr/>
          <p:nvPr/>
        </p:nvCxnSpPr>
        <p:spPr>
          <a:xfrm>
            <a:off x="11712609" y="1436435"/>
            <a:ext cx="0" cy="15358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907904-1ABA-4A33-A0DA-B179705DC4E0}"/>
              </a:ext>
            </a:extLst>
          </p:cNvPr>
          <p:cNvSpPr txBox="1"/>
          <p:nvPr/>
        </p:nvSpPr>
        <p:spPr>
          <a:xfrm>
            <a:off x="4680013" y="2692616"/>
            <a:ext cx="131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10/03/2024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A5B3A-5597-45FA-B5B9-797A412BB853}"/>
              </a:ext>
            </a:extLst>
          </p:cNvPr>
          <p:cNvSpPr txBox="1"/>
          <p:nvPr/>
        </p:nvSpPr>
        <p:spPr>
          <a:xfrm>
            <a:off x="6528046" y="2692616"/>
            <a:ext cx="135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23/04/2024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65BC38-17C1-440F-A6B3-6661EA7D0C7C}"/>
              </a:ext>
            </a:extLst>
          </p:cNvPr>
          <p:cNvSpPr txBox="1"/>
          <p:nvPr/>
        </p:nvSpPr>
        <p:spPr>
          <a:xfrm>
            <a:off x="8418984" y="2692616"/>
            <a:ext cx="135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23/04/2024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16A2D-8CF0-4979-A14A-8A2A37E4C8C9}"/>
              </a:ext>
            </a:extLst>
          </p:cNvPr>
          <p:cNvSpPr txBox="1"/>
          <p:nvPr/>
        </p:nvSpPr>
        <p:spPr>
          <a:xfrm>
            <a:off x="10441617" y="2692616"/>
            <a:ext cx="135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01/05/2024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19D61-F891-4051-B0E8-3AAC4B27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143125"/>
            <a:ext cx="11772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O'ryan, David (Postgraduate Researcher)</dc:creator>
  <cp:lastModifiedBy>O'ryan, David (Postgraduate Researcher)</cp:lastModifiedBy>
  <cp:revision>8</cp:revision>
  <dcterms:created xsi:type="dcterms:W3CDTF">2024-04-11T12:49:55Z</dcterms:created>
  <dcterms:modified xsi:type="dcterms:W3CDTF">2024-04-11T13:47:05Z</dcterms:modified>
</cp:coreProperties>
</file>