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9" r:id="rId4"/>
    <p:sldId id="282" r:id="rId5"/>
    <p:sldId id="283" r:id="rId6"/>
    <p:sldId id="273" r:id="rId7"/>
    <p:sldId id="272" r:id="rId8"/>
    <p:sldId id="257" r:id="rId9"/>
    <p:sldId id="278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Processing Steps for Each Project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Scan / Transfer 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corrections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 Processing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mergeConfig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Read and process the merge file to get 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whether a cell is a lineage or expression marker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getfilenames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that all necessary data exists for each antibody target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fileloop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 parallel loop for 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readalltxt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units type for each text file (pixels or microns)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getphenofield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>
                <a:solidFill>
                  <a:schemeClr val="tx1"/>
                </a:solidFill>
              </a:rPr>
              <a:t>px</a:t>
            </a:r>
            <a:r>
              <a:rPr lang="en-US" sz="1200" dirty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Other cells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getdistinct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getcoex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getseg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getexprmark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parsave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>
                <a:solidFill>
                  <a:srgbClr val="FF0000"/>
                </a:solidFill>
              </a:rPr>
              <a:t>membranes </a:t>
            </a:r>
            <a:r>
              <a:rPr lang="en-US" sz="1200" dirty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>
                <a:solidFill>
                  <a:schemeClr val="tx1"/>
                </a:solidFill>
              </a:rPr>
              <a:t>membranes </a:t>
            </a:r>
            <a:r>
              <a:rPr lang="en-US" sz="1200" dirty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48884" y="1488969"/>
            <a:ext cx="4074695" cy="3906253"/>
            <a:chOff x="4122178" y="1476162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122178" y="1476162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OverviewScan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scanplan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im3scan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>
                  <a:gd name="adj1" fmla="val 8207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7440234" y="2771478"/>
            <a:ext cx="2430207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Development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9427" y="1125549"/>
            <a:ext cx="175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Development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Scans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96328" y="2333780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im3scan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02185" y="2326969"/>
            <a:ext cx="1622758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scanplan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urved Connector 4"/>
          <p:cNvCxnSpPr>
            <a:stCxn id="4" idx="3"/>
            <a:endCxn id="3" idx="1"/>
          </p:cNvCxnSpPr>
          <p:nvPr/>
        </p:nvCxnSpPr>
        <p:spPr>
          <a:xfrm>
            <a:off x="6924943" y="2507495"/>
            <a:ext cx="27138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17977" y="2320619"/>
            <a:ext cx="1512823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OverviewScan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4" idx="1"/>
          </p:cNvCxnSpPr>
          <p:nvPr/>
        </p:nvCxnSpPr>
        <p:spPr>
          <a:xfrm>
            <a:off x="5030800" y="2501145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976" y="2760670"/>
            <a:ext cx="1512823" cy="26207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Logs an event each time a new scan folder is present for a sample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2185" y="2747969"/>
            <a:ext cx="1622758" cy="3123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Logs when the scanning plan is created for a particular scan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Open the scanning plan and report number of pending for acquisition im3s (if that value has gone up since the previous check for a slide-scan pair)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6328" y="2772722"/>
            <a:ext cx="1529299" cy="198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Reports the number of im3s out of number of expected im3s based on the scanning plan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4" name="Rectangle 13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5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5"/>
            <a:ext cx="3961831" cy="5846659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deepzoom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80722" y="3327098"/>
            <a:ext cx="916074" cy="66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566577" y="160273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annowarp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665205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prepdb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42402" y="26616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5400000">
            <a:off x="6992995" y="1467439"/>
            <a:ext cx="171967" cy="98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65368" y="2891880"/>
            <a:ext cx="629671" cy="650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csvscan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13302" y="305957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geomcell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60751" y="20518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geom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680891" y="3820532"/>
            <a:ext cx="1115752" cy="75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73362" y="173420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232898" y="18439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216712" y="2991261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32183" y="2125774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52006" y="311002"/>
              <a:ext cx="94902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786376" y="463402"/>
              <a:ext cx="96705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28756" y="615802"/>
              <a:ext cx="97707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32898" y="2554707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51675" y="1667543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21008" y="340043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203115" y="382362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makeSampleid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 flipV="1">
            <a:off x="5147181" y="3179928"/>
            <a:ext cx="1666121" cy="340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2"/>
            <a:endCxn id="85" idx="0"/>
          </p:cNvCxnSpPr>
          <p:nvPr/>
        </p:nvCxnSpPr>
        <p:spPr>
          <a:xfrm rot="16200000" flipH="1">
            <a:off x="7172536" y="1700566"/>
            <a:ext cx="208431" cy="494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29288" y="3943974"/>
            <a:ext cx="1608769" cy="592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5142885" y="2781981"/>
            <a:ext cx="899517" cy="32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59071" y="1723088"/>
            <a:ext cx="1407506" cy="951970"/>
          </a:xfrm>
          <a:prstGeom prst="curvedConnector3">
            <a:avLst>
              <a:gd name="adj1" fmla="val 18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cxnSpLocks/>
            <a:stCxn id="55" idx="2"/>
            <a:endCxn id="191" idx="0"/>
          </p:cNvCxnSpPr>
          <p:nvPr/>
        </p:nvCxnSpPr>
        <p:spPr>
          <a:xfrm rot="16200000" flipH="1">
            <a:off x="4994679" y="126401"/>
            <a:ext cx="589775" cy="1187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cxnSpLocks/>
            <a:stCxn id="177" idx="2"/>
            <a:endCxn id="57" idx="0"/>
          </p:cNvCxnSpPr>
          <p:nvPr/>
        </p:nvCxnSpPr>
        <p:spPr>
          <a:xfrm rot="5400000">
            <a:off x="7328794" y="880804"/>
            <a:ext cx="108764" cy="509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 flipV="1">
            <a:off x="5123073" y="2172220"/>
            <a:ext cx="1937678" cy="74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728562" y="5104514"/>
            <a:ext cx="2784116" cy="1053325"/>
            <a:chOff x="9006423" y="5508401"/>
            <a:chExt cx="4176179" cy="1579986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23" y="5508401"/>
              <a:ext cx="3578071" cy="157998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504" y="5890386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84" y="6621771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243485" y="6669973"/>
              <a:ext cx="1939117" cy="41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8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853042" y="3694775"/>
            <a:ext cx="1422413" cy="2272337"/>
          </a:xfrm>
          <a:prstGeom prst="curvedConnector3">
            <a:avLst>
              <a:gd name="adj1" fmla="val 7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33537" y="4891564"/>
            <a:ext cx="702440" cy="23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87166" y="4861897"/>
            <a:ext cx="1787655" cy="182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70903"/>
            <a:ext cx="2648235" cy="3971024"/>
            <a:chOff x="14018947" y="1784854"/>
            <a:chExt cx="3972352" cy="5956537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433006" y="1784854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994484" y="227637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stitchmask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6527150" y="1773860"/>
            <a:ext cx="432937" cy="5720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9" idx="0"/>
          </p:cNvCxnSpPr>
          <p:nvPr/>
        </p:nvCxnSpPr>
        <p:spPr>
          <a:xfrm rot="16200000" flipH="1">
            <a:off x="6409253" y="2565394"/>
            <a:ext cx="144554" cy="479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23073" y="2246905"/>
            <a:ext cx="871411" cy="1498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544957" y="2328144"/>
            <a:ext cx="1216139" cy="246725"/>
          </a:xfrm>
          <a:prstGeom prst="curved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4" name="Group 1133"/>
          <p:cNvGrpSpPr/>
          <p:nvPr/>
        </p:nvGrpSpPr>
        <p:grpSpPr>
          <a:xfrm>
            <a:off x="148686" y="4891717"/>
            <a:ext cx="2743507" cy="1553198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6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6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Rounded Rectangle 212"/>
          <p:cNvSpPr/>
          <p:nvPr/>
        </p:nvSpPr>
        <p:spPr>
          <a:xfrm>
            <a:off x="2959780" y="5324559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segmaps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967547" y="489308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Curved Connector 215"/>
          <p:cNvCxnSpPr>
            <a:stCxn id="208" idx="2"/>
            <a:endCxn id="510" idx="0"/>
          </p:cNvCxnSpPr>
          <p:nvPr/>
        </p:nvCxnSpPr>
        <p:spPr>
          <a:xfrm rot="5400000">
            <a:off x="1945476" y="4519287"/>
            <a:ext cx="325865" cy="55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278" idx="3"/>
            <a:endCxn id="213" idx="2"/>
          </p:cNvCxnSpPr>
          <p:nvPr/>
        </p:nvCxnSpPr>
        <p:spPr>
          <a:xfrm flipV="1">
            <a:off x="2788948" y="5565260"/>
            <a:ext cx="680599" cy="242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213" idx="0"/>
            <a:endCxn id="215" idx="2"/>
          </p:cNvCxnSpPr>
          <p:nvPr/>
        </p:nvCxnSpPr>
        <p:spPr>
          <a:xfrm rot="5400000" flipH="1" flipV="1">
            <a:off x="3378043" y="5225289"/>
            <a:ext cx="190774" cy="7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15" idx="0"/>
            <a:endCxn id="578" idx="1"/>
          </p:cNvCxnSpPr>
          <p:nvPr/>
        </p:nvCxnSpPr>
        <p:spPr>
          <a:xfrm rot="5400000" flipH="1" flipV="1">
            <a:off x="3365659" y="4055629"/>
            <a:ext cx="949110" cy="72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215" idx="0"/>
            <a:endCxn id="577" idx="1"/>
          </p:cNvCxnSpPr>
          <p:nvPr/>
        </p:nvCxnSpPr>
        <p:spPr>
          <a:xfrm rot="5400000" flipH="1" flipV="1">
            <a:off x="3163011" y="3835087"/>
            <a:ext cx="1372300" cy="743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215" idx="0"/>
            <a:endCxn id="104" idx="1"/>
          </p:cNvCxnSpPr>
          <p:nvPr/>
        </p:nvCxnSpPr>
        <p:spPr>
          <a:xfrm rot="5400000" flipH="1" flipV="1">
            <a:off x="2956277" y="3632649"/>
            <a:ext cx="1781472" cy="7393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B445094-4516-4045-8DDC-3DC09C9F90FA}"/>
              </a:ext>
            </a:extLst>
          </p:cNvPr>
          <p:cNvGrpSpPr/>
          <p:nvPr/>
        </p:nvGrpSpPr>
        <p:grpSpPr>
          <a:xfrm>
            <a:off x="497743" y="3724144"/>
            <a:ext cx="2911572" cy="962846"/>
            <a:chOff x="371787" y="3149564"/>
            <a:chExt cx="2911572" cy="962846"/>
          </a:xfrm>
        </p:grpSpPr>
        <p:sp>
          <p:nvSpPr>
            <p:cNvPr id="207" name="Rounded Rectangle 206"/>
            <p:cNvSpPr/>
            <p:nvPr/>
          </p:nvSpPr>
          <p:spPr>
            <a:xfrm>
              <a:off x="403011" y="3149564"/>
              <a:ext cx="2880348" cy="96284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719109" y="3829069"/>
              <a:ext cx="108075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injectdat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1820283" y="3508124"/>
              <a:ext cx="869993" cy="22397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applyflatw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447436" y="3194356"/>
              <a:ext cx="161791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shreddat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imagebinary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71787" y="3508124"/>
              <a:ext cx="1275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imagecorrection</a:t>
              </a:r>
              <a:endParaRPr lang="en-US" sz="12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22489" y="4879383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mergeloop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208" idx="3"/>
            <a:endCxn id="173" idx="1"/>
          </p:cNvCxnSpPr>
          <p:nvPr/>
        </p:nvCxnSpPr>
        <p:spPr>
          <a:xfrm flipV="1">
            <a:off x="2925818" y="2675058"/>
            <a:ext cx="1307080" cy="1843461"/>
          </a:xfrm>
          <a:prstGeom prst="curvedConnector3">
            <a:avLst>
              <a:gd name="adj1" fmla="val 54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stCxn id="50" idx="2"/>
            <a:endCxn id="161" idx="0"/>
          </p:cNvCxnSpPr>
          <p:nvPr/>
        </p:nvCxnSpPr>
        <p:spPr>
          <a:xfrm rot="16200000" flipH="1">
            <a:off x="1831985" y="518585"/>
            <a:ext cx="345176" cy="136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cxnSpLocks/>
            <a:stCxn id="50" idx="1"/>
            <a:endCxn id="207" idx="1"/>
          </p:cNvCxnSpPr>
          <p:nvPr/>
        </p:nvCxnSpPr>
        <p:spPr>
          <a:xfrm rot="10800000" flipV="1">
            <a:off x="528968" y="293771"/>
            <a:ext cx="944395" cy="3911796"/>
          </a:xfrm>
          <a:prstGeom prst="curvedConnector3">
            <a:avLst>
              <a:gd name="adj1" fmla="val 124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urved Connector 585"/>
          <p:cNvCxnSpPr>
            <a:endCxn id="82" idx="3"/>
          </p:cNvCxnSpPr>
          <p:nvPr/>
        </p:nvCxnSpPr>
        <p:spPr>
          <a:xfrm rot="16200000" flipH="1">
            <a:off x="6489927" y="3362078"/>
            <a:ext cx="2227422" cy="121183"/>
          </a:xfrm>
          <a:prstGeom prst="curvedConnector4">
            <a:avLst>
              <a:gd name="adj1" fmla="val 10351"/>
              <a:gd name="adj2" fmla="val 2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9189855" y="2880160"/>
            <a:ext cx="350009" cy="814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EF44F724-1C12-DE4B-A43B-ACD1E63070EF}"/>
              </a:ext>
            </a:extLst>
          </p:cNvPr>
          <p:cNvSpPr/>
          <p:nvPr/>
        </p:nvSpPr>
        <p:spPr>
          <a:xfrm>
            <a:off x="1370450" y="759297"/>
            <a:ext cx="1404493" cy="2548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shredXML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exposures, full, </a:t>
            </a:r>
            <a:r>
              <a:rPr lang="en-US" sz="800" dirty="0" err="1">
                <a:solidFill>
                  <a:schemeClr val="tx1"/>
                </a:solidFill>
              </a:rPr>
              <a:t>params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Curved Connector 246"/>
          <p:cNvCxnSpPr>
            <a:stCxn id="211" idx="3"/>
            <a:endCxn id="174" idx="1"/>
          </p:cNvCxnSpPr>
          <p:nvPr/>
        </p:nvCxnSpPr>
        <p:spPr>
          <a:xfrm flipV="1">
            <a:off x="3191305" y="1787894"/>
            <a:ext cx="1060370" cy="2095912"/>
          </a:xfrm>
          <a:prstGeom prst="curvedConnector3">
            <a:avLst>
              <a:gd name="adj1" fmla="val 4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829710" y="1113305"/>
            <a:ext cx="1792366" cy="1567907"/>
            <a:chOff x="2059163" y="1087664"/>
            <a:chExt cx="1792366" cy="1567907"/>
          </a:xfrm>
        </p:grpSpPr>
        <p:sp>
          <p:nvSpPr>
            <p:cNvPr id="407" name="Rounded Rectangle 406">
              <a:extLst>
                <a:ext uri="{FF2B5EF4-FFF2-40B4-BE49-F238E27FC236}">
                  <a16:creationId xmlns:a16="http://schemas.microsoft.com/office/drawing/2014/main" id="{E7B098CD-FE84-8646-830D-8B53C4159033}"/>
                </a:ext>
              </a:extLst>
            </p:cNvPr>
            <p:cNvSpPr/>
            <p:nvPr/>
          </p:nvSpPr>
          <p:spPr>
            <a:xfrm>
              <a:off x="2059163" y="1087664"/>
              <a:ext cx="1792366" cy="156790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2131664" y="2289179"/>
              <a:ext cx="772904" cy="2315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batchflatfield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E71FBD2-0E49-4543-B700-A2052EA66963}"/>
                </a:ext>
              </a:extLst>
            </p:cNvPr>
            <p:cNvGrpSpPr/>
            <p:nvPr/>
          </p:nvGrpSpPr>
          <p:grpSpPr>
            <a:xfrm>
              <a:off x="2602152" y="1150065"/>
              <a:ext cx="1139988" cy="609515"/>
              <a:chOff x="1840806" y="1481054"/>
              <a:chExt cx="1139988" cy="609515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C566487-F3A5-F641-AD9E-E5FAC0E58E27}"/>
                  </a:ext>
                </a:extLst>
              </p:cNvPr>
              <p:cNvSpPr/>
              <p:nvPr/>
            </p:nvSpPr>
            <p:spPr>
              <a:xfrm>
                <a:off x="1840806" y="1481054"/>
                <a:ext cx="1139988" cy="609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C94634E5-736B-1D45-BAF5-E98E93E489FF}"/>
                  </a:ext>
                </a:extLst>
              </p:cNvPr>
              <p:cNvSpPr/>
              <p:nvPr/>
            </p:nvSpPr>
            <p:spPr>
              <a:xfrm>
                <a:off x="1865525" y="15182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ounded Rectangle 296">
                <a:extLst>
                  <a:ext uri="{FF2B5EF4-FFF2-40B4-BE49-F238E27FC236}">
                    <a16:creationId xmlns:a16="http://schemas.microsoft.com/office/drawing/2014/main" id="{A3597632-0974-0E49-84D8-FC04EAEC20A0}"/>
                  </a:ext>
                </a:extLst>
              </p:cNvPr>
              <p:cNvSpPr/>
              <p:nvPr/>
            </p:nvSpPr>
            <p:spPr>
              <a:xfrm>
                <a:off x="2017925" y="16706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BBD5D914-C59E-8C4F-9C0D-FCA6590F9C97}"/>
                  </a:ext>
                </a:extLst>
              </p:cNvPr>
              <p:cNvSpPr/>
              <p:nvPr/>
            </p:nvSpPr>
            <p:spPr>
              <a:xfrm>
                <a:off x="2170325" y="18230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7600B06F-8A9E-684D-A703-0C87FED598D8}"/>
                </a:ext>
              </a:extLst>
            </p:cNvPr>
            <p:cNvSpPr/>
            <p:nvPr/>
          </p:nvSpPr>
          <p:spPr>
            <a:xfrm>
              <a:off x="2197873" y="1905079"/>
              <a:ext cx="1216548" cy="2297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meanimagecomparison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59710AF6-196B-1845-BE91-9E7C0770D779}"/>
                </a:ext>
              </a:extLst>
            </p:cNvPr>
            <p:cNvSpPr txBox="1"/>
            <p:nvPr/>
          </p:nvSpPr>
          <p:spPr>
            <a:xfrm>
              <a:off x="2851806" y="2309025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flatfield</a:t>
              </a:r>
            </a:p>
          </p:txBody>
        </p:sp>
        <p:cxnSp>
          <p:nvCxnSpPr>
            <p:cNvPr id="182" name="Curved Connector 181"/>
            <p:cNvCxnSpPr>
              <a:cxnSpLocks/>
              <a:stCxn id="348" idx="2"/>
              <a:endCxn id="197" idx="0"/>
            </p:cNvCxnSpPr>
            <p:nvPr/>
          </p:nvCxnSpPr>
          <p:spPr>
            <a:xfrm rot="5400000">
              <a:off x="2584952" y="2067984"/>
              <a:ext cx="154360" cy="2880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urved Connector 363">
              <a:extLst>
                <a:ext uri="{FF2B5EF4-FFF2-40B4-BE49-F238E27FC236}">
                  <a16:creationId xmlns:a16="http://schemas.microsoft.com/office/drawing/2014/main" id="{8A6224DE-B456-FE43-9EA2-B250AE56175D}"/>
                </a:ext>
              </a:extLst>
            </p:cNvPr>
            <p:cNvCxnSpPr>
              <a:cxnSpLocks/>
              <a:stCxn id="292" idx="2"/>
              <a:endCxn id="348" idx="0"/>
            </p:cNvCxnSpPr>
            <p:nvPr/>
          </p:nvCxnSpPr>
          <p:spPr>
            <a:xfrm rot="5400000">
              <a:off x="2916398" y="1649330"/>
              <a:ext cx="145499" cy="365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Curved Connector 198"/>
          <p:cNvCxnSpPr>
            <a:cxnSpLocks/>
            <a:stCxn id="407" idx="2"/>
            <a:endCxn id="207" idx="0"/>
          </p:cNvCxnSpPr>
          <p:nvPr/>
        </p:nvCxnSpPr>
        <p:spPr>
          <a:xfrm rot="5400000">
            <a:off x="1826051" y="2824302"/>
            <a:ext cx="1042932" cy="756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211" idx="2"/>
            <a:endCxn id="209" idx="0"/>
          </p:cNvCxnSpPr>
          <p:nvPr/>
        </p:nvCxnSpPr>
        <p:spPr>
          <a:xfrm rot="5400000">
            <a:off x="2339779" y="4040134"/>
            <a:ext cx="84028" cy="111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209" idx="2"/>
            <a:endCxn id="208" idx="0"/>
          </p:cNvCxnSpPr>
          <p:nvPr/>
        </p:nvCxnSpPr>
        <p:spPr>
          <a:xfrm rot="16200000" flipH="1">
            <a:off x="2334853" y="4353059"/>
            <a:ext cx="96973" cy="4206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390" y="2232808"/>
            <a:ext cx="1629726" cy="1226131"/>
            <a:chOff x="315273" y="2381481"/>
            <a:chExt cx="1629726" cy="1226131"/>
          </a:xfrm>
        </p:grpSpPr>
        <p:grpSp>
          <p:nvGrpSpPr>
            <p:cNvPr id="10" name="Group 9"/>
            <p:cNvGrpSpPr/>
            <p:nvPr/>
          </p:nvGrpSpPr>
          <p:grpSpPr>
            <a:xfrm>
              <a:off x="402959" y="2398371"/>
              <a:ext cx="1542040" cy="1209241"/>
              <a:chOff x="329483" y="1638878"/>
              <a:chExt cx="1542040" cy="1209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9483" y="1638878"/>
                <a:ext cx="1542040" cy="1209241"/>
                <a:chOff x="329483" y="1638878"/>
                <a:chExt cx="1542040" cy="1209241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E9F8D668-0F41-2C4F-80A6-75AF33356BDC}"/>
                    </a:ext>
                  </a:extLst>
                </p:cNvPr>
                <p:cNvSpPr/>
                <p:nvPr/>
              </p:nvSpPr>
              <p:spPr>
                <a:xfrm>
                  <a:off x="329483" y="1638878"/>
                  <a:ext cx="1542040" cy="1209241"/>
                </a:xfrm>
                <a:prstGeom prst="roundRect">
                  <a:avLst>
                    <a:gd name="adj" fmla="val 5054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659675" y="2578241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fits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C566487-F3A5-F641-AD9E-E5FAC0E58E27}"/>
                    </a:ext>
                  </a:extLst>
                </p:cNvPr>
                <p:cNvSpPr/>
                <p:nvPr/>
              </p:nvSpPr>
              <p:spPr>
                <a:xfrm>
                  <a:off x="372205" y="1875783"/>
                  <a:ext cx="1139988" cy="6095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34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5363" y="1958073"/>
                <a:ext cx="1067211" cy="620167"/>
                <a:chOff x="415363" y="1958073"/>
                <a:chExt cx="1067211" cy="62016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15363" y="1958073"/>
                  <a:ext cx="877102" cy="620167"/>
                  <a:chOff x="415363" y="1958073"/>
                  <a:chExt cx="877102" cy="620167"/>
                </a:xfrm>
              </p:grpSpPr>
              <p:sp>
                <p:nvSpPr>
                  <p:cNvPr id="172" name="Rounded Rectangle 171">
                    <a:extLst>
                      <a:ext uri="{FF2B5EF4-FFF2-40B4-BE49-F238E27FC236}">
                        <a16:creationId xmlns:a16="http://schemas.microsoft.com/office/drawing/2014/main" id="{C04E14E5-DE33-EA40-9F56-7591C1129AEF}"/>
                      </a:ext>
                    </a:extLst>
                  </p:cNvPr>
                  <p:cNvSpPr/>
                  <p:nvPr/>
                </p:nvSpPr>
                <p:spPr>
                  <a:xfrm>
                    <a:off x="415363" y="1958073"/>
                    <a:ext cx="877102" cy="236487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Warping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Octet finding</a:t>
                    </a:r>
                  </a:p>
                </p:txBody>
              </p:sp>
              <p:cxnSp>
                <p:nvCxnSpPr>
                  <p:cNvPr id="181" name="Curved Connector 180">
                    <a:extLst>
                      <a:ext uri="{FF2B5EF4-FFF2-40B4-BE49-F238E27FC236}">
                        <a16:creationId xmlns:a16="http://schemas.microsoft.com/office/drawing/2014/main" id="{348E4800-A98D-0A46-8E42-0C3AC8FACE26}"/>
                      </a:ext>
                    </a:extLst>
                  </p:cNvPr>
                  <p:cNvCxnSpPr>
                    <a:cxnSpLocks/>
                    <a:stCxn id="180" idx="2"/>
                    <a:endCxn id="188" idx="0"/>
                  </p:cNvCxnSpPr>
                  <p:nvPr/>
                </p:nvCxnSpPr>
                <p:spPr>
                  <a:xfrm rot="16200000" flipH="1">
                    <a:off x="973741" y="2453755"/>
                    <a:ext cx="92943" cy="15602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524970" y="2054402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Octet finding</a:t>
                  </a:r>
                </a:p>
              </p:txBody>
            </p:sp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605472" y="2174753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Octet finding</a:t>
                  </a:r>
                </a:p>
              </p:txBody>
            </p:sp>
          </p:grp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42A1315-DAD1-B145-AF5B-1CD359CE4488}"/>
                </a:ext>
              </a:extLst>
            </p:cNvPr>
            <p:cNvSpPr txBox="1"/>
            <p:nvPr/>
          </p:nvSpPr>
          <p:spPr>
            <a:xfrm>
              <a:off x="315273" y="2381481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warping</a:t>
              </a:r>
            </a:p>
          </p:txBody>
        </p:sp>
      </p:grp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E949401-3E5D-064B-AB3E-0A46ADB1629E}"/>
              </a:ext>
            </a:extLst>
          </p:cNvPr>
          <p:cNvCxnSpPr>
            <a:cxnSpLocks/>
            <a:stCxn id="161" idx="2"/>
            <a:endCxn id="292" idx="1"/>
          </p:cNvCxnSpPr>
          <p:nvPr/>
        </p:nvCxnSpPr>
        <p:spPr>
          <a:xfrm rot="16200000" flipH="1">
            <a:off x="1989556" y="1097320"/>
            <a:ext cx="466285" cy="300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407" idx="1"/>
            <a:endCxn id="183" idx="0"/>
          </p:cNvCxnSpPr>
          <p:nvPr/>
        </p:nvCxnSpPr>
        <p:spPr>
          <a:xfrm rot="10800000" flipV="1">
            <a:off x="972096" y="1897258"/>
            <a:ext cx="857614" cy="352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cxnSpLocks/>
            <a:stCxn id="292" idx="3"/>
            <a:endCxn id="246" idx="1"/>
          </p:cNvCxnSpPr>
          <p:nvPr/>
        </p:nvCxnSpPr>
        <p:spPr>
          <a:xfrm>
            <a:off x="3512687" y="1480464"/>
            <a:ext cx="719496" cy="766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BD38721F-15C6-1747-A248-3152B3FBFAE5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2774943" y="886738"/>
            <a:ext cx="1476732" cy="901156"/>
          </a:xfrm>
          <a:prstGeom prst="curvedConnector3">
            <a:avLst>
              <a:gd name="adj1" fmla="val 7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BC97C6E8-EBC9-CF46-88DA-1F1CC8EF82BE}"/>
              </a:ext>
            </a:extLst>
          </p:cNvPr>
          <p:cNvCxnSpPr>
            <a:cxnSpLocks/>
            <a:stCxn id="161" idx="2"/>
            <a:endCxn id="183" idx="0"/>
          </p:cNvCxnSpPr>
          <p:nvPr/>
        </p:nvCxnSpPr>
        <p:spPr>
          <a:xfrm rot="5400000">
            <a:off x="904638" y="1081638"/>
            <a:ext cx="1235519" cy="1100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183" idx="2"/>
            <a:endCxn id="207" idx="0"/>
          </p:cNvCxnSpPr>
          <p:nvPr/>
        </p:nvCxnSpPr>
        <p:spPr>
          <a:xfrm rot="16200000" flipH="1">
            <a:off x="1338016" y="3093018"/>
            <a:ext cx="265205" cy="997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53">
            <a:extLst>
              <a:ext uri="{FF2B5EF4-FFF2-40B4-BE49-F238E27FC236}">
                <a16:creationId xmlns:a16="http://schemas.microsoft.com/office/drawing/2014/main" id="{67C2E8F0-9D8B-4C8D-A0C7-1EDE1ABBE547}"/>
              </a:ext>
            </a:extLst>
          </p:cNvPr>
          <p:cNvSpPr/>
          <p:nvPr/>
        </p:nvSpPr>
        <p:spPr>
          <a:xfrm>
            <a:off x="5346630" y="1014870"/>
            <a:ext cx="1073033" cy="216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writeannotationinfo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53">
            <a:extLst>
              <a:ext uri="{FF2B5EF4-FFF2-40B4-BE49-F238E27FC236}">
                <a16:creationId xmlns:a16="http://schemas.microsoft.com/office/drawing/2014/main" id="{91147829-30F4-40EB-B7CA-43BD36140A60}"/>
              </a:ext>
            </a:extLst>
          </p:cNvPr>
          <p:cNvSpPr/>
          <p:nvPr/>
        </p:nvSpPr>
        <p:spPr>
          <a:xfrm>
            <a:off x="5342060" y="1400125"/>
            <a:ext cx="1073033" cy="216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copyannotationinfo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2" name="Curved Connector 61">
            <a:extLst>
              <a:ext uri="{FF2B5EF4-FFF2-40B4-BE49-F238E27FC236}">
                <a16:creationId xmlns:a16="http://schemas.microsoft.com/office/drawing/2014/main" id="{D4DB7C30-9A1C-4133-98F7-BF6FBBA504DC}"/>
              </a:ext>
            </a:extLst>
          </p:cNvPr>
          <p:cNvCxnSpPr>
            <a:cxnSpLocks/>
            <a:stCxn id="191" idx="2"/>
            <a:endCxn id="201" idx="0"/>
          </p:cNvCxnSpPr>
          <p:nvPr/>
        </p:nvCxnSpPr>
        <p:spPr>
          <a:xfrm rot="5400000">
            <a:off x="5796672" y="1313649"/>
            <a:ext cx="168381" cy="4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61">
            <a:extLst>
              <a:ext uri="{FF2B5EF4-FFF2-40B4-BE49-F238E27FC236}">
                <a16:creationId xmlns:a16="http://schemas.microsoft.com/office/drawing/2014/main" id="{803040C5-BC2F-45A9-AD0B-9FA36FEA14B5}"/>
              </a:ext>
            </a:extLst>
          </p:cNvPr>
          <p:cNvCxnSpPr>
            <a:cxnSpLocks/>
            <a:stCxn id="201" idx="2"/>
            <a:endCxn id="56" idx="0"/>
          </p:cNvCxnSpPr>
          <p:nvPr/>
        </p:nvCxnSpPr>
        <p:spPr>
          <a:xfrm rot="5400000">
            <a:off x="4909246" y="2562670"/>
            <a:ext cx="1915003" cy="23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AstroPath</a:t>
            </a:r>
            <a:r>
              <a:rPr lang="en-US" dirty="0"/>
              <a:t> 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99991" y="2090057"/>
            <a:ext cx="1604865" cy="2833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4861480" y="2267433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flatfield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67830" y="3013024"/>
            <a:ext cx="1049228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corrections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67830" y="3400739"/>
            <a:ext cx="1049228" cy="2407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mergeloop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7161" y="3788454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sepmaps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20" idx="2"/>
            <a:endCxn id="6" idx="0"/>
          </p:cNvCxnSpPr>
          <p:nvPr/>
        </p:nvCxnSpPr>
        <p:spPr>
          <a:xfrm rot="16200000" flipH="1">
            <a:off x="5318937" y="2939517"/>
            <a:ext cx="140664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7" idx="0"/>
          </p:cNvCxnSpPr>
          <p:nvPr/>
        </p:nvCxnSpPr>
        <p:spPr>
          <a:xfrm rot="5400000">
            <a:off x="5318937" y="3327232"/>
            <a:ext cx="14701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12" idx="0"/>
          </p:cNvCxnSpPr>
          <p:nvPr/>
        </p:nvCxnSpPr>
        <p:spPr>
          <a:xfrm rot="16200000" flipH="1">
            <a:off x="5330195" y="4100734"/>
            <a:ext cx="147014" cy="3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881016" y="4176169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7" idx="2"/>
            <a:endCxn id="8" idx="0"/>
          </p:cNvCxnSpPr>
          <p:nvPr/>
        </p:nvCxnSpPr>
        <p:spPr>
          <a:xfrm rot="16200000" flipH="1">
            <a:off x="5323602" y="3710281"/>
            <a:ext cx="147014" cy="9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99678" y="4562748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dbload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2" idx="2"/>
            <a:endCxn id="14" idx="0"/>
          </p:cNvCxnSpPr>
          <p:nvPr/>
        </p:nvCxnSpPr>
        <p:spPr>
          <a:xfrm rot="16200000" flipH="1">
            <a:off x="5342022" y="4480478"/>
            <a:ext cx="145878" cy="186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61480" y="2631659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warping</a:t>
            </a:r>
          </a:p>
        </p:txBody>
      </p:sp>
      <p:cxnSp>
        <p:nvCxnSpPr>
          <p:cNvPr id="23" name="Curved Connector 22"/>
          <p:cNvCxnSpPr>
            <a:stCxn id="5" idx="2"/>
            <a:endCxn id="20" idx="0"/>
          </p:cNvCxnSpPr>
          <p:nvPr/>
        </p:nvCxnSpPr>
        <p:spPr>
          <a:xfrm rot="5400000">
            <a:off x="5324332" y="2569896"/>
            <a:ext cx="12352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convertIM3path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 image binary</a:t>
            </a: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Data.dat files for each im3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Save the number of images in each case so we can easily build an average image later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data from the working directory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Finds the average image, excluding regions defined as artifact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image masks and final average image back to the data source location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fixM2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>
                <a:solidFill>
                  <a:schemeClr val="tx1"/>
                </a:solidFill>
              </a:rPr>
              <a:t>meanimage</a:t>
            </a:r>
            <a:r>
              <a:rPr lang="en-US" sz="1200" dirty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Only applies the warping model to JHU Vectra 3.0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Applies the flatfield model and image warping corrections to all images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*.Data.dat files for each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*.Parameters.xml and a *.full.xml file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*.SpectralBasisInfo.Exposure.xml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Injects the corrected *.Data.dat files back into the *.im3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Renames Data.dat files to *.fw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the first image layer as *.fw01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the .Data.dat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Submit to Queue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Processing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Finished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Images Generated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Failed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AB6_2</a:t>
                </a: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AB5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 to Queue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Finished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Images Generated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Failed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AB4_2</a:t>
            </a: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AB3_2</a:t>
              </a: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AB2_2</a:t>
              </a: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AB1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/>
              <a:t>mergeloop</a:t>
            </a:r>
            <a:r>
              <a:rPr lang="en-US" dirty="0"/>
              <a:t> </a:t>
            </a:r>
            <a:r>
              <a:rPr lang="en-US" dirty="0" err="1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Launches inForm as a background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that all images completed successfully, rerunning failed images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41334</TotalTime>
  <Words>1154</Words>
  <Application>Microsoft Office PowerPoint</Application>
  <PresentationFormat>Widescreen</PresentationFormat>
  <Paragraphs>330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Scans Overview</vt:lpstr>
      <vt:lpstr>PowerPoint Presentation</vt:lpstr>
      <vt:lpstr>AstroPath Processing</vt:lpstr>
      <vt:lpstr>meanimage</vt:lpstr>
      <vt:lpstr>imagecorrection</vt:lpstr>
      <vt:lpstr>mergeloop SubSteps</vt:lpstr>
      <vt:lpstr>vminform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Heshy Roskes</cp:lastModifiedBy>
  <cp:revision>60</cp:revision>
  <dcterms:created xsi:type="dcterms:W3CDTF">2021-06-02T15:44:56Z</dcterms:created>
  <dcterms:modified xsi:type="dcterms:W3CDTF">2022-01-26T15:16:34Z</dcterms:modified>
</cp:coreProperties>
</file>