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1" r:id="rId4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93A8-4562-4F50-B742-6E29655ED72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568285" y="2330536"/>
            <a:ext cx="5071361" cy="4667235"/>
            <a:chOff x="2452937" y="257811"/>
            <a:chExt cx="5071361" cy="4667235"/>
          </a:xfrm>
        </p:grpSpPr>
        <p:sp>
          <p:nvSpPr>
            <p:cNvPr id="3" name="Rounded Rectangle 2"/>
            <p:cNvSpPr/>
            <p:nvPr/>
          </p:nvSpPr>
          <p:spPr>
            <a:xfrm>
              <a:off x="3019905" y="985448"/>
              <a:ext cx="183893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2.Update Specimen Table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52937" y="2700703"/>
              <a:ext cx="1389260" cy="2977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4.AstroID Gen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41219" y="4563995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10.Transfer to bki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60818" y="1529109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5.Overview Scan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58664" y="257811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1.Slide Received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60818" y="985448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3.Slides Stained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5038" y="2214338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6.TMA QC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18856" y="2197588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7.Create scanning plan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1073" y="3006492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8.Slides scanned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8788" y="3668115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9.BatchID added</a:t>
              </a:r>
            </a:p>
          </p:txBody>
        </p:sp>
        <p:cxnSp>
          <p:nvCxnSpPr>
            <p:cNvPr id="15" name="Curved Connector 14"/>
            <p:cNvCxnSpPr>
              <a:stCxn id="7" idx="2"/>
              <a:endCxn id="3" idx="0"/>
            </p:cNvCxnSpPr>
            <p:nvPr/>
          </p:nvCxnSpPr>
          <p:spPr>
            <a:xfrm rot="5400000">
              <a:off x="4309918" y="242071"/>
              <a:ext cx="372833" cy="11139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2"/>
              <a:endCxn id="8" idx="0"/>
            </p:cNvCxnSpPr>
            <p:nvPr/>
          </p:nvCxnSpPr>
          <p:spPr>
            <a:xfrm rot="16200000" flipH="1">
              <a:off x="5217955" y="447954"/>
              <a:ext cx="372833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3" idx="2"/>
              <a:endCxn id="4" idx="0"/>
            </p:cNvCxnSpPr>
            <p:nvPr/>
          </p:nvCxnSpPr>
          <p:spPr>
            <a:xfrm rot="5400000">
              <a:off x="2866368" y="1627698"/>
              <a:ext cx="1354204" cy="79180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2"/>
              <a:endCxn id="5" idx="0"/>
            </p:cNvCxnSpPr>
            <p:nvPr/>
          </p:nvCxnSpPr>
          <p:spPr>
            <a:xfrm rot="16200000" flipH="1">
              <a:off x="3308950" y="2837095"/>
              <a:ext cx="1565517" cy="18882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2"/>
              <a:endCxn id="6" idx="0"/>
            </p:cNvCxnSpPr>
            <p:nvPr/>
          </p:nvCxnSpPr>
          <p:spPr>
            <a:xfrm rot="5400000">
              <a:off x="5661020" y="1434680"/>
              <a:ext cx="18885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2"/>
              <a:endCxn id="9" idx="0"/>
            </p:cNvCxnSpPr>
            <p:nvPr/>
          </p:nvCxnSpPr>
          <p:spPr>
            <a:xfrm rot="16200000" flipH="1">
              <a:off x="6130469" y="1515139"/>
              <a:ext cx="324178" cy="10742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6" idx="2"/>
              <a:endCxn id="10" idx="0"/>
            </p:cNvCxnSpPr>
            <p:nvPr/>
          </p:nvCxnSpPr>
          <p:spPr>
            <a:xfrm rot="5400000">
              <a:off x="5250657" y="1692797"/>
              <a:ext cx="307428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0" idx="2"/>
              <a:endCxn id="11" idx="0"/>
            </p:cNvCxnSpPr>
            <p:nvPr/>
          </p:nvCxnSpPr>
          <p:spPr>
            <a:xfrm rot="16200000" flipH="1">
              <a:off x="5220476" y="2391456"/>
              <a:ext cx="447853" cy="7822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2"/>
              <a:endCxn id="13" idx="0"/>
            </p:cNvCxnSpPr>
            <p:nvPr/>
          </p:nvCxnSpPr>
          <p:spPr>
            <a:xfrm rot="16200000" flipH="1">
              <a:off x="5874082" y="3328971"/>
              <a:ext cx="300572" cy="3777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3" idx="2"/>
              <a:endCxn id="5" idx="0"/>
            </p:cNvCxnSpPr>
            <p:nvPr/>
          </p:nvCxnSpPr>
          <p:spPr>
            <a:xfrm rot="5400000">
              <a:off x="5357124" y="3707892"/>
              <a:ext cx="534829" cy="11773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9" idx="2"/>
              <a:endCxn id="11" idx="0"/>
            </p:cNvCxnSpPr>
            <p:nvPr/>
          </p:nvCxnSpPr>
          <p:spPr>
            <a:xfrm rot="5400000">
              <a:off x="6117039" y="2293862"/>
              <a:ext cx="431103" cy="9941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670716" y="232736"/>
            <a:ext cx="10515600" cy="1325563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</p:spTree>
    <p:extLst>
      <p:ext uri="{BB962C8B-B14F-4D97-AF65-F5344CB8AC3E}">
        <p14:creationId xmlns:p14="http://schemas.microsoft.com/office/powerpoint/2010/main" val="1673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1895" y="7786171"/>
            <a:ext cx="2859669" cy="1123447"/>
            <a:chOff x="9666836" y="1194950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9666836" y="1194950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10463710" y="130743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9760519" y="1641383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1116167" y="1669292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9771501" y="2002820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11117576" y="1972343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11811703" y="4573327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31.deepzoom</a:t>
            </a:r>
          </a:p>
        </p:txBody>
      </p:sp>
      <p:cxnSp>
        <p:nvCxnSpPr>
          <p:cNvPr id="67" name="Curved Connector 66"/>
          <p:cNvCxnSpPr>
            <a:stCxn id="59" idx="3"/>
            <a:endCxn id="65" idx="1"/>
          </p:cNvCxnSpPr>
          <p:nvPr/>
        </p:nvCxnSpPr>
        <p:spPr>
          <a:xfrm>
            <a:off x="10949396" y="4528292"/>
            <a:ext cx="862307" cy="22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2162351" y="5221702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32.loadzoom</a:t>
            </a:r>
          </a:p>
        </p:txBody>
      </p:sp>
      <p:cxnSp>
        <p:nvCxnSpPr>
          <p:cNvPr id="69" name="Curved Connector 68"/>
          <p:cNvCxnSpPr>
            <a:stCxn id="65" idx="2"/>
            <a:endCxn id="68" idx="0"/>
          </p:cNvCxnSpPr>
          <p:nvPr/>
        </p:nvCxnSpPr>
        <p:spPr>
          <a:xfrm rot="16200000" flipH="1">
            <a:off x="12537995" y="4902716"/>
            <a:ext cx="287324" cy="3506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2506333" y="7238363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33. </a:t>
            </a:r>
            <a:r>
              <a:rPr lang="en-US" sz="1200" dirty="0" err="1">
                <a:solidFill>
                  <a:schemeClr val="tx1"/>
                </a:solidFill>
              </a:rPr>
              <a:t>mergezoom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68" idx="2"/>
            <a:endCxn id="99" idx="0"/>
          </p:cNvCxnSpPr>
          <p:nvPr/>
        </p:nvCxnSpPr>
        <p:spPr>
          <a:xfrm rot="5400000">
            <a:off x="12185960" y="5860966"/>
            <a:ext cx="949235" cy="392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800134" y="719526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6.im3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875481" y="3701979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19.align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815578" y="1458119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8.polygons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412467" y="5077939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21.annowarp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858495" y="2817982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11.prepdb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560136" y="4347766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20.zoom</a:t>
            </a:r>
          </a:p>
        </p:txBody>
      </p:sp>
      <p:cxnSp>
        <p:nvCxnSpPr>
          <p:cNvPr id="60" name="Curved Connector 59"/>
          <p:cNvCxnSpPr>
            <a:stCxn id="50" idx="2"/>
            <a:endCxn id="116" idx="0"/>
          </p:cNvCxnSpPr>
          <p:nvPr/>
        </p:nvCxnSpPr>
        <p:spPr>
          <a:xfrm rot="5400000">
            <a:off x="6299645" y="289492"/>
            <a:ext cx="404035" cy="198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5044161" y="2100262"/>
            <a:ext cx="165648" cy="763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0" idx="3"/>
            <a:endCxn id="57" idx="1"/>
          </p:cNvCxnSpPr>
          <p:nvPr/>
        </p:nvCxnSpPr>
        <p:spPr>
          <a:xfrm flipV="1">
            <a:off x="6045673" y="2998508"/>
            <a:ext cx="3812822" cy="627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5" idx="2"/>
            <a:endCxn id="57" idx="0"/>
          </p:cNvCxnSpPr>
          <p:nvPr/>
        </p:nvCxnSpPr>
        <p:spPr>
          <a:xfrm rot="16200000" flipH="1">
            <a:off x="9532260" y="1797117"/>
            <a:ext cx="998812" cy="1042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50" idx="3"/>
            <a:endCxn id="54" idx="1"/>
          </p:cNvCxnSpPr>
          <p:nvPr/>
        </p:nvCxnSpPr>
        <p:spPr>
          <a:xfrm>
            <a:off x="6045673" y="3626414"/>
            <a:ext cx="2829808" cy="256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5400000">
            <a:off x="9800145" y="2948999"/>
            <a:ext cx="522946" cy="983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9770070" y="3863070"/>
            <a:ext cx="284736" cy="684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7" idx="2"/>
            <a:endCxn id="56" idx="0"/>
          </p:cNvCxnSpPr>
          <p:nvPr/>
        </p:nvCxnSpPr>
        <p:spPr>
          <a:xfrm rot="16200000" flipH="1">
            <a:off x="9880658" y="3851500"/>
            <a:ext cx="1898906" cy="5539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9" idx="2"/>
            <a:endCxn id="56" idx="0"/>
          </p:cNvCxnSpPr>
          <p:nvPr/>
        </p:nvCxnSpPr>
        <p:spPr>
          <a:xfrm rot="16200000" flipH="1">
            <a:off x="10496370" y="4467212"/>
            <a:ext cx="369122" cy="852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0054841" y="7144939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23.dbload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625007" y="6659170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17.csvscan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24144" y="6022827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16.geomcell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9817411" y="5961623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22.geom</a:t>
            </a:r>
          </a:p>
        </p:txBody>
      </p:sp>
      <p:cxnSp>
        <p:nvCxnSpPr>
          <p:cNvPr id="86" name="Curved Connector 85"/>
          <p:cNvCxnSpPr>
            <a:stCxn id="150" idx="2"/>
            <a:endCxn id="510" idx="0"/>
          </p:cNvCxnSpPr>
          <p:nvPr/>
        </p:nvCxnSpPr>
        <p:spPr>
          <a:xfrm rot="5400000">
            <a:off x="3724812" y="3258897"/>
            <a:ext cx="413977" cy="2065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>
            <a:off x="5251351" y="5232059"/>
            <a:ext cx="327419" cy="235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56" idx="2"/>
            <a:endCxn id="85" idx="0"/>
          </p:cNvCxnSpPr>
          <p:nvPr/>
        </p:nvCxnSpPr>
        <p:spPr>
          <a:xfrm rot="5400000">
            <a:off x="10548253" y="5402778"/>
            <a:ext cx="522633" cy="595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3" idx="3"/>
            <a:endCxn id="82" idx="0"/>
          </p:cNvCxnSpPr>
          <p:nvPr/>
        </p:nvCxnSpPr>
        <p:spPr>
          <a:xfrm>
            <a:off x="9013404" y="6203353"/>
            <a:ext cx="306233" cy="4558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5" idx="1"/>
            <a:endCxn id="82" idx="0"/>
          </p:cNvCxnSpPr>
          <p:nvPr/>
        </p:nvCxnSpPr>
        <p:spPr>
          <a:xfrm rot="10800000" flipV="1">
            <a:off x="9319637" y="6142148"/>
            <a:ext cx="497774" cy="517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81" idx="1"/>
          </p:cNvCxnSpPr>
          <p:nvPr/>
        </p:nvCxnSpPr>
        <p:spPr>
          <a:xfrm rot="16200000" flipH="1">
            <a:off x="9534617" y="6805241"/>
            <a:ext cx="305244" cy="73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11769543" y="6531988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81" idx="3"/>
            <a:endCxn id="99" idx="1"/>
          </p:cNvCxnSpPr>
          <p:nvPr/>
        </p:nvCxnSpPr>
        <p:spPr>
          <a:xfrm flipV="1">
            <a:off x="11444101" y="6712514"/>
            <a:ext cx="325442" cy="6129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50" idx="2"/>
            <a:endCxn id="55" idx="0"/>
          </p:cNvCxnSpPr>
          <p:nvPr/>
        </p:nvCxnSpPr>
        <p:spPr>
          <a:xfrm rot="16200000" flipH="1">
            <a:off x="8313715" y="261626"/>
            <a:ext cx="377542" cy="2015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6968030" y="4528292"/>
            <a:ext cx="2592106" cy="9396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578770" y="5287465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15.Component images &amp; </a:t>
            </a:r>
            <a:r>
              <a:rPr lang="en-US" sz="1200" dirty="0" err="1">
                <a:solidFill>
                  <a:schemeClr val="tx1"/>
                </a:solidFill>
              </a:rPr>
              <a:t>segmaps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Curved Connector 104"/>
          <p:cNvCxnSpPr>
            <a:stCxn id="104" idx="2"/>
            <a:endCxn id="83" idx="0"/>
          </p:cNvCxnSpPr>
          <p:nvPr/>
        </p:nvCxnSpPr>
        <p:spPr>
          <a:xfrm rot="16200000" flipH="1">
            <a:off x="7108932" y="4812984"/>
            <a:ext cx="374311" cy="2045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4609674" y="1484612"/>
            <a:ext cx="1797770" cy="914400"/>
            <a:chOff x="3142211" y="746892"/>
            <a:chExt cx="1797770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142211" y="746892"/>
              <a:ext cx="179777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7.meanimage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883774" y="3167994"/>
            <a:ext cx="2161899" cy="916839"/>
            <a:chOff x="802189" y="1473001"/>
            <a:chExt cx="2161899" cy="916839"/>
          </a:xfrm>
        </p:grpSpPr>
        <p:sp>
          <p:nvSpPr>
            <p:cNvPr id="150" name="Rectangle 149"/>
            <p:cNvSpPr/>
            <p:nvPr/>
          </p:nvSpPr>
          <p:spPr>
            <a:xfrm>
              <a:off x="802189" y="1473001"/>
              <a:ext cx="2161899" cy="916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81117" y="16137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133517" y="17661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285917" y="19185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3884685" y="2564660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9.batch flatfield model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3862091" y="5051533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14.Visual QC</a:t>
            </a:r>
          </a:p>
        </p:txBody>
      </p:sp>
      <p:cxnSp>
        <p:nvCxnSpPr>
          <p:cNvPr id="281" name="Curved Connector 280"/>
          <p:cNvCxnSpPr>
            <a:stCxn id="358" idx="3"/>
            <a:endCxn id="278" idx="2"/>
          </p:cNvCxnSpPr>
          <p:nvPr/>
        </p:nvCxnSpPr>
        <p:spPr>
          <a:xfrm flipV="1">
            <a:off x="4475473" y="5412584"/>
            <a:ext cx="81248" cy="698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78" idx="0"/>
            <a:endCxn id="510" idx="3"/>
          </p:cNvCxnSpPr>
          <p:nvPr/>
        </p:nvCxnSpPr>
        <p:spPr>
          <a:xfrm rot="16200000" flipV="1">
            <a:off x="4133454" y="4628265"/>
            <a:ext cx="87575" cy="758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510" idx="2"/>
            <a:endCxn id="358" idx="0"/>
          </p:cNvCxnSpPr>
          <p:nvPr/>
        </p:nvCxnSpPr>
        <p:spPr>
          <a:xfrm rot="16200000" flipH="1">
            <a:off x="3125095" y="5202884"/>
            <a:ext cx="225272" cy="6777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Group 361"/>
          <p:cNvGrpSpPr/>
          <p:nvPr/>
        </p:nvGrpSpPr>
        <p:grpSpPr>
          <a:xfrm>
            <a:off x="2677703" y="5654377"/>
            <a:ext cx="1797770" cy="914400"/>
            <a:chOff x="-244437" y="5343436"/>
            <a:chExt cx="1797770" cy="914400"/>
          </a:xfrm>
        </p:grpSpPr>
        <p:sp>
          <p:nvSpPr>
            <p:cNvPr id="358" name="Rectangle 357"/>
            <p:cNvSpPr/>
            <p:nvPr/>
          </p:nvSpPr>
          <p:spPr>
            <a:xfrm>
              <a:off x="-244437" y="5343436"/>
              <a:ext cx="179777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128475" y="5458337"/>
              <a:ext cx="1204508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23925" y="5610737"/>
              <a:ext cx="1204507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  <p:sp>
          <p:nvSpPr>
            <p:cNvPr id="361" name="Rounded Rectangle 360"/>
            <p:cNvSpPr/>
            <p:nvPr/>
          </p:nvSpPr>
          <p:spPr>
            <a:xfrm>
              <a:off x="182499" y="5763137"/>
              <a:ext cx="1198334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1999990" y="4498810"/>
            <a:ext cx="1797770" cy="930295"/>
            <a:chOff x="3648429" y="3998793"/>
            <a:chExt cx="1797770" cy="930295"/>
          </a:xfrm>
        </p:grpSpPr>
        <p:sp>
          <p:nvSpPr>
            <p:cNvPr id="510" name="Rectangle 509"/>
            <p:cNvSpPr/>
            <p:nvPr/>
          </p:nvSpPr>
          <p:spPr>
            <a:xfrm>
              <a:off x="3648429" y="3998793"/>
              <a:ext cx="1797770" cy="9302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34" dirty="0"/>
                <a:t>A</a:t>
              </a:r>
            </a:p>
          </p:txBody>
        </p:sp>
        <p:sp>
          <p:nvSpPr>
            <p:cNvPr id="511" name="Rounded Rectangle 510"/>
            <p:cNvSpPr/>
            <p:nvPr/>
          </p:nvSpPr>
          <p:spPr>
            <a:xfrm>
              <a:off x="3845865" y="41295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6.InForm</a:t>
              </a:r>
            </a:p>
          </p:txBody>
        </p:sp>
        <p:sp>
          <p:nvSpPr>
            <p:cNvPr id="512" name="Rounded Rectangle 511"/>
            <p:cNvSpPr/>
            <p:nvPr/>
          </p:nvSpPr>
          <p:spPr>
            <a:xfrm>
              <a:off x="3998265" y="42819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6.InForm</a:t>
              </a:r>
            </a:p>
          </p:txBody>
        </p:sp>
        <p:sp>
          <p:nvSpPr>
            <p:cNvPr id="513" name="Rounded Rectangle 512"/>
            <p:cNvSpPr/>
            <p:nvPr/>
          </p:nvSpPr>
          <p:spPr>
            <a:xfrm>
              <a:off x="4150665" y="44343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12.InForm</a:t>
              </a: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794310" y="828388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1.Received Microscope \ Microscope Change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490345" y="2043544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3.ExposureTime\ Dark current offsets detection</a:t>
            </a:r>
          </a:p>
        </p:txBody>
      </p: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16200000" flipH="1">
            <a:off x="1706022" y="1189516"/>
            <a:ext cx="256557" cy="342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060647" y="1489064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2135382" y="1763369"/>
            <a:ext cx="150361" cy="409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3340767" y="1941812"/>
            <a:ext cx="1268907" cy="3037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86503" y="2767440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5400000">
            <a:off x="1751423" y="2103306"/>
            <a:ext cx="319777" cy="10084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99926" y="275859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5. test warping model</a:t>
            </a:r>
          </a:p>
        </p:txBody>
      </p:sp>
      <p:cxnSp>
        <p:nvCxnSpPr>
          <p:cNvPr id="42" name="Curved Connector 41"/>
          <p:cNvCxnSpPr>
            <a:stCxn id="230" idx="1"/>
            <a:endCxn id="88" idx="3"/>
          </p:cNvCxnSpPr>
          <p:nvPr/>
        </p:nvCxnSpPr>
        <p:spPr>
          <a:xfrm rot="10800000" flipV="1">
            <a:off x="3530993" y="2745186"/>
            <a:ext cx="353692" cy="189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8" idx="2"/>
            <a:endCxn id="150" idx="1"/>
          </p:cNvCxnSpPr>
          <p:nvPr/>
        </p:nvCxnSpPr>
        <p:spPr>
          <a:xfrm rot="16200000" flipH="1">
            <a:off x="3141699" y="2884338"/>
            <a:ext cx="515837" cy="968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9858494" y="2811631"/>
            <a:ext cx="756754" cy="361050"/>
          </a:xfrm>
          <a:prstGeom prst="rect">
            <a:avLst/>
          </a:prstGeom>
          <a:solidFill>
            <a:srgbClr val="FBE5D6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4"/>
          </a:p>
        </p:txBody>
      </p:sp>
      <p:cxnSp>
        <p:nvCxnSpPr>
          <p:cNvPr id="223" name="Straight Arrow Connector 222"/>
          <p:cNvCxnSpPr>
            <a:stCxn id="88" idx="1"/>
            <a:endCxn id="84" idx="3"/>
          </p:cNvCxnSpPr>
          <p:nvPr/>
        </p:nvCxnSpPr>
        <p:spPr>
          <a:xfrm flipH="1">
            <a:off x="2027629" y="2934584"/>
            <a:ext cx="272297" cy="1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81470" y="2546790"/>
            <a:ext cx="1336335" cy="363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9. image masks</a:t>
            </a:r>
          </a:p>
        </p:txBody>
      </p:sp>
      <p:cxnSp>
        <p:nvCxnSpPr>
          <p:cNvPr id="247" name="Curved Connector 246"/>
          <p:cNvCxnSpPr>
            <a:stCxn id="116" idx="2"/>
            <a:endCxn id="246" idx="0"/>
          </p:cNvCxnSpPr>
          <p:nvPr/>
        </p:nvCxnSpPr>
        <p:spPr>
          <a:xfrm rot="16200000" flipH="1">
            <a:off x="5905209" y="2002361"/>
            <a:ext cx="147778" cy="941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189" idx="1"/>
          </p:cNvCxnSpPr>
          <p:nvPr/>
        </p:nvCxnSpPr>
        <p:spPr>
          <a:xfrm>
            <a:off x="7117805" y="2728486"/>
            <a:ext cx="2740689" cy="263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13707273" y="1439393"/>
            <a:ext cx="3644485" cy="5874578"/>
            <a:chOff x="4489513" y="505249"/>
            <a:chExt cx="3644485" cy="5874578"/>
          </a:xfrm>
        </p:grpSpPr>
        <p:sp>
          <p:nvSpPr>
            <p:cNvPr id="137" name="Rounded Rectangle 136"/>
            <p:cNvSpPr/>
            <p:nvPr/>
          </p:nvSpPr>
          <p:spPr>
            <a:xfrm>
              <a:off x="4489513" y="1788133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 Clinical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485533" y="1784523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24.runcalibration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067768" y="2378564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25.prepmerge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79860" y="2995185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26.createmerge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4992139" y="3677337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27.loadmergedb</a:t>
              </a:r>
            </a:p>
          </p:txBody>
        </p:sp>
        <p:cxnSp>
          <p:nvCxnSpPr>
            <p:cNvPr id="142" name="Curved Connector 141"/>
            <p:cNvCxnSpPr>
              <a:stCxn id="164" idx="2"/>
              <a:endCxn id="138" idx="0"/>
            </p:cNvCxnSpPr>
            <p:nvPr/>
          </p:nvCxnSpPr>
          <p:spPr>
            <a:xfrm rot="5400000">
              <a:off x="7131744" y="1468069"/>
              <a:ext cx="364874" cy="2680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5400000">
              <a:off x="6854786" y="2053187"/>
              <a:ext cx="232990" cy="4177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16200000" flipH="1">
              <a:off x="6840659" y="2661354"/>
              <a:ext cx="255570" cy="4120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5400000">
              <a:off x="6270080" y="2772926"/>
              <a:ext cx="321101" cy="14877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>
              <a:stCxn id="167" idx="2"/>
              <a:endCxn id="141" idx="0"/>
            </p:cNvCxnSpPr>
            <p:nvPr/>
          </p:nvCxnSpPr>
          <p:spPr>
            <a:xfrm rot="5400000">
              <a:off x="4714740" y="2391679"/>
              <a:ext cx="2257688" cy="313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>
              <a:stCxn id="137" idx="2"/>
              <a:endCxn id="141" idx="0"/>
            </p:cNvCxnSpPr>
            <p:nvPr/>
          </p:nvCxnSpPr>
          <p:spPr>
            <a:xfrm rot="16200000" flipH="1">
              <a:off x="4671380" y="2661947"/>
              <a:ext cx="1528153" cy="50262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6485533" y="4819351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29.zindex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5726373" y="4248344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28.celltag</a:t>
              </a: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5948908" y="3776249"/>
              <a:ext cx="209956" cy="7342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6695605" y="4334793"/>
              <a:ext cx="209956" cy="7591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5314598" y="505249"/>
              <a:ext cx="1371600" cy="914400"/>
              <a:chOff x="3579652" y="184889"/>
              <a:chExt cx="1371600" cy="9144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579652" y="184889"/>
                <a:ext cx="13716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686627" y="3110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3839027" y="4634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3991427" y="6158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762398" y="505249"/>
              <a:ext cx="1371600" cy="914400"/>
              <a:chOff x="5943456" y="185919"/>
              <a:chExt cx="1371600" cy="91440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5943456" y="185919"/>
                <a:ext cx="1371600" cy="914400"/>
                <a:chOff x="3188011" y="1400970"/>
                <a:chExt cx="2286000" cy="160020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188011" y="1400970"/>
                  <a:ext cx="2286000" cy="1600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34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3346276" y="1582487"/>
                  <a:ext cx="1524000" cy="64008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Control</a:t>
                  </a:r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6190815" y="442043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6343215" y="594443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</p:grpSp>
        <p:sp>
          <p:nvSpPr>
            <p:cNvPr id="157" name="Rounded Rectangle 156"/>
            <p:cNvSpPr/>
            <p:nvPr/>
          </p:nvSpPr>
          <p:spPr>
            <a:xfrm>
              <a:off x="4989876" y="6018776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5686769" y="5397791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30.matches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5400000">
              <a:off x="6672087" y="4889714"/>
              <a:ext cx="217389" cy="7987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5400000">
              <a:off x="5902986" y="5540363"/>
              <a:ext cx="259934" cy="69689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ounded Rectangle 224"/>
          <p:cNvSpPr/>
          <p:nvPr/>
        </p:nvSpPr>
        <p:spPr>
          <a:xfrm>
            <a:off x="12967978" y="7879575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ZoomDB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7" name="Curved Connector 226"/>
          <p:cNvCxnSpPr>
            <a:stCxn id="70" idx="2"/>
            <a:endCxn id="225" idx="0"/>
          </p:cNvCxnSpPr>
          <p:nvPr/>
        </p:nvCxnSpPr>
        <p:spPr>
          <a:xfrm rot="16200000" flipH="1">
            <a:off x="13291705" y="7508671"/>
            <a:ext cx="280161" cy="461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99" idx="2"/>
            <a:endCxn id="70" idx="0"/>
          </p:cNvCxnSpPr>
          <p:nvPr/>
        </p:nvCxnSpPr>
        <p:spPr>
          <a:xfrm rot="16200000" flipH="1">
            <a:off x="12659906" y="6697306"/>
            <a:ext cx="345324" cy="7367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7464634" y="1736723"/>
            <a:ext cx="41065" cy="60342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Rounded Rectangle 705"/>
          <p:cNvSpPr/>
          <p:nvPr/>
        </p:nvSpPr>
        <p:spPr>
          <a:xfrm>
            <a:off x="160467" y="1080289"/>
            <a:ext cx="4116221" cy="3505359"/>
          </a:xfrm>
          <a:prstGeom prst="roundRect">
            <a:avLst>
              <a:gd name="adj" fmla="val 26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6407701" y="1606246"/>
            <a:ext cx="29949" cy="7207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11997894" y="1477784"/>
            <a:ext cx="50613" cy="7437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446952" y="396011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9419167" y="44121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758593" y="4215017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37278" y="396011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Received Microscope, Microscope Change</a:t>
            </a:r>
          </a:p>
        </p:txBody>
      </p:sp>
      <p:grpSp>
        <p:nvGrpSpPr>
          <p:cNvPr id="1165" name="Group 1164"/>
          <p:cNvGrpSpPr/>
          <p:nvPr/>
        </p:nvGrpSpPr>
        <p:grpSpPr>
          <a:xfrm>
            <a:off x="7409254" y="1568654"/>
            <a:ext cx="4329265" cy="4640920"/>
            <a:chOff x="7441990" y="1738860"/>
            <a:chExt cx="4329265" cy="4640920"/>
          </a:xfrm>
        </p:grpSpPr>
        <p:sp>
          <p:nvSpPr>
            <p:cNvPr id="1092" name="Rounded Rectangle 1091"/>
            <p:cNvSpPr/>
            <p:nvPr/>
          </p:nvSpPr>
          <p:spPr>
            <a:xfrm>
              <a:off x="7441990" y="1738860"/>
              <a:ext cx="4329265" cy="4640920"/>
            </a:xfrm>
            <a:prstGeom prst="roundRect">
              <a:avLst>
                <a:gd name="adj" fmla="val 22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725953" y="4716989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deepzoom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urved Connector 66"/>
            <p:cNvCxnSpPr>
              <a:stCxn id="59" idx="2"/>
              <a:endCxn id="65" idx="0"/>
            </p:cNvCxnSpPr>
            <p:nvPr/>
          </p:nvCxnSpPr>
          <p:spPr>
            <a:xfrm rot="5400000">
              <a:off x="8330657" y="3928579"/>
              <a:ext cx="878336" cy="698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9119066" y="2761693"/>
              <a:ext cx="1389260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align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495095" y="5343632"/>
              <a:ext cx="1389260" cy="3559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annowarp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459592" y="208466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prepdb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424437" y="3477602"/>
              <a:ext cx="1389260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zoom</a:t>
              </a:r>
            </a:p>
          </p:txBody>
        </p:sp>
        <p:cxnSp>
          <p:nvCxnSpPr>
            <p:cNvPr id="77" name="Curved Connector 76"/>
            <p:cNvCxnSpPr>
              <a:stCxn id="57" idx="2"/>
              <a:endCxn id="54" idx="0"/>
            </p:cNvCxnSpPr>
            <p:nvPr/>
          </p:nvCxnSpPr>
          <p:spPr>
            <a:xfrm rot="5400000">
              <a:off x="9825969" y="2433440"/>
              <a:ext cx="315980" cy="34052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54" idx="2"/>
              <a:endCxn id="59" idx="0"/>
            </p:cNvCxnSpPr>
            <p:nvPr/>
          </p:nvCxnSpPr>
          <p:spPr>
            <a:xfrm rot="5400000">
              <a:off x="9288953" y="2952859"/>
              <a:ext cx="354858" cy="6946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cxnSpLocks/>
              <a:stCxn id="59" idx="2"/>
              <a:endCxn id="56" idx="0"/>
            </p:cNvCxnSpPr>
            <p:nvPr/>
          </p:nvCxnSpPr>
          <p:spPr>
            <a:xfrm rot="16200000" flipH="1">
              <a:off x="8401907" y="4555813"/>
              <a:ext cx="1504979" cy="706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9344982" y="5871323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csvscan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0349236" y="4957247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geomcell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444214" y="4170418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geom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Curved Connector 93"/>
            <p:cNvCxnSpPr>
              <a:cxnSpLocks/>
              <a:stCxn id="54" idx="2"/>
              <a:endCxn id="85" idx="0"/>
            </p:cNvCxnSpPr>
            <p:nvPr/>
          </p:nvCxnSpPr>
          <p:spPr>
            <a:xfrm rot="16200000" flipH="1">
              <a:off x="9452433" y="3484007"/>
              <a:ext cx="1047674" cy="32514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83" idx="2"/>
              <a:endCxn id="82" idx="0"/>
            </p:cNvCxnSpPr>
            <p:nvPr/>
          </p:nvCxnSpPr>
          <p:spPr>
            <a:xfrm rot="5400000">
              <a:off x="10265227" y="5092683"/>
              <a:ext cx="553025" cy="100425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>
              <a:stCxn id="85" idx="2"/>
              <a:endCxn id="82" idx="0"/>
            </p:cNvCxnSpPr>
            <p:nvPr/>
          </p:nvCxnSpPr>
          <p:spPr>
            <a:xfrm rot="5400000">
              <a:off x="9419301" y="5151780"/>
              <a:ext cx="1339854" cy="992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9468918" y="2077941"/>
              <a:ext cx="756754" cy="361050"/>
            </a:xfrm>
            <a:prstGeom prst="rect">
              <a:avLst/>
            </a:prstGeom>
            <a:solidFill>
              <a:srgbClr val="FBE5D6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</p:grpSp>
      <p:sp>
        <p:nvSpPr>
          <p:cNvPr id="246" name="Rounded Rectangle 245"/>
          <p:cNvSpPr/>
          <p:nvPr/>
        </p:nvSpPr>
        <p:spPr>
          <a:xfrm>
            <a:off x="5784931" y="2887852"/>
            <a:ext cx="1336335" cy="363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masks</a:t>
            </a:r>
          </a:p>
        </p:txBody>
      </p:sp>
      <p:cxnSp>
        <p:nvCxnSpPr>
          <p:cNvPr id="247" name="Curved Connector 246"/>
          <p:cNvCxnSpPr>
            <a:stCxn id="116" idx="3"/>
            <a:endCxn id="246" idx="1"/>
          </p:cNvCxnSpPr>
          <p:nvPr/>
        </p:nvCxnSpPr>
        <p:spPr>
          <a:xfrm>
            <a:off x="3970169" y="2795541"/>
            <a:ext cx="1814762" cy="274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189" idx="1"/>
          </p:cNvCxnSpPr>
          <p:nvPr/>
        </p:nvCxnSpPr>
        <p:spPr>
          <a:xfrm flipV="1">
            <a:off x="7121266" y="2088260"/>
            <a:ext cx="2314916" cy="981288"/>
          </a:xfrm>
          <a:prstGeom prst="curvedConnector3">
            <a:avLst>
              <a:gd name="adj1" fmla="val 6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599766" y="45250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3353229" y="4984898"/>
            <a:ext cx="1371600" cy="9144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86627" y="3110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839027" y="4634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91427" y="6158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4477470" y="252494"/>
            <a:ext cx="1371600" cy="914400"/>
            <a:chOff x="5952286" y="-996887"/>
            <a:chExt cx="1371600" cy="914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952286" y="-996887"/>
              <a:ext cx="1371600" cy="914400"/>
              <a:chOff x="3202728" y="-668941"/>
              <a:chExt cx="2286000" cy="16002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3202728" y="-668941"/>
                <a:ext cx="2286000" cy="160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3360993" y="-487424"/>
                <a:ext cx="1524000" cy="64008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</p:grpSp>
        <p:sp>
          <p:nvSpPr>
            <p:cNvPr id="162" name="Rounded Rectangle 161"/>
            <p:cNvSpPr/>
            <p:nvPr/>
          </p:nvSpPr>
          <p:spPr>
            <a:xfrm>
              <a:off x="6199645" y="-740763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6352045" y="-588363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6705860" y="6645894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WSIxx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64" name="Group 1163"/>
          <p:cNvGrpSpPr/>
          <p:nvPr/>
        </p:nvGrpSpPr>
        <p:grpSpPr>
          <a:xfrm>
            <a:off x="14724829" y="1653362"/>
            <a:ext cx="1872909" cy="1104680"/>
            <a:chOff x="14724829" y="1653362"/>
            <a:chExt cx="1872909" cy="1104680"/>
          </a:xfrm>
        </p:grpSpPr>
        <p:sp>
          <p:nvSpPr>
            <p:cNvPr id="1163" name="Rounded Rectangle 1162"/>
            <p:cNvSpPr/>
            <p:nvPr/>
          </p:nvSpPr>
          <p:spPr>
            <a:xfrm>
              <a:off x="14724829" y="1653362"/>
              <a:ext cx="1872909" cy="1104680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4804074" y="1742382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runcalibration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123437" y="2325323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prepmerge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548739" y="2055994"/>
              <a:ext cx="219293" cy="3193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urved Connector 145"/>
          <p:cNvCxnSpPr>
            <a:stCxn id="139" idx="2"/>
            <a:endCxn id="140" idx="0"/>
          </p:cNvCxnSpPr>
          <p:nvPr/>
        </p:nvCxnSpPr>
        <p:spPr>
          <a:xfrm rot="16200000" flipH="1">
            <a:off x="15769284" y="2737753"/>
            <a:ext cx="332204" cy="234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2" name="Group 1161"/>
          <p:cNvGrpSpPr/>
          <p:nvPr/>
        </p:nvGrpSpPr>
        <p:grpSpPr>
          <a:xfrm>
            <a:off x="15242090" y="2908263"/>
            <a:ext cx="2486760" cy="3432728"/>
            <a:chOff x="15242090" y="2908263"/>
            <a:chExt cx="2486760" cy="3432728"/>
          </a:xfrm>
        </p:grpSpPr>
        <p:sp>
          <p:nvSpPr>
            <p:cNvPr id="995" name="Rounded Rectangle 994"/>
            <p:cNvSpPr/>
            <p:nvPr/>
          </p:nvSpPr>
          <p:spPr>
            <a:xfrm>
              <a:off x="15242090" y="2908263"/>
              <a:ext cx="2486760" cy="3432728"/>
            </a:xfrm>
            <a:prstGeom prst="roundRect">
              <a:avLst>
                <a:gd name="adj" fmla="val 42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5358076" y="302117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createmerge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5772097" y="352821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6188020" y="3249508"/>
              <a:ext cx="143392" cy="41402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5903108" y="48627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zindex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6250364" y="4136287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celltag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6583648" y="3774941"/>
              <a:ext cx="244424" cy="47826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5400000">
              <a:off x="16589974" y="4507699"/>
              <a:ext cx="362785" cy="34725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6245877" y="5409304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6677654" y="5146451"/>
              <a:ext cx="182936" cy="34276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5358076" y="5848524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5" name="Rounded Rectangle 224"/>
          <p:cNvSpPr/>
          <p:nvPr/>
        </p:nvSpPr>
        <p:spPr>
          <a:xfrm>
            <a:off x="14804074" y="6649790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Zoomxx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7" name="Curved Connector 226"/>
          <p:cNvCxnSpPr>
            <a:stCxn id="70" idx="2"/>
            <a:endCxn id="225" idx="0"/>
          </p:cNvCxnSpPr>
          <p:nvPr/>
        </p:nvCxnSpPr>
        <p:spPr>
          <a:xfrm rot="5400000">
            <a:off x="15555598" y="6152681"/>
            <a:ext cx="440215" cy="554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14724829" y="5442098"/>
            <a:ext cx="1327877" cy="4064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421847" y="1252523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5325288" y="1126381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50" idx="2"/>
            <a:endCxn id="171" idx="0"/>
          </p:cNvCxnSpPr>
          <p:nvPr/>
        </p:nvCxnSpPr>
        <p:spPr>
          <a:xfrm rot="5400000">
            <a:off x="3916310" y="27250"/>
            <a:ext cx="495461" cy="19550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0" idx="2"/>
            <a:endCxn id="172" idx="0"/>
          </p:cNvCxnSpPr>
          <p:nvPr/>
        </p:nvCxnSpPr>
        <p:spPr>
          <a:xfrm rot="16200000" flipH="1">
            <a:off x="5431101" y="467543"/>
            <a:ext cx="369319" cy="948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5760627" y="3469437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flatw</a:t>
            </a:r>
            <a:r>
              <a:rPr lang="en-US" sz="12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5848539" y="188239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*.xml</a:t>
            </a:r>
          </a:p>
        </p:txBody>
      </p:sp>
      <p:cxnSp>
        <p:nvCxnSpPr>
          <p:cNvPr id="448" name="Curved Connector 447"/>
          <p:cNvCxnSpPr>
            <a:stCxn id="172" idx="2"/>
            <a:endCxn id="174" idx="1"/>
          </p:cNvCxnSpPr>
          <p:nvPr/>
        </p:nvCxnSpPr>
        <p:spPr>
          <a:xfrm rot="5400000">
            <a:off x="5681496" y="1654476"/>
            <a:ext cx="575487" cy="241399"/>
          </a:xfrm>
          <a:prstGeom prst="curvedConnector4">
            <a:avLst>
              <a:gd name="adj1" fmla="val 34315"/>
              <a:gd name="adj2" fmla="val 19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2953503" y="3296518"/>
            <a:ext cx="276773" cy="189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402826" y="2338341"/>
            <a:ext cx="1567343" cy="914400"/>
            <a:chOff x="3260635" y="746892"/>
            <a:chExt cx="1567343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260635" y="746892"/>
              <a:ext cx="156734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meanimage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2136553" y="3529514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 flatfield model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77728" y="2858433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ExposureTime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Dark offsets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58016" y="2278321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1114942" y="2770435"/>
            <a:ext cx="17599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2128150" y="2795541"/>
            <a:ext cx="274676" cy="264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85018" y="3503492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16200000" flipH="1">
            <a:off x="1083790" y="3381701"/>
            <a:ext cx="240940" cy="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501193" y="413440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warping model</a:t>
            </a:r>
          </a:p>
        </p:txBody>
      </p:sp>
      <p:cxnSp>
        <p:nvCxnSpPr>
          <p:cNvPr id="42" name="Curved Connector 41"/>
          <p:cNvCxnSpPr>
            <a:stCxn id="230" idx="2"/>
            <a:endCxn id="88" idx="3"/>
          </p:cNvCxnSpPr>
          <p:nvPr/>
        </p:nvCxnSpPr>
        <p:spPr>
          <a:xfrm rot="5400000">
            <a:off x="2654856" y="3967970"/>
            <a:ext cx="419829" cy="265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>
            <a:stCxn id="84" idx="2"/>
            <a:endCxn id="88" idx="1"/>
          </p:cNvCxnSpPr>
          <p:nvPr/>
        </p:nvCxnSpPr>
        <p:spPr>
          <a:xfrm rot="16200000" flipH="1">
            <a:off x="1135763" y="3944964"/>
            <a:ext cx="435248" cy="2956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2485325" y="18024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*bin</a:t>
            </a:r>
          </a:p>
        </p:txBody>
      </p:sp>
      <p:cxnSp>
        <p:nvCxnSpPr>
          <p:cNvPr id="534" name="Curved Connector 533"/>
          <p:cNvCxnSpPr>
            <a:stCxn id="171" idx="2"/>
            <a:endCxn id="279" idx="0"/>
          </p:cNvCxnSpPr>
          <p:nvPr/>
        </p:nvCxnSpPr>
        <p:spPr>
          <a:xfrm rot="5400000">
            <a:off x="3088787" y="1704742"/>
            <a:ext cx="188879" cy="6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urved Connector 535"/>
          <p:cNvCxnSpPr>
            <a:stCxn id="279" idx="2"/>
            <a:endCxn id="116" idx="0"/>
          </p:cNvCxnSpPr>
          <p:nvPr/>
        </p:nvCxnSpPr>
        <p:spPr>
          <a:xfrm rot="16200000" flipH="1">
            <a:off x="3095808" y="2247650"/>
            <a:ext cx="174837" cy="6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/>
          <p:cNvGrpSpPr/>
          <p:nvPr/>
        </p:nvGrpSpPr>
        <p:grpSpPr>
          <a:xfrm>
            <a:off x="2565010" y="4860600"/>
            <a:ext cx="1768786" cy="1081408"/>
            <a:chOff x="2261098" y="4771314"/>
            <a:chExt cx="1768786" cy="1081408"/>
          </a:xfrm>
        </p:grpSpPr>
        <p:sp>
          <p:nvSpPr>
            <p:cNvPr id="1142" name="Rounded Rectangle 1141"/>
            <p:cNvSpPr/>
            <p:nvPr/>
          </p:nvSpPr>
          <p:spPr>
            <a:xfrm>
              <a:off x="2261098" y="4771314"/>
              <a:ext cx="1768786" cy="1081408"/>
            </a:xfrm>
            <a:prstGeom prst="roundRect">
              <a:avLst>
                <a:gd name="adj" fmla="val 5054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2328706" y="5395423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InjectIM3.exe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2471870" y="4891037"/>
              <a:ext cx="1231067" cy="35198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Apply </a:t>
              </a:r>
              <a:r>
                <a:rPr lang="en-US" sz="1200" dirty="0" err="1">
                  <a:solidFill>
                    <a:schemeClr val="tx1"/>
                  </a:solidFill>
                </a:rPr>
                <a:t>flatw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Curved Connector 557"/>
            <p:cNvCxnSpPr>
              <a:stCxn id="277" idx="2"/>
              <a:endCxn id="238" idx="0"/>
            </p:cNvCxnSpPr>
            <p:nvPr/>
          </p:nvCxnSpPr>
          <p:spPr>
            <a:xfrm rot="16200000" flipH="1">
              <a:off x="3014180" y="5316247"/>
              <a:ext cx="152400" cy="59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4" name="Group 1133"/>
          <p:cNvGrpSpPr/>
          <p:nvPr/>
        </p:nvGrpSpPr>
        <p:grpSpPr>
          <a:xfrm>
            <a:off x="700052" y="6177271"/>
            <a:ext cx="3775059" cy="2329797"/>
            <a:chOff x="687601" y="6303980"/>
            <a:chExt cx="3775059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687601" y="6303980"/>
              <a:ext cx="3775059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34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InForm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stCxn id="238" idx="2"/>
            <a:endCxn id="510" idx="0"/>
          </p:cNvCxnSpPr>
          <p:nvPr/>
        </p:nvCxnSpPr>
        <p:spPr>
          <a:xfrm rot="5400000">
            <a:off x="2861412" y="5742720"/>
            <a:ext cx="432817" cy="6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7149887" y="2772013"/>
            <a:ext cx="1936443" cy="877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7147853" y="5650962"/>
            <a:ext cx="2164393" cy="230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>
            <a:stCxn id="1013" idx="3"/>
            <a:endCxn id="167" idx="1"/>
          </p:cNvCxnSpPr>
          <p:nvPr/>
        </p:nvCxnSpPr>
        <p:spPr>
          <a:xfrm flipV="1">
            <a:off x="12635469" y="5442098"/>
            <a:ext cx="717760" cy="2935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5779690" y="4795431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Segmentations</a:t>
            </a:r>
          </a:p>
        </p:txBody>
      </p:sp>
      <p:cxnSp>
        <p:nvCxnSpPr>
          <p:cNvPr id="368" name="Curved Connector 367"/>
          <p:cNvCxnSpPr>
            <a:stCxn id="278" idx="3"/>
            <a:endCxn id="577" idx="1"/>
          </p:cNvCxnSpPr>
          <p:nvPr/>
        </p:nvCxnSpPr>
        <p:spPr>
          <a:xfrm flipV="1">
            <a:off x="4194734" y="4975957"/>
            <a:ext cx="1584956" cy="25759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/>
          <p:cNvSpPr/>
          <p:nvPr/>
        </p:nvSpPr>
        <p:spPr>
          <a:xfrm>
            <a:off x="5758593" y="5470436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Object catalogs</a:t>
            </a:r>
          </a:p>
        </p:txBody>
      </p:sp>
      <p:cxnSp>
        <p:nvCxnSpPr>
          <p:cNvPr id="598" name="Curved Connector 597"/>
          <p:cNvCxnSpPr>
            <a:stCxn id="278" idx="3"/>
            <a:endCxn id="578" idx="1"/>
          </p:cNvCxnSpPr>
          <p:nvPr/>
        </p:nvCxnSpPr>
        <p:spPr>
          <a:xfrm flipV="1">
            <a:off x="4194734" y="5650962"/>
            <a:ext cx="1563859" cy="1900977"/>
          </a:xfrm>
          <a:prstGeom prst="curvedConnector3">
            <a:avLst>
              <a:gd name="adj1" fmla="val 6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urved Connector 738"/>
          <p:cNvCxnSpPr>
            <a:stCxn id="50" idx="2"/>
            <a:endCxn id="238" idx="3"/>
          </p:cNvCxnSpPr>
          <p:nvPr/>
        </p:nvCxnSpPr>
        <p:spPr>
          <a:xfrm rot="5400000">
            <a:off x="2197664" y="2721316"/>
            <a:ext cx="4908173" cy="979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ounded Rectangle 1012"/>
          <p:cNvSpPr/>
          <p:nvPr/>
        </p:nvSpPr>
        <p:spPr>
          <a:xfrm>
            <a:off x="11246209" y="8196986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SampleDB</a:t>
            </a:r>
            <a:r>
              <a:rPr lang="en-US" sz="1200" dirty="0">
                <a:solidFill>
                  <a:schemeClr val="tx1"/>
                </a:solidFill>
              </a:rPr>
              <a:t>(n)</a:t>
            </a:r>
          </a:p>
        </p:txBody>
      </p:sp>
      <p:grpSp>
        <p:nvGrpSpPr>
          <p:cNvPr id="1166" name="Group 1165"/>
          <p:cNvGrpSpPr/>
          <p:nvPr/>
        </p:nvGrpSpPr>
        <p:grpSpPr>
          <a:xfrm>
            <a:off x="7712280" y="6415892"/>
            <a:ext cx="3260492" cy="1735859"/>
            <a:chOff x="8393988" y="6143883"/>
            <a:chExt cx="3260492" cy="1735859"/>
          </a:xfrm>
        </p:grpSpPr>
        <p:sp>
          <p:nvSpPr>
            <p:cNvPr id="1040" name="Rounded Rectangle 1039"/>
            <p:cNvSpPr/>
            <p:nvPr/>
          </p:nvSpPr>
          <p:spPr>
            <a:xfrm>
              <a:off x="8393988" y="6143883"/>
              <a:ext cx="3260492" cy="1735859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570904" y="6253527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urved Connector 70"/>
            <p:cNvCxnSpPr>
              <a:stCxn id="68" idx="2"/>
              <a:endCxn id="99" idx="1"/>
            </p:cNvCxnSpPr>
            <p:nvPr/>
          </p:nvCxnSpPr>
          <p:spPr>
            <a:xfrm rot="16200000" flipH="1">
              <a:off x="9468911" y="6411200"/>
              <a:ext cx="399658" cy="8064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0093186" y="6253527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dbload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0071947" y="6833710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Curved Connector 99"/>
            <p:cNvCxnSpPr>
              <a:stCxn id="81" idx="2"/>
              <a:endCxn id="99" idx="0"/>
            </p:cNvCxnSpPr>
            <p:nvPr/>
          </p:nvCxnSpPr>
          <p:spPr>
            <a:xfrm rot="5400000">
              <a:off x="10667631" y="6713525"/>
              <a:ext cx="219132" cy="212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7" name="Rounded Rectangle 1016"/>
            <p:cNvSpPr/>
            <p:nvPr/>
          </p:nvSpPr>
          <p:spPr>
            <a:xfrm>
              <a:off x="10064270" y="7397088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Geometries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Duplicates (SQL)</a:t>
              </a:r>
            </a:p>
          </p:txBody>
        </p:sp>
        <p:cxnSp>
          <p:nvCxnSpPr>
            <p:cNvPr id="1025" name="Curved Connector 1024"/>
            <p:cNvCxnSpPr>
              <a:stCxn id="99" idx="2"/>
              <a:endCxn id="1017" idx="0"/>
            </p:cNvCxnSpPr>
            <p:nvPr/>
          </p:nvCxnSpPr>
          <p:spPr>
            <a:xfrm rot="5400000">
              <a:off x="10661576" y="7292086"/>
              <a:ext cx="202327" cy="76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7" name="Curved Connector 1026"/>
          <p:cNvCxnSpPr>
            <a:stCxn id="1017" idx="2"/>
            <a:endCxn id="1013" idx="1"/>
          </p:cNvCxnSpPr>
          <p:nvPr/>
        </p:nvCxnSpPr>
        <p:spPr>
          <a:xfrm rot="16200000" flipH="1">
            <a:off x="10488018" y="7619321"/>
            <a:ext cx="347364" cy="1169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14724829" y="3710039"/>
            <a:ext cx="1047268" cy="17320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137" idx="2"/>
            <a:endCxn id="141" idx="3"/>
          </p:cNvCxnSpPr>
          <p:nvPr/>
        </p:nvCxnSpPr>
        <p:spPr>
          <a:xfrm rot="5400000">
            <a:off x="15779635" y="2195277"/>
            <a:ext cx="2896485" cy="1330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4" idx="2"/>
            <a:endCxn id="138" idx="0"/>
          </p:cNvCxnSpPr>
          <p:nvPr/>
        </p:nvCxnSpPr>
        <p:spPr>
          <a:xfrm rot="16200000" flipH="1">
            <a:off x="15043243" y="1286921"/>
            <a:ext cx="575488" cy="335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/>
          <p:cNvGrpSpPr/>
          <p:nvPr/>
        </p:nvGrpSpPr>
        <p:grpSpPr>
          <a:xfrm>
            <a:off x="15148407" y="7903777"/>
            <a:ext cx="2859669" cy="1123447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cxnSp>
        <p:nvCxnSpPr>
          <p:cNvPr id="550" name="Curved Connector 549"/>
          <p:cNvCxnSpPr>
            <a:stCxn id="88" idx="2"/>
            <a:endCxn id="277" idx="1"/>
          </p:cNvCxnSpPr>
          <p:nvPr/>
        </p:nvCxnSpPr>
        <p:spPr>
          <a:xfrm rot="16200000" flipH="1">
            <a:off x="2111290" y="4491823"/>
            <a:ext cx="669929" cy="6590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urved Connector 537"/>
          <p:cNvCxnSpPr>
            <a:stCxn id="279" idx="3"/>
            <a:endCxn id="277" idx="0"/>
          </p:cNvCxnSpPr>
          <p:nvPr/>
        </p:nvCxnSpPr>
        <p:spPr>
          <a:xfrm flipH="1">
            <a:off x="3391316" y="1982979"/>
            <a:ext cx="483269" cy="2997344"/>
          </a:xfrm>
          <a:prstGeom prst="curvedConnector4">
            <a:avLst>
              <a:gd name="adj1" fmla="val -47303"/>
              <a:gd name="adj2" fmla="val 75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urved Connector 449"/>
          <p:cNvCxnSpPr>
            <a:stCxn id="277" idx="3"/>
            <a:endCxn id="173" idx="1"/>
          </p:cNvCxnSpPr>
          <p:nvPr/>
        </p:nvCxnSpPr>
        <p:spPr>
          <a:xfrm flipV="1">
            <a:off x="4006849" y="3649963"/>
            <a:ext cx="1753778" cy="15063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81" idx="0"/>
          </p:cNvCxnSpPr>
          <p:nvPr/>
        </p:nvCxnSpPr>
        <p:spPr>
          <a:xfrm rot="16200000" flipH="1">
            <a:off x="9824808" y="6244236"/>
            <a:ext cx="463368" cy="99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68" idx="0"/>
          </p:cNvCxnSpPr>
          <p:nvPr/>
        </p:nvCxnSpPr>
        <p:spPr>
          <a:xfrm rot="16200000" flipH="1">
            <a:off x="7676985" y="5618695"/>
            <a:ext cx="1617702" cy="1959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5" idx="2"/>
            <a:endCxn id="57" idx="0"/>
          </p:cNvCxnSpPr>
          <p:nvPr/>
        </p:nvCxnSpPr>
        <p:spPr>
          <a:xfrm rot="16200000" flipH="1">
            <a:off x="9561545" y="1354515"/>
            <a:ext cx="1112192" cy="7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7147853" y="3487922"/>
            <a:ext cx="1243848" cy="907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577" idx="3"/>
            <a:endCxn id="83" idx="1"/>
          </p:cNvCxnSpPr>
          <p:nvPr/>
        </p:nvCxnSpPr>
        <p:spPr>
          <a:xfrm flipV="1">
            <a:off x="7168950" y="4967567"/>
            <a:ext cx="3147550" cy="8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>
            <a:off x="7237799" y="2062919"/>
            <a:ext cx="2189057" cy="320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5400000">
            <a:off x="465374" y="1537694"/>
            <a:ext cx="1478191" cy="3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158" idx="2"/>
            <a:endCxn id="157" idx="0"/>
          </p:cNvCxnSpPr>
          <p:nvPr/>
        </p:nvCxnSpPr>
        <p:spPr>
          <a:xfrm rot="16200000" flipH="1">
            <a:off x="16734027" y="5979431"/>
            <a:ext cx="872942" cy="4599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15772096" y="7272180"/>
            <a:ext cx="1389260" cy="361051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linkzoom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urved Connector 4"/>
          <p:cNvCxnSpPr>
            <a:stCxn id="225" idx="2"/>
            <a:endCxn id="166" idx="1"/>
          </p:cNvCxnSpPr>
          <p:nvPr/>
        </p:nvCxnSpPr>
        <p:spPr>
          <a:xfrm rot="16200000" flipH="1">
            <a:off x="15414468" y="7095077"/>
            <a:ext cx="441865" cy="273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57" idx="2"/>
            <a:endCxn id="166" idx="3"/>
          </p:cNvCxnSpPr>
          <p:nvPr/>
        </p:nvCxnSpPr>
        <p:spPr>
          <a:xfrm rot="5400000">
            <a:off x="17058043" y="7110258"/>
            <a:ext cx="445761" cy="2391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 flipV="1">
            <a:off x="4194734" y="4395543"/>
            <a:ext cx="1563859" cy="3156396"/>
          </a:xfrm>
          <a:prstGeom prst="curvedConnector3">
            <a:avLst>
              <a:gd name="adj1" fmla="val 39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93">
            <a:extLst>
              <a:ext uri="{FF2B5EF4-FFF2-40B4-BE49-F238E27FC236}">
                <a16:creationId xmlns:a16="http://schemas.microsoft.com/office/drawing/2014/main" id="{77980E59-4FF4-44B4-AB3A-30A4667CF8DC}"/>
              </a:ext>
            </a:extLst>
          </p:cNvPr>
          <p:cNvCxnSpPr>
            <a:cxnSpLocks/>
            <a:stCxn id="54" idx="3"/>
            <a:endCxn id="83" idx="0"/>
          </p:cNvCxnSpPr>
          <p:nvPr/>
        </p:nvCxnSpPr>
        <p:spPr>
          <a:xfrm>
            <a:off x="10475590" y="2772013"/>
            <a:ext cx="535540" cy="2015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96">
            <a:extLst>
              <a:ext uri="{FF2B5EF4-FFF2-40B4-BE49-F238E27FC236}">
                <a16:creationId xmlns:a16="http://schemas.microsoft.com/office/drawing/2014/main" id="{910EFAE1-265D-471D-8A81-9481293875B0}"/>
              </a:ext>
            </a:extLst>
          </p:cNvPr>
          <p:cNvCxnSpPr>
            <a:cxnSpLocks/>
            <a:stCxn id="56" idx="2"/>
            <a:endCxn id="82" idx="0"/>
          </p:cNvCxnSpPr>
          <p:nvPr/>
        </p:nvCxnSpPr>
        <p:spPr>
          <a:xfrm rot="16200000" flipH="1">
            <a:off x="9496053" y="5190294"/>
            <a:ext cx="171758" cy="849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102">
            <a:extLst>
              <a:ext uri="{FF2B5EF4-FFF2-40B4-BE49-F238E27FC236}">
                <a16:creationId xmlns:a16="http://schemas.microsoft.com/office/drawing/2014/main" id="{B6D5DC58-4B87-4B47-9E9B-C60022F0CBCC}"/>
              </a:ext>
            </a:extLst>
          </p:cNvPr>
          <p:cNvCxnSpPr>
            <a:cxnSpLocks/>
            <a:stCxn id="104" idx="3"/>
            <a:endCxn id="85" idx="1"/>
          </p:cNvCxnSpPr>
          <p:nvPr/>
        </p:nvCxnSpPr>
        <p:spPr>
          <a:xfrm flipV="1">
            <a:off x="7147853" y="4180738"/>
            <a:ext cx="2263625" cy="214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8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14410</TotalTime>
  <Words>338</Words>
  <Application>Microsoft Office PowerPoint</Application>
  <PresentationFormat>Custom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Scanning Process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Szalay</dc:creator>
  <cp:lastModifiedBy>Heshy Roskes</cp:lastModifiedBy>
  <cp:revision>79</cp:revision>
  <dcterms:created xsi:type="dcterms:W3CDTF">2020-11-12T14:11:57Z</dcterms:created>
  <dcterms:modified xsi:type="dcterms:W3CDTF">2021-03-30T16:02:11Z</dcterms:modified>
</cp:coreProperties>
</file>