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  <p:sldId id="263" r:id="rId4"/>
    <p:sldId id="264" r:id="rId5"/>
    <p:sldId id="262" r:id="rId6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9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5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393A8-4562-4F50-B742-6E29655ED72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12042" y="1672389"/>
            <a:ext cx="6112042" cy="58593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6568285" y="2330536"/>
            <a:ext cx="5071361" cy="4667235"/>
            <a:chOff x="2452937" y="257811"/>
            <a:chExt cx="5071361" cy="4667235"/>
          </a:xfrm>
        </p:grpSpPr>
        <p:sp>
          <p:nvSpPr>
            <p:cNvPr id="3" name="Rounded Rectangle 2"/>
            <p:cNvSpPr/>
            <p:nvPr/>
          </p:nvSpPr>
          <p:spPr>
            <a:xfrm>
              <a:off x="3019905" y="985448"/>
              <a:ext cx="1838936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2.Update Specimen Table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452937" y="2700703"/>
              <a:ext cx="1389260" cy="29777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4.AstroID Gen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41219" y="4563995"/>
              <a:ext cx="1389260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10.Transfer to bki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60818" y="1529109"/>
              <a:ext cx="1389260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5.Overview Scan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58664" y="257811"/>
              <a:ext cx="1389260" cy="3548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1.Slide Received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60818" y="985448"/>
              <a:ext cx="1389260" cy="3548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3.Slides Stained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35038" y="2214338"/>
              <a:ext cx="1389260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6.TMA QC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218856" y="2197588"/>
              <a:ext cx="1668876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7.Create scanning plan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01073" y="3006492"/>
              <a:ext cx="1668876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8.Slides scanned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78788" y="3668115"/>
              <a:ext cx="1668876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9.BatchID added</a:t>
              </a:r>
            </a:p>
          </p:txBody>
        </p:sp>
        <p:cxnSp>
          <p:nvCxnSpPr>
            <p:cNvPr id="15" name="Curved Connector 14"/>
            <p:cNvCxnSpPr>
              <a:stCxn id="7" idx="2"/>
              <a:endCxn id="3" idx="0"/>
            </p:cNvCxnSpPr>
            <p:nvPr/>
          </p:nvCxnSpPr>
          <p:spPr>
            <a:xfrm rot="5400000">
              <a:off x="4309918" y="242071"/>
              <a:ext cx="372833" cy="11139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7" idx="2"/>
              <a:endCxn id="8" idx="0"/>
            </p:cNvCxnSpPr>
            <p:nvPr/>
          </p:nvCxnSpPr>
          <p:spPr>
            <a:xfrm rot="16200000" flipH="1">
              <a:off x="5217955" y="447954"/>
              <a:ext cx="372833" cy="7021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3" idx="2"/>
              <a:endCxn id="4" idx="0"/>
            </p:cNvCxnSpPr>
            <p:nvPr/>
          </p:nvCxnSpPr>
          <p:spPr>
            <a:xfrm rot="5400000">
              <a:off x="2866368" y="1627698"/>
              <a:ext cx="1354204" cy="79180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4" idx="2"/>
              <a:endCxn id="5" idx="0"/>
            </p:cNvCxnSpPr>
            <p:nvPr/>
          </p:nvCxnSpPr>
          <p:spPr>
            <a:xfrm rot="16200000" flipH="1">
              <a:off x="3308950" y="2837095"/>
              <a:ext cx="1565517" cy="188828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2"/>
              <a:endCxn id="6" idx="0"/>
            </p:cNvCxnSpPr>
            <p:nvPr/>
          </p:nvCxnSpPr>
          <p:spPr>
            <a:xfrm rot="5400000">
              <a:off x="5661020" y="1434680"/>
              <a:ext cx="188857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6" idx="2"/>
              <a:endCxn id="9" idx="0"/>
            </p:cNvCxnSpPr>
            <p:nvPr/>
          </p:nvCxnSpPr>
          <p:spPr>
            <a:xfrm rot="16200000" flipH="1">
              <a:off x="6130469" y="1515139"/>
              <a:ext cx="324178" cy="10742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6" idx="2"/>
              <a:endCxn id="10" idx="0"/>
            </p:cNvCxnSpPr>
            <p:nvPr/>
          </p:nvCxnSpPr>
          <p:spPr>
            <a:xfrm rot="5400000">
              <a:off x="5250657" y="1692797"/>
              <a:ext cx="307428" cy="7021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10" idx="2"/>
              <a:endCxn id="11" idx="0"/>
            </p:cNvCxnSpPr>
            <p:nvPr/>
          </p:nvCxnSpPr>
          <p:spPr>
            <a:xfrm rot="16200000" flipH="1">
              <a:off x="5220476" y="2391456"/>
              <a:ext cx="447853" cy="7822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11" idx="2"/>
              <a:endCxn id="13" idx="0"/>
            </p:cNvCxnSpPr>
            <p:nvPr/>
          </p:nvCxnSpPr>
          <p:spPr>
            <a:xfrm rot="16200000" flipH="1">
              <a:off x="5874082" y="3328971"/>
              <a:ext cx="300572" cy="37771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13" idx="2"/>
              <a:endCxn id="5" idx="0"/>
            </p:cNvCxnSpPr>
            <p:nvPr/>
          </p:nvCxnSpPr>
          <p:spPr>
            <a:xfrm rot="5400000">
              <a:off x="5357124" y="3707892"/>
              <a:ext cx="534829" cy="11773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9" idx="2"/>
              <a:endCxn id="11" idx="0"/>
            </p:cNvCxnSpPr>
            <p:nvPr/>
          </p:nvCxnSpPr>
          <p:spPr>
            <a:xfrm rot="5400000">
              <a:off x="6117039" y="2293862"/>
              <a:ext cx="431103" cy="99415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670716" y="232736"/>
            <a:ext cx="10515600" cy="1325563"/>
          </a:xfrm>
        </p:spPr>
        <p:txBody>
          <a:bodyPr/>
          <a:lstStyle/>
          <a:p>
            <a:r>
              <a:rPr lang="en-US" dirty="0"/>
              <a:t>Scanning Process</a:t>
            </a:r>
          </a:p>
        </p:txBody>
      </p:sp>
    </p:spTree>
    <p:extLst>
      <p:ext uri="{BB962C8B-B14F-4D97-AF65-F5344CB8AC3E}">
        <p14:creationId xmlns:p14="http://schemas.microsoft.com/office/powerpoint/2010/main" val="16734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8060307" y="571119"/>
            <a:ext cx="4280462" cy="6188051"/>
            <a:chOff x="8083201" y="881791"/>
            <a:chExt cx="4280462" cy="6188051"/>
          </a:xfrm>
        </p:grpSpPr>
        <p:grpSp>
          <p:nvGrpSpPr>
            <p:cNvPr id="1165" name="Group 1164"/>
            <p:cNvGrpSpPr/>
            <p:nvPr/>
          </p:nvGrpSpPr>
          <p:grpSpPr>
            <a:xfrm>
              <a:off x="8083201" y="881791"/>
              <a:ext cx="4280462" cy="6188051"/>
              <a:chOff x="6773392" y="1672572"/>
              <a:chExt cx="4280462" cy="6188051"/>
            </a:xfrm>
          </p:grpSpPr>
          <p:sp>
            <p:nvSpPr>
              <p:cNvPr id="1092" name="Rounded Rectangle 1091"/>
              <p:cNvSpPr/>
              <p:nvPr/>
            </p:nvSpPr>
            <p:spPr>
              <a:xfrm>
                <a:off x="6796811" y="1672572"/>
                <a:ext cx="4257043" cy="6188051"/>
              </a:xfrm>
              <a:prstGeom prst="roundRect">
                <a:avLst>
                  <a:gd name="adj" fmla="val 2278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7849060" y="6228707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deepzoom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Curved Connector 66"/>
              <p:cNvCxnSpPr>
                <a:stCxn id="59" idx="2"/>
                <a:endCxn id="65" idx="0"/>
              </p:cNvCxnSpPr>
              <p:nvPr/>
            </p:nvCxnSpPr>
            <p:spPr>
              <a:xfrm rot="16200000" flipH="1">
                <a:off x="7753230" y="5438247"/>
                <a:ext cx="1459586" cy="12133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ounded Rectangle 53"/>
              <p:cNvSpPr/>
              <p:nvPr/>
            </p:nvSpPr>
            <p:spPr>
              <a:xfrm>
                <a:off x="7754926" y="2906954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align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6773392" y="5799103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annowarp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743823" y="2315055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prepdb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727726" y="4408070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zoom</a:t>
                </a:r>
              </a:p>
            </p:txBody>
          </p:sp>
          <p:cxnSp>
            <p:nvCxnSpPr>
              <p:cNvPr id="77" name="Curved Connector 76"/>
              <p:cNvCxnSpPr>
                <a:stCxn id="57" idx="2"/>
                <a:endCxn id="54" idx="0"/>
              </p:cNvCxnSpPr>
              <p:nvPr/>
            </p:nvCxnSpPr>
            <p:spPr>
              <a:xfrm rot="16200000" flipH="1">
                <a:off x="8328580" y="2785978"/>
                <a:ext cx="230848" cy="11103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>
                <a:stCxn id="54" idx="2"/>
                <a:endCxn id="59" idx="0"/>
              </p:cNvCxnSpPr>
              <p:nvPr/>
            </p:nvCxnSpPr>
            <p:spPr>
              <a:xfrm rot="5400000">
                <a:off x="7865924" y="3824437"/>
                <a:ext cx="1140065" cy="272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cxnSpLocks/>
                <a:stCxn id="59" idx="2"/>
                <a:endCxn id="56" idx="0"/>
              </p:cNvCxnSpPr>
              <p:nvPr/>
            </p:nvCxnSpPr>
            <p:spPr>
              <a:xfrm rot="5400000">
                <a:off x="7430198" y="4806945"/>
                <a:ext cx="1029982" cy="95433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ounded Rectangle 81"/>
              <p:cNvSpPr/>
              <p:nvPr/>
            </p:nvSpPr>
            <p:spPr>
              <a:xfrm>
                <a:off x="8607373" y="7353294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csvscan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647381" y="5309224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geomcell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9508076" y="3445680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geom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Curved Connector 95"/>
              <p:cNvCxnSpPr>
                <a:cxnSpLocks/>
                <a:stCxn id="83" idx="2"/>
                <a:endCxn id="82" idx="0"/>
              </p:cNvCxnSpPr>
              <p:nvPr/>
            </p:nvCxnSpPr>
            <p:spPr>
              <a:xfrm rot="5400000">
                <a:off x="8480498" y="6491780"/>
                <a:ext cx="1683019" cy="4000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>
                <a:cxnSpLocks/>
                <a:stCxn id="85" idx="2"/>
                <a:endCxn id="82" idx="3"/>
              </p:cNvCxnSpPr>
              <p:nvPr/>
            </p:nvCxnSpPr>
            <p:spPr>
              <a:xfrm rot="5400000">
                <a:off x="8236126" y="5567239"/>
                <a:ext cx="3727089" cy="206073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8424575" y="897846"/>
              <a:ext cx="1939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Slides</a:t>
              </a:r>
              <a:endParaRPr lang="en-US" dirty="0"/>
            </a:p>
          </p:txBody>
        </p:sp>
      </p:grpSp>
      <p:sp>
        <p:nvSpPr>
          <p:cNvPr id="706" name="Rounded Rectangle 705"/>
          <p:cNvSpPr/>
          <p:nvPr/>
        </p:nvSpPr>
        <p:spPr>
          <a:xfrm>
            <a:off x="160467" y="1080289"/>
            <a:ext cx="4116221" cy="3505359"/>
          </a:xfrm>
          <a:prstGeom prst="roundRect">
            <a:avLst>
              <a:gd name="adj" fmla="val 26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6765230" y="1080289"/>
            <a:ext cx="32134" cy="77332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H="1">
            <a:off x="13059122" y="1048689"/>
            <a:ext cx="53372" cy="78439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76688" y="41465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im3 files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086067" y="41465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Annotations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6048526" y="365302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Component tiffs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337278" y="393119"/>
            <a:ext cx="1737444" cy="4041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Received Microscope, Microscope Change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6118891" y="2532154"/>
            <a:ext cx="1336335" cy="363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masks</a:t>
            </a:r>
          </a:p>
        </p:txBody>
      </p:sp>
      <p:cxnSp>
        <p:nvCxnSpPr>
          <p:cNvPr id="247" name="Curved Connector 246"/>
          <p:cNvCxnSpPr>
            <a:stCxn id="116" idx="3"/>
            <a:endCxn id="246" idx="1"/>
          </p:cNvCxnSpPr>
          <p:nvPr/>
        </p:nvCxnSpPr>
        <p:spPr>
          <a:xfrm flipV="1">
            <a:off x="3970169" y="2713850"/>
            <a:ext cx="2148722" cy="816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12413182" y="4513462"/>
            <a:ext cx="1371600" cy="914400"/>
            <a:chOff x="3579652" y="184889"/>
            <a:chExt cx="1371600" cy="914400"/>
          </a:xfrm>
        </p:grpSpPr>
        <p:sp>
          <p:nvSpPr>
            <p:cNvPr id="167" name="Rectangle 166"/>
            <p:cNvSpPr/>
            <p:nvPr/>
          </p:nvSpPr>
          <p:spPr>
            <a:xfrm>
              <a:off x="3579652" y="184889"/>
              <a:ext cx="13716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686627" y="311001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SampleDB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839027" y="463401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SampleDB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3991427" y="615801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SampleDB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14671007" y="284733"/>
            <a:ext cx="9144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4823407" y="437133"/>
            <a:ext cx="9144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4975807" y="589533"/>
            <a:ext cx="9144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</a:t>
            </a:r>
          </a:p>
        </p:txBody>
      </p:sp>
      <p:cxnSp>
        <p:nvCxnSpPr>
          <p:cNvPr id="235" name="Curved Connector 234"/>
          <p:cNvCxnSpPr>
            <a:stCxn id="167" idx="3"/>
            <a:endCxn id="70" idx="0"/>
          </p:cNvCxnSpPr>
          <p:nvPr/>
        </p:nvCxnSpPr>
        <p:spPr>
          <a:xfrm>
            <a:off x="13784782" y="4970662"/>
            <a:ext cx="1279508" cy="8610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2421847" y="1252523"/>
            <a:ext cx="1529299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shredXML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 binary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5417821" y="1006074"/>
            <a:ext cx="1529299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shredXML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exposures, </a:t>
            </a:r>
            <a:r>
              <a:rPr lang="en-US" sz="1200" dirty="0" err="1">
                <a:solidFill>
                  <a:schemeClr val="tx1"/>
                </a:solidFill>
              </a:rPr>
              <a:t>params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Curved Connector 40"/>
          <p:cNvCxnSpPr>
            <a:stCxn id="50" idx="2"/>
            <a:endCxn id="171" idx="0"/>
          </p:cNvCxnSpPr>
          <p:nvPr/>
        </p:nvCxnSpPr>
        <p:spPr>
          <a:xfrm rot="5400000">
            <a:off x="3840499" y="121703"/>
            <a:ext cx="476819" cy="1784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0" idx="2"/>
            <a:endCxn id="172" idx="1"/>
          </p:cNvCxnSpPr>
          <p:nvPr/>
        </p:nvCxnSpPr>
        <p:spPr>
          <a:xfrm rot="16200000" flipH="1">
            <a:off x="4989121" y="757900"/>
            <a:ext cx="410896" cy="4465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6084861" y="3084919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flatw</a:t>
            </a:r>
            <a:r>
              <a:rPr lang="en-US" sz="1200" dirty="0">
                <a:solidFill>
                  <a:schemeClr val="tx1"/>
                </a:solidFill>
              </a:rPr>
              <a:t> images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6102647" y="1958547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*.xml</a:t>
            </a:r>
          </a:p>
        </p:txBody>
      </p:sp>
      <p:cxnSp>
        <p:nvCxnSpPr>
          <p:cNvPr id="61" name="Curved Connector 60"/>
          <p:cNvCxnSpPr>
            <a:stCxn id="116" idx="2"/>
            <a:endCxn id="230" idx="0"/>
          </p:cNvCxnSpPr>
          <p:nvPr/>
        </p:nvCxnSpPr>
        <p:spPr>
          <a:xfrm rot="5400000">
            <a:off x="2953503" y="3296518"/>
            <a:ext cx="276773" cy="1892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2402826" y="2338341"/>
            <a:ext cx="1567343" cy="914400"/>
            <a:chOff x="3260635" y="746892"/>
            <a:chExt cx="1567343" cy="914400"/>
          </a:xfrm>
        </p:grpSpPr>
        <p:sp>
          <p:nvSpPr>
            <p:cNvPr id="116" name="Rectangle 115"/>
            <p:cNvSpPr/>
            <p:nvPr/>
          </p:nvSpPr>
          <p:spPr>
            <a:xfrm>
              <a:off x="3260635" y="746892"/>
              <a:ext cx="156734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3339647" y="8617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3.meanimage</a:t>
              </a: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492047" y="10141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3.meanimage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3644447" y="11665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meanimage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Rounded Rectangle 229"/>
          <p:cNvSpPr/>
          <p:nvPr/>
        </p:nvSpPr>
        <p:spPr>
          <a:xfrm>
            <a:off x="2136553" y="3529514"/>
            <a:ext cx="1721452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Batch flatfield model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77728" y="2858433"/>
            <a:ext cx="1850422" cy="404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ExposureTime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Dark offsets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258016" y="2278321"/>
            <a:ext cx="1889843" cy="404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Preliminary flatfield model across a few slides</a:t>
            </a:r>
          </a:p>
        </p:txBody>
      </p:sp>
      <p:cxnSp>
        <p:nvCxnSpPr>
          <p:cNvPr id="75" name="Curved Connector 74"/>
          <p:cNvCxnSpPr>
            <a:stCxn id="74" idx="2"/>
            <a:endCxn id="72" idx="0"/>
          </p:cNvCxnSpPr>
          <p:nvPr/>
        </p:nvCxnSpPr>
        <p:spPr>
          <a:xfrm rot="16200000" flipH="1">
            <a:off x="1114942" y="2770435"/>
            <a:ext cx="17599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72" idx="3"/>
            <a:endCxn id="116" idx="1"/>
          </p:cNvCxnSpPr>
          <p:nvPr/>
        </p:nvCxnSpPr>
        <p:spPr>
          <a:xfrm flipV="1">
            <a:off x="2128150" y="2795541"/>
            <a:ext cx="274676" cy="2649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85018" y="3503492"/>
            <a:ext cx="1241126" cy="3716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Measure warping</a:t>
            </a:r>
          </a:p>
        </p:txBody>
      </p:sp>
      <p:cxnSp>
        <p:nvCxnSpPr>
          <p:cNvPr id="12" name="Curved Connector 11"/>
          <p:cNvCxnSpPr>
            <a:stCxn id="72" idx="2"/>
            <a:endCxn id="84" idx="0"/>
          </p:cNvCxnSpPr>
          <p:nvPr/>
        </p:nvCxnSpPr>
        <p:spPr>
          <a:xfrm rot="16200000" flipH="1">
            <a:off x="1083790" y="3381701"/>
            <a:ext cx="240940" cy="26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1501193" y="4134401"/>
            <a:ext cx="1231067" cy="351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warping model</a:t>
            </a:r>
          </a:p>
        </p:txBody>
      </p:sp>
      <p:cxnSp>
        <p:nvCxnSpPr>
          <p:cNvPr id="42" name="Curved Connector 41"/>
          <p:cNvCxnSpPr>
            <a:stCxn id="230" idx="2"/>
            <a:endCxn id="88" idx="3"/>
          </p:cNvCxnSpPr>
          <p:nvPr/>
        </p:nvCxnSpPr>
        <p:spPr>
          <a:xfrm rot="5400000">
            <a:off x="2654856" y="3967970"/>
            <a:ext cx="419829" cy="265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urved Connector 485"/>
          <p:cNvCxnSpPr>
            <a:stCxn id="84" idx="2"/>
            <a:endCxn id="88" idx="1"/>
          </p:cNvCxnSpPr>
          <p:nvPr/>
        </p:nvCxnSpPr>
        <p:spPr>
          <a:xfrm rot="16200000" flipH="1">
            <a:off x="1135763" y="3944964"/>
            <a:ext cx="435248" cy="2956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ounded Rectangle 278"/>
          <p:cNvSpPr/>
          <p:nvPr/>
        </p:nvSpPr>
        <p:spPr>
          <a:xfrm>
            <a:off x="2485325" y="180245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*bin</a:t>
            </a:r>
          </a:p>
        </p:txBody>
      </p:sp>
      <p:cxnSp>
        <p:nvCxnSpPr>
          <p:cNvPr id="534" name="Curved Connector 533"/>
          <p:cNvCxnSpPr>
            <a:stCxn id="171" idx="2"/>
            <a:endCxn id="279" idx="0"/>
          </p:cNvCxnSpPr>
          <p:nvPr/>
        </p:nvCxnSpPr>
        <p:spPr>
          <a:xfrm rot="5400000">
            <a:off x="3088787" y="1704742"/>
            <a:ext cx="188879" cy="6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Curved Connector 535"/>
          <p:cNvCxnSpPr>
            <a:stCxn id="279" idx="2"/>
            <a:endCxn id="116" idx="0"/>
          </p:cNvCxnSpPr>
          <p:nvPr/>
        </p:nvCxnSpPr>
        <p:spPr>
          <a:xfrm rot="16200000" flipH="1">
            <a:off x="3095808" y="2247650"/>
            <a:ext cx="174837" cy="65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3" name="Group 1142"/>
          <p:cNvGrpSpPr/>
          <p:nvPr/>
        </p:nvGrpSpPr>
        <p:grpSpPr>
          <a:xfrm>
            <a:off x="159401" y="4860600"/>
            <a:ext cx="4075780" cy="1081408"/>
            <a:chOff x="-45896" y="4771314"/>
            <a:chExt cx="4075780" cy="1081408"/>
          </a:xfrm>
          <a:solidFill>
            <a:schemeClr val="bg1">
              <a:lumMod val="85000"/>
            </a:schemeClr>
          </a:solidFill>
        </p:grpSpPr>
        <p:sp>
          <p:nvSpPr>
            <p:cNvPr id="1142" name="Rounded Rectangle 1141"/>
            <p:cNvSpPr/>
            <p:nvPr/>
          </p:nvSpPr>
          <p:spPr>
            <a:xfrm>
              <a:off x="-45896" y="4771314"/>
              <a:ext cx="4075780" cy="1081408"/>
            </a:xfrm>
            <a:prstGeom prst="roundRect">
              <a:avLst>
                <a:gd name="adj" fmla="val 50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2328706" y="5395423"/>
              <a:ext cx="1529299" cy="36105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InjectIM3.exe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2471870" y="4891037"/>
              <a:ext cx="1231067" cy="351986"/>
            </a:xfrm>
            <a:prstGeom prst="round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Apply </a:t>
              </a:r>
              <a:r>
                <a:rPr lang="en-US" sz="1200" dirty="0" err="1">
                  <a:solidFill>
                    <a:schemeClr val="tx1"/>
                  </a:solidFill>
                </a:rPr>
                <a:t>flatw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58" name="Curved Connector 557"/>
            <p:cNvCxnSpPr>
              <a:stCxn id="277" idx="2"/>
              <a:endCxn id="238" idx="0"/>
            </p:cNvCxnSpPr>
            <p:nvPr/>
          </p:nvCxnSpPr>
          <p:spPr>
            <a:xfrm rot="16200000" flipH="1">
              <a:off x="3014180" y="5316247"/>
              <a:ext cx="152400" cy="5952"/>
            </a:xfrm>
            <a:prstGeom prst="curvedConnector3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4" name="Group 1133"/>
          <p:cNvGrpSpPr/>
          <p:nvPr/>
        </p:nvGrpSpPr>
        <p:grpSpPr>
          <a:xfrm>
            <a:off x="149760" y="6192718"/>
            <a:ext cx="4115261" cy="2329797"/>
            <a:chOff x="221889" y="6303980"/>
            <a:chExt cx="4115261" cy="2329797"/>
          </a:xfrm>
        </p:grpSpPr>
        <p:sp>
          <p:nvSpPr>
            <p:cNvPr id="680" name="Rounded Rectangle 679"/>
            <p:cNvSpPr/>
            <p:nvPr/>
          </p:nvSpPr>
          <p:spPr>
            <a:xfrm>
              <a:off x="221889" y="6303980"/>
              <a:ext cx="4115261" cy="2329797"/>
            </a:xfrm>
            <a:prstGeom prst="roundRect">
              <a:avLst>
                <a:gd name="adj" fmla="val 397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2793023" y="7498122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Visual QC</a:t>
              </a:r>
            </a:p>
          </p:txBody>
        </p:sp>
        <p:cxnSp>
          <p:nvCxnSpPr>
            <p:cNvPr id="281" name="Curved Connector 280"/>
            <p:cNvCxnSpPr>
              <a:stCxn id="358" idx="3"/>
              <a:endCxn id="278" idx="2"/>
            </p:cNvCxnSpPr>
            <p:nvPr/>
          </p:nvCxnSpPr>
          <p:spPr>
            <a:xfrm flipV="1">
              <a:off x="2588767" y="7859173"/>
              <a:ext cx="898886" cy="20327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urved Connector 282"/>
            <p:cNvCxnSpPr>
              <a:stCxn id="278" idx="0"/>
              <a:endCxn id="510" idx="3"/>
            </p:cNvCxnSpPr>
            <p:nvPr/>
          </p:nvCxnSpPr>
          <p:spPr>
            <a:xfrm rot="5400000" flipH="1" flipV="1">
              <a:off x="3252385" y="7105702"/>
              <a:ext cx="627688" cy="157152"/>
            </a:xfrm>
            <a:prstGeom prst="curvedConnector4">
              <a:avLst>
                <a:gd name="adj1" fmla="val 12948"/>
                <a:gd name="adj2" fmla="val 2454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urved Connector 318"/>
            <p:cNvCxnSpPr>
              <a:stCxn id="510" idx="1"/>
              <a:endCxn id="358" idx="0"/>
            </p:cNvCxnSpPr>
            <p:nvPr/>
          </p:nvCxnSpPr>
          <p:spPr>
            <a:xfrm rot="10800000" flipV="1">
              <a:off x="1689883" y="6870433"/>
              <a:ext cx="157153" cy="73481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/>
            <p:cNvGrpSpPr/>
            <p:nvPr/>
          </p:nvGrpSpPr>
          <p:grpSpPr>
            <a:xfrm>
              <a:off x="790997" y="7605247"/>
              <a:ext cx="1797770" cy="914400"/>
              <a:chOff x="-653694" y="6425810"/>
              <a:chExt cx="1797770" cy="914400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-653694" y="6425810"/>
                <a:ext cx="179777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34"/>
              </a:p>
            </p:txBody>
          </p:sp>
          <p:sp>
            <p:nvSpPr>
              <p:cNvPr id="359" name="Rounded Rectangle 358"/>
              <p:cNvSpPr/>
              <p:nvPr/>
            </p:nvSpPr>
            <p:spPr>
              <a:xfrm>
                <a:off x="-490457" y="6534287"/>
                <a:ext cx="1204508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mergeTables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ounded Rectangle 359"/>
              <p:cNvSpPr/>
              <p:nvPr/>
            </p:nvSpPr>
            <p:spPr>
              <a:xfrm>
                <a:off x="-317331" y="6673215"/>
                <a:ext cx="1204507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mergeTables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ounded Rectangle 360"/>
              <p:cNvSpPr/>
              <p:nvPr/>
            </p:nvSpPr>
            <p:spPr>
              <a:xfrm>
                <a:off x="-136101" y="6858881"/>
                <a:ext cx="1198334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mergeTables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>
              <a:off x="1847035" y="6405286"/>
              <a:ext cx="1797770" cy="930295"/>
              <a:chOff x="3648429" y="3998793"/>
              <a:chExt cx="1797770" cy="930295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3648429" y="3998793"/>
                <a:ext cx="1797770" cy="9302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34" dirty="0"/>
                  <a:t>A</a:t>
                </a:r>
              </a:p>
            </p:txBody>
          </p:sp>
          <p:sp>
            <p:nvSpPr>
              <p:cNvPr id="511" name="Rounded Rectangle 510"/>
              <p:cNvSpPr/>
              <p:nvPr/>
            </p:nvSpPr>
            <p:spPr>
              <a:xfrm>
                <a:off x="3845865" y="41295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6.InForm</a:t>
                </a:r>
              </a:p>
            </p:txBody>
          </p:sp>
          <p:sp>
            <p:nvSpPr>
              <p:cNvPr id="512" name="Rounded Rectangle 511"/>
              <p:cNvSpPr/>
              <p:nvPr/>
            </p:nvSpPr>
            <p:spPr>
              <a:xfrm>
                <a:off x="3998265" y="42819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6.InForm</a:t>
                </a:r>
              </a:p>
            </p:txBody>
          </p:sp>
          <p:sp>
            <p:nvSpPr>
              <p:cNvPr id="513" name="Rounded Rectangle 512"/>
              <p:cNvSpPr/>
              <p:nvPr/>
            </p:nvSpPr>
            <p:spPr>
              <a:xfrm>
                <a:off x="4150665" y="44343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InForm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61" name="Curved Connector 560"/>
          <p:cNvCxnSpPr>
            <a:stCxn id="238" idx="2"/>
            <a:endCxn id="510" idx="0"/>
          </p:cNvCxnSpPr>
          <p:nvPr/>
        </p:nvCxnSpPr>
        <p:spPr>
          <a:xfrm rot="5400000">
            <a:off x="2762090" y="5757461"/>
            <a:ext cx="448264" cy="6248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ounded Rectangle 576"/>
          <p:cNvSpPr/>
          <p:nvPr/>
        </p:nvSpPr>
        <p:spPr>
          <a:xfrm>
            <a:off x="6065966" y="4175272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Segmentations</a:t>
            </a:r>
          </a:p>
        </p:txBody>
      </p:sp>
      <p:cxnSp>
        <p:nvCxnSpPr>
          <p:cNvPr id="368" name="Curved Connector 367"/>
          <p:cNvCxnSpPr>
            <a:stCxn id="278" idx="3"/>
            <a:endCxn id="577" idx="1"/>
          </p:cNvCxnSpPr>
          <p:nvPr/>
        </p:nvCxnSpPr>
        <p:spPr>
          <a:xfrm flipV="1">
            <a:off x="4110154" y="4355798"/>
            <a:ext cx="1955812" cy="3211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ounded Rectangle 577"/>
          <p:cNvSpPr/>
          <p:nvPr/>
        </p:nvSpPr>
        <p:spPr>
          <a:xfrm>
            <a:off x="6065966" y="470822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Object catalogs</a:t>
            </a:r>
          </a:p>
        </p:txBody>
      </p:sp>
      <p:cxnSp>
        <p:nvCxnSpPr>
          <p:cNvPr id="598" name="Curved Connector 597"/>
          <p:cNvCxnSpPr>
            <a:stCxn id="278" idx="3"/>
            <a:endCxn id="578" idx="1"/>
          </p:cNvCxnSpPr>
          <p:nvPr/>
        </p:nvCxnSpPr>
        <p:spPr>
          <a:xfrm flipV="1">
            <a:off x="4110154" y="4888749"/>
            <a:ext cx="1955812" cy="2678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Curved Connector 738"/>
          <p:cNvCxnSpPr>
            <a:stCxn id="50" idx="2"/>
            <a:endCxn id="238" idx="3"/>
          </p:cNvCxnSpPr>
          <p:nvPr/>
        </p:nvCxnSpPr>
        <p:spPr>
          <a:xfrm rot="5400000">
            <a:off x="2072545" y="2766461"/>
            <a:ext cx="4889531" cy="9080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167" idx="3"/>
            <a:endCxn id="141" idx="1"/>
          </p:cNvCxnSpPr>
          <p:nvPr/>
        </p:nvCxnSpPr>
        <p:spPr>
          <a:xfrm flipV="1">
            <a:off x="13784782" y="3748740"/>
            <a:ext cx="525014" cy="122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6200000" flipH="1">
            <a:off x="15239064" y="2867354"/>
            <a:ext cx="3836462" cy="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63" idx="2"/>
            <a:endCxn id="138" idx="0"/>
          </p:cNvCxnSpPr>
          <p:nvPr/>
        </p:nvCxnSpPr>
        <p:spPr>
          <a:xfrm rot="5400000">
            <a:off x="14716651" y="1214449"/>
            <a:ext cx="975512" cy="457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Group 1040"/>
          <p:cNvGrpSpPr/>
          <p:nvPr/>
        </p:nvGrpSpPr>
        <p:grpSpPr>
          <a:xfrm>
            <a:off x="15148407" y="7903777"/>
            <a:ext cx="2859669" cy="1123447"/>
            <a:chOff x="6608355" y="7843778"/>
            <a:chExt cx="2859669" cy="1123447"/>
          </a:xfrm>
        </p:grpSpPr>
        <p:sp>
          <p:nvSpPr>
            <p:cNvPr id="203" name="Rectangle 202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1037" name="Rounded Rectangle 1036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cxnSp>
        <p:nvCxnSpPr>
          <p:cNvPr id="550" name="Curved Connector 549"/>
          <p:cNvCxnSpPr>
            <a:stCxn id="88" idx="2"/>
            <a:endCxn id="277" idx="1"/>
          </p:cNvCxnSpPr>
          <p:nvPr/>
        </p:nvCxnSpPr>
        <p:spPr>
          <a:xfrm rot="16200000" flipH="1">
            <a:off x="2061983" y="4541131"/>
            <a:ext cx="669929" cy="5604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urved Connector 537"/>
          <p:cNvCxnSpPr>
            <a:stCxn id="230" idx="2"/>
            <a:endCxn id="277" idx="0"/>
          </p:cNvCxnSpPr>
          <p:nvPr/>
        </p:nvCxnSpPr>
        <p:spPr>
          <a:xfrm rot="16200000" flipH="1">
            <a:off x="2600111" y="4287733"/>
            <a:ext cx="1089758" cy="2954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urved Connector 449"/>
          <p:cNvCxnSpPr>
            <a:stCxn id="277" idx="3"/>
            <a:endCxn id="173" idx="1"/>
          </p:cNvCxnSpPr>
          <p:nvPr/>
        </p:nvCxnSpPr>
        <p:spPr>
          <a:xfrm flipV="1">
            <a:off x="3908234" y="3265445"/>
            <a:ext cx="2176627" cy="1890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6" idx="2"/>
            <a:endCxn id="74" idx="0"/>
          </p:cNvCxnSpPr>
          <p:nvPr/>
        </p:nvCxnSpPr>
        <p:spPr>
          <a:xfrm rot="5400000">
            <a:off x="463928" y="1536248"/>
            <a:ext cx="1481083" cy="3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78" idx="3"/>
            <a:endCxn id="104" idx="1"/>
          </p:cNvCxnSpPr>
          <p:nvPr/>
        </p:nvCxnSpPr>
        <p:spPr>
          <a:xfrm flipV="1">
            <a:off x="4110154" y="3833549"/>
            <a:ext cx="1938372" cy="3733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/>
          <p:cNvSpPr/>
          <p:nvPr/>
        </p:nvSpPr>
        <p:spPr>
          <a:xfrm>
            <a:off x="10692437" y="689406"/>
            <a:ext cx="1529299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makeSampleid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0" name="Curved Connector 119"/>
          <p:cNvCxnSpPr>
            <a:stCxn id="577" idx="3"/>
            <a:endCxn id="83" idx="1"/>
          </p:cNvCxnSpPr>
          <p:nvPr/>
        </p:nvCxnSpPr>
        <p:spPr>
          <a:xfrm>
            <a:off x="7455226" y="4355798"/>
            <a:ext cx="2479070" cy="324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cxnSpLocks/>
            <a:stCxn id="55" idx="3"/>
            <a:endCxn id="57" idx="1"/>
          </p:cNvCxnSpPr>
          <p:nvPr/>
        </p:nvCxnSpPr>
        <p:spPr>
          <a:xfrm>
            <a:off x="7475327" y="595179"/>
            <a:ext cx="1555411" cy="798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cxnSpLocks/>
            <a:stCxn id="54" idx="3"/>
            <a:endCxn id="85" idx="0"/>
          </p:cNvCxnSpPr>
          <p:nvPr/>
        </p:nvCxnSpPr>
        <p:spPr>
          <a:xfrm>
            <a:off x="10431101" y="1986027"/>
            <a:ext cx="1058520" cy="358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578" idx="3"/>
            <a:endCxn id="82" idx="1"/>
          </p:cNvCxnSpPr>
          <p:nvPr/>
        </p:nvCxnSpPr>
        <p:spPr>
          <a:xfrm>
            <a:off x="7455226" y="4888749"/>
            <a:ext cx="2439062" cy="1543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04" idx="3"/>
            <a:endCxn id="59" idx="1"/>
          </p:cNvCxnSpPr>
          <p:nvPr/>
        </p:nvCxnSpPr>
        <p:spPr>
          <a:xfrm flipV="1">
            <a:off x="7437786" y="3487143"/>
            <a:ext cx="1576855" cy="3464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urved Connector 565"/>
          <p:cNvCxnSpPr>
            <a:stCxn id="173" idx="3"/>
            <a:endCxn id="54" idx="1"/>
          </p:cNvCxnSpPr>
          <p:nvPr/>
        </p:nvCxnSpPr>
        <p:spPr>
          <a:xfrm flipV="1">
            <a:off x="7474121" y="1986027"/>
            <a:ext cx="1567720" cy="12794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74" idx="3"/>
            <a:endCxn id="57" idx="1"/>
          </p:cNvCxnSpPr>
          <p:nvPr/>
        </p:nvCxnSpPr>
        <p:spPr>
          <a:xfrm flipV="1">
            <a:off x="7491907" y="1394128"/>
            <a:ext cx="1538831" cy="7449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77" idx="1"/>
            <a:endCxn id="57" idx="0"/>
          </p:cNvCxnSpPr>
          <p:nvPr/>
        </p:nvCxnSpPr>
        <p:spPr>
          <a:xfrm rot="10800000" flipV="1">
            <a:off x="9725369" y="869932"/>
            <a:ext cx="967069" cy="3436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56" idx="2"/>
            <a:endCxn id="82" idx="0"/>
          </p:cNvCxnSpPr>
          <p:nvPr/>
        </p:nvCxnSpPr>
        <p:spPr>
          <a:xfrm rot="16200000" flipH="1">
            <a:off x="9075357" y="4738280"/>
            <a:ext cx="1193140" cy="1833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stCxn id="246" idx="3"/>
            <a:endCxn id="85" idx="1"/>
          </p:cNvCxnSpPr>
          <p:nvPr/>
        </p:nvCxnSpPr>
        <p:spPr>
          <a:xfrm flipV="1">
            <a:off x="7455226" y="2524753"/>
            <a:ext cx="3339765" cy="1890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/>
        </p:nvGrpSpPr>
        <p:grpSpPr>
          <a:xfrm>
            <a:off x="8760228" y="7294557"/>
            <a:ext cx="3578067" cy="1579987"/>
            <a:chOff x="9006412" y="5508404"/>
            <a:chExt cx="3578067" cy="1579987"/>
          </a:xfrm>
        </p:grpSpPr>
        <p:sp>
          <p:nvSpPr>
            <p:cNvPr id="298" name="Rounded Rectangle 297"/>
            <p:cNvSpPr/>
            <p:nvPr/>
          </p:nvSpPr>
          <p:spPr>
            <a:xfrm>
              <a:off x="9006412" y="5508404"/>
              <a:ext cx="3578067" cy="1579987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10171495" y="5890390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loaddb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9303875" y="6621773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loadzoom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9147467" y="5516625"/>
              <a:ext cx="1939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LoadSample</a:t>
              </a:r>
              <a:endParaRPr lang="en-US" dirty="0"/>
            </a:p>
          </p:txBody>
        </p:sp>
        <p:cxnSp>
          <p:nvCxnSpPr>
            <p:cNvPr id="250" name="Curved Connector 249"/>
            <p:cNvCxnSpPr>
              <a:stCxn id="299" idx="2"/>
              <a:endCxn id="300" idx="0"/>
            </p:cNvCxnSpPr>
            <p:nvPr/>
          </p:nvCxnSpPr>
          <p:spPr>
            <a:xfrm rot="5400000">
              <a:off x="10247149" y="6002797"/>
              <a:ext cx="370332" cy="8676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Curved Connector 243"/>
          <p:cNvCxnSpPr>
            <a:cxnSpLocks/>
            <a:stCxn id="300" idx="3"/>
            <a:endCxn id="167" idx="1"/>
          </p:cNvCxnSpPr>
          <p:nvPr/>
        </p:nvCxnSpPr>
        <p:spPr>
          <a:xfrm flipV="1">
            <a:off x="10446951" y="4970662"/>
            <a:ext cx="1966231" cy="3617790"/>
          </a:xfrm>
          <a:prstGeom prst="curvedConnector3">
            <a:avLst>
              <a:gd name="adj1" fmla="val 76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2" idx="2"/>
            <a:endCxn id="299" idx="0"/>
          </p:cNvCxnSpPr>
          <p:nvPr/>
        </p:nvCxnSpPr>
        <p:spPr>
          <a:xfrm rot="16200000" flipH="1">
            <a:off x="10072604" y="7129205"/>
            <a:ext cx="1063651" cy="310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65" idx="2"/>
            <a:endCxn id="300" idx="0"/>
          </p:cNvCxnSpPr>
          <p:nvPr/>
        </p:nvCxnSpPr>
        <p:spPr>
          <a:xfrm rot="5400000">
            <a:off x="8331653" y="6908973"/>
            <a:ext cx="2919621" cy="782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6490197" y="570875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Clinical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14018947" y="1823673"/>
            <a:ext cx="3972352" cy="5917718"/>
            <a:chOff x="14018947" y="1823673"/>
            <a:chExt cx="3972352" cy="5917718"/>
          </a:xfrm>
        </p:grpSpPr>
        <p:sp>
          <p:nvSpPr>
            <p:cNvPr id="995" name="Rounded Rectangle 994"/>
            <p:cNvSpPr/>
            <p:nvPr/>
          </p:nvSpPr>
          <p:spPr>
            <a:xfrm>
              <a:off x="14018947" y="1823673"/>
              <a:ext cx="3972352" cy="5917718"/>
            </a:xfrm>
            <a:prstGeom prst="roundRect">
              <a:avLst>
                <a:gd name="adj" fmla="val 427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6498457" y="6564680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WSIxx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5077466" y="2447400"/>
              <a:ext cx="1389260" cy="3577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prepmerge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Curved Connector 144"/>
            <p:cNvCxnSpPr>
              <a:stCxn id="138" idx="2"/>
              <a:endCxn id="139" idx="0"/>
            </p:cNvCxnSpPr>
            <p:nvPr/>
          </p:nvCxnSpPr>
          <p:spPr>
            <a:xfrm rot="16200000" flipH="1">
              <a:off x="15297478" y="1972781"/>
              <a:ext cx="152947" cy="79628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ounded Rectangle 139"/>
            <p:cNvSpPr/>
            <p:nvPr/>
          </p:nvSpPr>
          <p:spPr>
            <a:xfrm>
              <a:off x="14304111" y="2988920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createmerge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4309796" y="3566916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mergedb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Curved Connector 146"/>
            <p:cNvCxnSpPr>
              <a:stCxn id="140" idx="2"/>
              <a:endCxn id="141" idx="0"/>
            </p:cNvCxnSpPr>
            <p:nvPr/>
          </p:nvCxnSpPr>
          <p:spPr>
            <a:xfrm rot="16200000" flipH="1">
              <a:off x="14894409" y="3456899"/>
              <a:ext cx="214348" cy="56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14814987" y="479531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zindex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4738377" y="4193385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celltag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Curved Connector 152"/>
            <p:cNvCxnSpPr>
              <a:stCxn id="141" idx="2"/>
              <a:endCxn id="152" idx="0"/>
            </p:cNvCxnSpPr>
            <p:nvPr/>
          </p:nvCxnSpPr>
          <p:spPr>
            <a:xfrm rot="16200000" flipH="1">
              <a:off x="15087306" y="3847683"/>
              <a:ext cx="262821" cy="4285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>
              <a:stCxn id="152" idx="2"/>
              <a:endCxn id="151" idx="0"/>
            </p:cNvCxnSpPr>
            <p:nvPr/>
          </p:nvCxnSpPr>
          <p:spPr>
            <a:xfrm rot="16200000" flipH="1">
              <a:off x="15352172" y="4637868"/>
              <a:ext cx="238280" cy="7661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ounded Rectangle 157"/>
            <p:cNvSpPr/>
            <p:nvPr/>
          </p:nvSpPr>
          <p:spPr>
            <a:xfrm>
              <a:off x="15193087" y="534273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matches</a:t>
              </a:r>
            </a:p>
          </p:txBody>
        </p:sp>
        <p:cxnSp>
          <p:nvCxnSpPr>
            <p:cNvPr id="159" name="Curved Connector 158"/>
            <p:cNvCxnSpPr>
              <a:stCxn id="151" idx="2"/>
              <a:endCxn id="158" idx="0"/>
            </p:cNvCxnSpPr>
            <p:nvPr/>
          </p:nvCxnSpPr>
          <p:spPr>
            <a:xfrm rot="16200000" flipH="1">
              <a:off x="15606781" y="5061797"/>
              <a:ext cx="183772" cy="3781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14369660" y="5831669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mergezoom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4772097" y="6587603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Zoomxx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7" name="Curved Connector 226"/>
            <p:cNvCxnSpPr>
              <a:stCxn id="70" idx="2"/>
              <a:endCxn id="225" idx="0"/>
            </p:cNvCxnSpPr>
            <p:nvPr/>
          </p:nvCxnSpPr>
          <p:spPr>
            <a:xfrm rot="16200000" flipH="1">
              <a:off x="15068067" y="6188942"/>
              <a:ext cx="394883" cy="40243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58" idx="2"/>
              <a:endCxn id="157" idx="0"/>
            </p:cNvCxnSpPr>
            <p:nvPr/>
          </p:nvCxnSpPr>
          <p:spPr>
            <a:xfrm rot="16200000" flipH="1">
              <a:off x="16111253" y="5482845"/>
              <a:ext cx="858299" cy="130537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ounded Rectangle 165"/>
            <p:cNvSpPr/>
            <p:nvPr/>
          </p:nvSpPr>
          <p:spPr>
            <a:xfrm>
              <a:off x="15772096" y="7272180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linkzoom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Curved Connector 4"/>
            <p:cNvCxnSpPr>
              <a:stCxn id="225" idx="2"/>
              <a:endCxn id="166" idx="0"/>
            </p:cNvCxnSpPr>
            <p:nvPr/>
          </p:nvCxnSpPr>
          <p:spPr>
            <a:xfrm rot="16200000" flipH="1">
              <a:off x="15804963" y="6610417"/>
              <a:ext cx="323526" cy="9999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57" idx="2"/>
              <a:endCxn id="166" idx="0"/>
            </p:cNvCxnSpPr>
            <p:nvPr/>
          </p:nvCxnSpPr>
          <p:spPr>
            <a:xfrm rot="5400000">
              <a:off x="16656683" y="6735775"/>
              <a:ext cx="346449" cy="72636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>
              <a:stCxn id="139" idx="2"/>
              <a:endCxn id="140" idx="0"/>
            </p:cNvCxnSpPr>
            <p:nvPr/>
          </p:nvCxnSpPr>
          <p:spPr>
            <a:xfrm rot="5400000">
              <a:off x="15293533" y="2510357"/>
              <a:ext cx="183772" cy="77335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15890207" y="3559191"/>
              <a:ext cx="954185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calibrate</a:t>
              </a:r>
            </a:p>
          </p:txBody>
        </p:sp>
        <p:cxnSp>
          <p:nvCxnSpPr>
            <p:cNvPr id="11" name="Curved Connector 10"/>
            <p:cNvCxnSpPr>
              <a:stCxn id="139" idx="2"/>
              <a:endCxn id="178" idx="0"/>
            </p:cNvCxnSpPr>
            <p:nvPr/>
          </p:nvCxnSpPr>
          <p:spPr>
            <a:xfrm rot="16200000" flipH="1">
              <a:off x="15692677" y="2884567"/>
              <a:ext cx="754043" cy="59520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/>
            <p:cNvSpPr/>
            <p:nvPr/>
          </p:nvSpPr>
          <p:spPr>
            <a:xfrm>
              <a:off x="16490201" y="4768388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clinical</a:t>
              </a:r>
            </a:p>
          </p:txBody>
        </p:sp>
        <p:cxnSp>
          <p:nvCxnSpPr>
            <p:cNvPr id="16" name="Curved Connector 15"/>
            <p:cNvCxnSpPr>
              <a:stCxn id="178" idx="2"/>
              <a:endCxn id="152" idx="0"/>
            </p:cNvCxnSpPr>
            <p:nvPr/>
          </p:nvCxnSpPr>
          <p:spPr>
            <a:xfrm rot="5400000">
              <a:off x="15764881" y="3590966"/>
              <a:ext cx="270546" cy="9342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179" idx="2"/>
              <a:endCxn id="157" idx="0"/>
            </p:cNvCxnSpPr>
            <p:nvPr/>
          </p:nvCxnSpPr>
          <p:spPr>
            <a:xfrm rot="16200000" flipH="1">
              <a:off x="16472637" y="5844230"/>
              <a:ext cx="1432644" cy="82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37"/>
            <p:cNvSpPr/>
            <p:nvPr/>
          </p:nvSpPr>
          <p:spPr>
            <a:xfrm>
              <a:off x="14281177" y="1930805"/>
              <a:ext cx="1389260" cy="363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ctrl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6483991" y="1888989"/>
              <a:ext cx="141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Samples</a:t>
              </a:r>
              <a:endParaRPr lang="en-US" dirty="0"/>
            </a:p>
          </p:txBody>
        </p:sp>
      </p:grpSp>
      <p:sp>
        <p:nvSpPr>
          <p:cNvPr id="194" name="Rounded Rectangle 55">
            <a:extLst>
              <a:ext uri="{FF2B5EF4-FFF2-40B4-BE49-F238E27FC236}">
                <a16:creationId xmlns:a16="http://schemas.microsoft.com/office/drawing/2014/main" id="{CF97446C-7F71-4188-8F1F-7F899037428E}"/>
              </a:ext>
            </a:extLst>
          </p:cNvPr>
          <p:cNvSpPr/>
          <p:nvPr/>
        </p:nvSpPr>
        <p:spPr>
          <a:xfrm>
            <a:off x="8126158" y="2843623"/>
            <a:ext cx="1389260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stitchmask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6" name="Curved Connector 131">
            <a:extLst>
              <a:ext uri="{FF2B5EF4-FFF2-40B4-BE49-F238E27FC236}">
                <a16:creationId xmlns:a16="http://schemas.microsoft.com/office/drawing/2014/main" id="{1C8A8C7D-4EAF-42AF-8899-AE2AA0309E39}"/>
              </a:ext>
            </a:extLst>
          </p:cNvPr>
          <p:cNvCxnSpPr>
            <a:cxnSpLocks/>
            <a:stCxn id="54" idx="2"/>
            <a:endCxn id="194" idx="0"/>
          </p:cNvCxnSpPr>
          <p:nvPr/>
        </p:nvCxnSpPr>
        <p:spPr>
          <a:xfrm rot="5400000">
            <a:off x="8940095" y="2047246"/>
            <a:ext cx="677071" cy="9156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31">
            <a:extLst>
              <a:ext uri="{FF2B5EF4-FFF2-40B4-BE49-F238E27FC236}">
                <a16:creationId xmlns:a16="http://schemas.microsoft.com/office/drawing/2014/main" id="{36406380-FDA6-4B38-87C2-76D982910EE1}"/>
              </a:ext>
            </a:extLst>
          </p:cNvPr>
          <p:cNvCxnSpPr>
            <a:cxnSpLocks/>
            <a:stCxn id="194" idx="2"/>
            <a:endCxn id="56" idx="0"/>
          </p:cNvCxnSpPr>
          <p:nvPr/>
        </p:nvCxnSpPr>
        <p:spPr>
          <a:xfrm rot="5400000">
            <a:off x="8041375" y="3918237"/>
            <a:ext cx="1492976" cy="658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131">
            <a:extLst>
              <a:ext uri="{FF2B5EF4-FFF2-40B4-BE49-F238E27FC236}">
                <a16:creationId xmlns:a16="http://schemas.microsoft.com/office/drawing/2014/main" id="{A0FC747C-8EB5-4285-BF64-55FD12E21789}"/>
              </a:ext>
            </a:extLst>
          </p:cNvPr>
          <p:cNvCxnSpPr>
            <a:cxnSpLocks/>
            <a:stCxn id="246" idx="3"/>
            <a:endCxn id="194" idx="1"/>
          </p:cNvCxnSpPr>
          <p:nvPr/>
        </p:nvCxnSpPr>
        <p:spPr>
          <a:xfrm>
            <a:off x="7455226" y="2713850"/>
            <a:ext cx="670932" cy="3102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131">
            <a:extLst>
              <a:ext uri="{FF2B5EF4-FFF2-40B4-BE49-F238E27FC236}">
                <a16:creationId xmlns:a16="http://schemas.microsoft.com/office/drawing/2014/main" id="{6BCB0925-A63B-4713-84D5-C408088EA464}"/>
              </a:ext>
            </a:extLst>
          </p:cNvPr>
          <p:cNvCxnSpPr>
            <a:cxnSpLocks/>
            <a:stCxn id="54" idx="3"/>
            <a:endCxn id="83" idx="0"/>
          </p:cNvCxnSpPr>
          <p:nvPr/>
        </p:nvCxnSpPr>
        <p:spPr>
          <a:xfrm>
            <a:off x="10431101" y="1986027"/>
            <a:ext cx="197825" cy="22217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61">
            <a:extLst>
              <a:ext uri="{FF2B5EF4-FFF2-40B4-BE49-F238E27FC236}">
                <a16:creationId xmlns:a16="http://schemas.microsoft.com/office/drawing/2014/main" id="{5F0FF2C2-7CD0-49B6-83D6-D3F0148F7497}"/>
              </a:ext>
            </a:extLst>
          </p:cNvPr>
          <p:cNvCxnSpPr>
            <a:cxnSpLocks/>
            <a:stCxn id="172" idx="2"/>
            <a:endCxn id="174" idx="1"/>
          </p:cNvCxnSpPr>
          <p:nvPr/>
        </p:nvCxnSpPr>
        <p:spPr>
          <a:xfrm rot="5400000">
            <a:off x="5756585" y="1713187"/>
            <a:ext cx="771948" cy="79824"/>
          </a:xfrm>
          <a:prstGeom prst="curvedConnector4">
            <a:avLst>
              <a:gd name="adj1" fmla="val 38307"/>
              <a:gd name="adj2" fmla="val 386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-533822" y="1047948"/>
            <a:ext cx="141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HPFs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8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9158" y="2057400"/>
            <a:ext cx="8049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stropath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workflows (i.e. scans, </a:t>
            </a:r>
            <a:r>
              <a:rPr lang="en-US" dirty="0" err="1" smtClean="0"/>
              <a:t>hpfs</a:t>
            </a:r>
            <a:r>
              <a:rPr lang="en-US" dirty="0" smtClean="0"/>
              <a:t>, slides, samples)</a:t>
            </a:r>
          </a:p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- modules (i.e. flatfield, warping, </a:t>
            </a:r>
            <a:r>
              <a:rPr lang="en-US" dirty="0" err="1" smtClean="0"/>
              <a:t>imagecorrection</a:t>
            </a:r>
            <a:r>
              <a:rPr lang="en-US" dirty="0" smtClean="0"/>
              <a:t>, </a:t>
            </a:r>
            <a:r>
              <a:rPr lang="en-US" dirty="0" err="1" smtClean="0"/>
              <a:t>vminform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	- code </a:t>
            </a:r>
          </a:p>
          <a:p>
            <a:r>
              <a:rPr lang="en-US" dirty="0"/>
              <a:t>	</a:t>
            </a:r>
            <a:r>
              <a:rPr lang="en-US" dirty="0" smtClean="0"/>
              <a:t>- tools ( i.e. Utilities, Shared)</a:t>
            </a:r>
          </a:p>
        </p:txBody>
      </p:sp>
    </p:spTree>
    <p:extLst>
      <p:ext uri="{BB962C8B-B14F-4D97-AF65-F5344CB8AC3E}">
        <p14:creationId xmlns:p14="http://schemas.microsoft.com/office/powerpoint/2010/main" val="275246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2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085" y="400562"/>
            <a:ext cx="15773400" cy="1767417"/>
          </a:xfrm>
        </p:spPr>
        <p:txBody>
          <a:bodyPr/>
          <a:lstStyle/>
          <a:p>
            <a:r>
              <a:rPr lang="en-US" dirty="0" err="1"/>
              <a:t>LoadSample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731606" y="2617694"/>
            <a:ext cx="5871519" cy="4856028"/>
            <a:chOff x="1190546" y="2617694"/>
            <a:chExt cx="5871519" cy="4856028"/>
          </a:xfrm>
        </p:grpSpPr>
        <p:sp>
          <p:nvSpPr>
            <p:cNvPr id="3" name="Rounded Rectangle 2"/>
            <p:cNvSpPr/>
            <p:nvPr/>
          </p:nvSpPr>
          <p:spPr>
            <a:xfrm>
              <a:off x="1190546" y="3053698"/>
              <a:ext cx="5871519" cy="4420024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488538" y="3697390"/>
              <a:ext cx="1485585" cy="3267948"/>
              <a:chOff x="1488538" y="3697390"/>
              <a:chExt cx="1485585" cy="326794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488538" y="4860148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SpatialFunctions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488538" y="4278769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Schema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488538" y="5441527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LoadSchema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488538" y="602290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LoadFiles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488538" y="6604287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LoadHPFAll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488538" y="3697390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makeSampleDB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Arrow Connector 29"/>
              <p:cNvCxnSpPr>
                <a:stCxn id="13" idx="2"/>
                <a:endCxn id="6" idx="0"/>
              </p:cNvCxnSpPr>
              <p:nvPr/>
            </p:nvCxnSpPr>
            <p:spPr>
              <a:xfrm>
                <a:off x="2231331" y="4058441"/>
                <a:ext cx="0" cy="220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6" idx="2"/>
                <a:endCxn id="5" idx="0"/>
              </p:cNvCxnSpPr>
              <p:nvPr/>
            </p:nvCxnSpPr>
            <p:spPr>
              <a:xfrm>
                <a:off x="2231331" y="4639820"/>
                <a:ext cx="0" cy="220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endCxn id="7" idx="0"/>
              </p:cNvCxnSpPr>
              <p:nvPr/>
            </p:nvCxnSpPr>
            <p:spPr>
              <a:xfrm>
                <a:off x="2231330" y="5227587"/>
                <a:ext cx="1" cy="213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7" idx="2"/>
                <a:endCxn id="8" idx="0"/>
              </p:cNvCxnSpPr>
              <p:nvPr/>
            </p:nvCxnSpPr>
            <p:spPr>
              <a:xfrm>
                <a:off x="2231331" y="5802578"/>
                <a:ext cx="0" cy="220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9" idx="0"/>
              </p:cNvCxnSpPr>
              <p:nvPr/>
            </p:nvCxnSpPr>
            <p:spPr>
              <a:xfrm>
                <a:off x="2231330" y="6396733"/>
                <a:ext cx="1" cy="207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3397944" y="3697390"/>
              <a:ext cx="1485586" cy="3283916"/>
              <a:chOff x="3397944" y="3697390"/>
              <a:chExt cx="1485586" cy="328391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397945" y="3697390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LoadOverlaps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397945" y="4281963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LoadAnnotations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397945" y="486653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LoadFieldGeometry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397945" y="6035682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TumorAreas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397945" y="5451109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LoadTumorGeom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97944" y="6620255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LoadCell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>
                <a:stCxn id="10" idx="2"/>
                <a:endCxn id="11" idx="0"/>
              </p:cNvCxnSpPr>
              <p:nvPr/>
            </p:nvCxnSpPr>
            <p:spPr>
              <a:xfrm>
                <a:off x="4140738" y="4058441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2"/>
                <a:endCxn id="12" idx="0"/>
              </p:cNvCxnSpPr>
              <p:nvPr/>
            </p:nvCxnSpPr>
            <p:spPr>
              <a:xfrm>
                <a:off x="4140738" y="4643014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12" idx="2"/>
                <a:endCxn id="15" idx="0"/>
              </p:cNvCxnSpPr>
              <p:nvPr/>
            </p:nvCxnSpPr>
            <p:spPr>
              <a:xfrm>
                <a:off x="4140738" y="5227587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2"/>
                <a:endCxn id="14" idx="0"/>
              </p:cNvCxnSpPr>
              <p:nvPr/>
            </p:nvCxnSpPr>
            <p:spPr>
              <a:xfrm>
                <a:off x="4140738" y="5812160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16" idx="0"/>
              </p:cNvCxnSpPr>
              <p:nvPr/>
            </p:nvCxnSpPr>
            <p:spPr>
              <a:xfrm>
                <a:off x="4140736" y="6396733"/>
                <a:ext cx="1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5287402" y="3694514"/>
              <a:ext cx="1485585" cy="3270823"/>
              <a:chOff x="5287402" y="3694514"/>
              <a:chExt cx="1485585" cy="327082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287402" y="3694514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LoadCellGgeom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287402" y="4276468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LoadCellPos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287402" y="4858422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LoadNeighbors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287402" y="544037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PrepareDuplicates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287402" y="6022330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AddRandoms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287402" y="660428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LoadNeighborsRR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Straight Arrow Connector 52"/>
              <p:cNvCxnSpPr>
                <a:stCxn id="18" idx="2"/>
                <a:endCxn id="19" idx="0"/>
              </p:cNvCxnSpPr>
              <p:nvPr/>
            </p:nvCxnSpPr>
            <p:spPr>
              <a:xfrm>
                <a:off x="6030195" y="4055565"/>
                <a:ext cx="0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20" idx="0"/>
              </p:cNvCxnSpPr>
              <p:nvPr/>
            </p:nvCxnSpPr>
            <p:spPr>
              <a:xfrm>
                <a:off x="6030194" y="4637519"/>
                <a:ext cx="1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20" idx="2"/>
                <a:endCxn id="21" idx="0"/>
              </p:cNvCxnSpPr>
              <p:nvPr/>
            </p:nvCxnSpPr>
            <p:spPr>
              <a:xfrm>
                <a:off x="6030195" y="5219473"/>
                <a:ext cx="0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21" idx="2"/>
                <a:endCxn id="22" idx="0"/>
              </p:cNvCxnSpPr>
              <p:nvPr/>
            </p:nvCxnSpPr>
            <p:spPr>
              <a:xfrm>
                <a:off x="6030195" y="5801427"/>
                <a:ext cx="0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22" idx="2"/>
                <a:endCxn id="23" idx="0"/>
              </p:cNvCxnSpPr>
              <p:nvPr/>
            </p:nvCxnSpPr>
            <p:spPr>
              <a:xfrm>
                <a:off x="6030195" y="6383381"/>
                <a:ext cx="0" cy="2209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urved Connector 64"/>
            <p:cNvCxnSpPr>
              <a:stCxn id="9" idx="2"/>
              <a:endCxn id="10" idx="0"/>
            </p:cNvCxnSpPr>
            <p:nvPr/>
          </p:nvCxnSpPr>
          <p:spPr>
            <a:xfrm rot="5400000" flipH="1" flipV="1">
              <a:off x="1552060" y="4376660"/>
              <a:ext cx="3267948" cy="1909407"/>
            </a:xfrm>
            <a:prstGeom prst="curvedConnector5">
              <a:avLst>
                <a:gd name="adj1" fmla="val -5555"/>
                <a:gd name="adj2" fmla="val 50000"/>
                <a:gd name="adj3" fmla="val 1121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16" idx="2"/>
              <a:endCxn id="18" idx="0"/>
            </p:cNvCxnSpPr>
            <p:nvPr/>
          </p:nvCxnSpPr>
          <p:spPr>
            <a:xfrm rot="5400000" flipH="1" flipV="1">
              <a:off x="3442070" y="4393181"/>
              <a:ext cx="3286792" cy="1889458"/>
            </a:xfrm>
            <a:prstGeom prst="curvedConnector5">
              <a:avLst>
                <a:gd name="adj1" fmla="val -6955"/>
                <a:gd name="adj2" fmla="val 50000"/>
                <a:gd name="adj3" fmla="val 1069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15592" y="311859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loaddb</a:t>
              </a:r>
              <a:endParaRPr lang="en-US" sz="2400" dirty="0"/>
            </a:p>
          </p:txBody>
        </p:sp>
        <p:cxnSp>
          <p:nvCxnSpPr>
            <p:cNvPr id="37" name="Straight Arrow Connector 36"/>
            <p:cNvCxnSpPr>
              <a:endCxn id="13" idx="0"/>
            </p:cNvCxnSpPr>
            <p:nvPr/>
          </p:nvCxnSpPr>
          <p:spPr>
            <a:xfrm flipH="1">
              <a:off x="2231331" y="2617694"/>
              <a:ext cx="19949" cy="1079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1326803" y="3009461"/>
            <a:ext cx="2316163" cy="4996021"/>
            <a:chOff x="7785743" y="3009461"/>
            <a:chExt cx="2316163" cy="4996021"/>
          </a:xfrm>
        </p:grpSpPr>
        <p:sp>
          <p:nvSpPr>
            <p:cNvPr id="28" name="Rounded Rectangle 27"/>
            <p:cNvSpPr/>
            <p:nvPr/>
          </p:nvSpPr>
          <p:spPr>
            <a:xfrm>
              <a:off x="7785743" y="3009461"/>
              <a:ext cx="2316163" cy="4420024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26377" y="3118598"/>
              <a:ext cx="141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loadzoom</a:t>
              </a:r>
              <a:endParaRPr lang="en-US" sz="2400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208728" y="4888331"/>
              <a:ext cx="1485585" cy="1562213"/>
              <a:chOff x="10000625" y="4375682"/>
              <a:chExt cx="1485585" cy="1562213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0000625" y="4976263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spLoadZoom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0000625" y="4375682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ZoomSchema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0000625" y="5576844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ZoomLoad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6" idx="2"/>
                <a:endCxn id="25" idx="0"/>
              </p:cNvCxnSpPr>
              <p:nvPr/>
            </p:nvCxnSpPr>
            <p:spPr>
              <a:xfrm>
                <a:off x="10743418" y="4736733"/>
                <a:ext cx="0" cy="239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27" idx="0"/>
              </p:cNvCxnSpPr>
              <p:nvPr/>
            </p:nvCxnSpPr>
            <p:spPr>
              <a:xfrm>
                <a:off x="10743417" y="5337314"/>
                <a:ext cx="1" cy="239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>
              <a:stCxn id="27" idx="2"/>
            </p:cNvCxnSpPr>
            <p:nvPr/>
          </p:nvCxnSpPr>
          <p:spPr>
            <a:xfrm>
              <a:off x="8951521" y="6450544"/>
              <a:ext cx="21264" cy="1554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urved Connector 42"/>
          <p:cNvCxnSpPr>
            <a:stCxn id="23" idx="2"/>
            <a:endCxn id="26" idx="0"/>
          </p:cNvCxnSpPr>
          <p:nvPr/>
        </p:nvCxnSpPr>
        <p:spPr>
          <a:xfrm rot="5400000" flipH="1" flipV="1">
            <a:off x="9993415" y="4466171"/>
            <a:ext cx="2077006" cy="2921326"/>
          </a:xfrm>
          <a:prstGeom prst="curvedConnector5">
            <a:avLst>
              <a:gd name="adj1" fmla="val -11006"/>
              <a:gd name="adj2" fmla="val 50000"/>
              <a:gd name="adj3" fmla="val 111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19370</TotalTime>
  <Words>156</Words>
  <Application>Microsoft Office PowerPoint</Application>
  <PresentationFormat>Custom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Scanning Process</vt:lpstr>
      <vt:lpstr>PowerPoint Presentation</vt:lpstr>
      <vt:lpstr>PowerPoint Presentation</vt:lpstr>
      <vt:lpstr>PowerPoint Presentation</vt:lpstr>
      <vt:lpstr>LoadSample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Szalay</dc:creator>
  <cp:lastModifiedBy>Benjamin Green</cp:lastModifiedBy>
  <cp:revision>108</cp:revision>
  <cp:lastPrinted>2021-04-13T19:43:21Z</cp:lastPrinted>
  <dcterms:created xsi:type="dcterms:W3CDTF">2020-11-12T14:11:57Z</dcterms:created>
  <dcterms:modified xsi:type="dcterms:W3CDTF">2021-07-29T19:15:03Z</dcterms:modified>
</cp:coreProperties>
</file>