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  <p:sldId id="261" r:id="rId4"/>
    <p:sldId id="262" r:id="rId5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3" d="100"/>
          <a:sy n="53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93A8-4562-4F50-B742-6E29655ED72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C27F-1460-4235-94AF-BE4E13B4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568285" y="2330536"/>
            <a:ext cx="5071361" cy="4667235"/>
            <a:chOff x="2452937" y="257811"/>
            <a:chExt cx="5071361" cy="4667235"/>
          </a:xfrm>
        </p:grpSpPr>
        <p:sp>
          <p:nvSpPr>
            <p:cNvPr id="3" name="Rounded Rectangle 2"/>
            <p:cNvSpPr/>
            <p:nvPr/>
          </p:nvSpPr>
          <p:spPr>
            <a:xfrm>
              <a:off x="3019905" y="985448"/>
              <a:ext cx="183893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2.Update Specimen Table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52937" y="2700703"/>
              <a:ext cx="1389260" cy="2977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4.AstroID Gen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41219" y="4563995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10.Transfer to bki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060818" y="1529109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5.Overview Scan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358664" y="257811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1.Slide Received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60818" y="985448"/>
              <a:ext cx="1389260" cy="3548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3.Slides Stained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35038" y="2214338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6.TMA QC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18856" y="2197588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7.Create scanning plan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1073" y="3006492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8.Slides scanned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378788" y="3668115"/>
              <a:ext cx="1668876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9.BatchID added</a:t>
              </a:r>
            </a:p>
          </p:txBody>
        </p:sp>
        <p:cxnSp>
          <p:nvCxnSpPr>
            <p:cNvPr id="15" name="Curved Connector 14"/>
            <p:cNvCxnSpPr>
              <a:stCxn id="7" idx="2"/>
              <a:endCxn id="3" idx="0"/>
            </p:cNvCxnSpPr>
            <p:nvPr/>
          </p:nvCxnSpPr>
          <p:spPr>
            <a:xfrm rot="5400000">
              <a:off x="4309918" y="242071"/>
              <a:ext cx="372833" cy="11139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2"/>
              <a:endCxn id="8" idx="0"/>
            </p:cNvCxnSpPr>
            <p:nvPr/>
          </p:nvCxnSpPr>
          <p:spPr>
            <a:xfrm rot="16200000" flipH="1">
              <a:off x="5217955" y="447954"/>
              <a:ext cx="372833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3" idx="2"/>
              <a:endCxn id="4" idx="0"/>
            </p:cNvCxnSpPr>
            <p:nvPr/>
          </p:nvCxnSpPr>
          <p:spPr>
            <a:xfrm rot="5400000">
              <a:off x="2866368" y="1627698"/>
              <a:ext cx="1354204" cy="79180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4" idx="2"/>
              <a:endCxn id="5" idx="0"/>
            </p:cNvCxnSpPr>
            <p:nvPr/>
          </p:nvCxnSpPr>
          <p:spPr>
            <a:xfrm rot="16200000" flipH="1">
              <a:off x="3308950" y="2837095"/>
              <a:ext cx="1565517" cy="188828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8" idx="2"/>
              <a:endCxn id="6" idx="0"/>
            </p:cNvCxnSpPr>
            <p:nvPr/>
          </p:nvCxnSpPr>
          <p:spPr>
            <a:xfrm rot="5400000">
              <a:off x="5661020" y="1434680"/>
              <a:ext cx="188857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6" idx="2"/>
              <a:endCxn id="9" idx="0"/>
            </p:cNvCxnSpPr>
            <p:nvPr/>
          </p:nvCxnSpPr>
          <p:spPr>
            <a:xfrm rot="16200000" flipH="1">
              <a:off x="6130469" y="1515139"/>
              <a:ext cx="324178" cy="10742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6" idx="2"/>
              <a:endCxn id="10" idx="0"/>
            </p:cNvCxnSpPr>
            <p:nvPr/>
          </p:nvCxnSpPr>
          <p:spPr>
            <a:xfrm rot="5400000">
              <a:off x="5250657" y="1692797"/>
              <a:ext cx="307428" cy="70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0" idx="2"/>
              <a:endCxn id="11" idx="0"/>
            </p:cNvCxnSpPr>
            <p:nvPr/>
          </p:nvCxnSpPr>
          <p:spPr>
            <a:xfrm rot="16200000" flipH="1">
              <a:off x="5220476" y="2391456"/>
              <a:ext cx="447853" cy="7822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11" idx="2"/>
              <a:endCxn id="13" idx="0"/>
            </p:cNvCxnSpPr>
            <p:nvPr/>
          </p:nvCxnSpPr>
          <p:spPr>
            <a:xfrm rot="16200000" flipH="1">
              <a:off x="5874082" y="3328971"/>
              <a:ext cx="300572" cy="3777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3" idx="2"/>
              <a:endCxn id="5" idx="0"/>
            </p:cNvCxnSpPr>
            <p:nvPr/>
          </p:nvCxnSpPr>
          <p:spPr>
            <a:xfrm rot="5400000">
              <a:off x="5357124" y="3707892"/>
              <a:ext cx="534829" cy="11773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9" idx="2"/>
              <a:endCxn id="11" idx="0"/>
            </p:cNvCxnSpPr>
            <p:nvPr/>
          </p:nvCxnSpPr>
          <p:spPr>
            <a:xfrm rot="5400000">
              <a:off x="6117039" y="2293862"/>
              <a:ext cx="431103" cy="99415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670716" y="232736"/>
            <a:ext cx="10515600" cy="1325563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</p:spTree>
    <p:extLst>
      <p:ext uri="{BB962C8B-B14F-4D97-AF65-F5344CB8AC3E}">
        <p14:creationId xmlns:p14="http://schemas.microsoft.com/office/powerpoint/2010/main" val="16734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1895" y="7786171"/>
            <a:ext cx="2859669" cy="1123447"/>
            <a:chOff x="9666836" y="1194950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9666836" y="1194950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10463710" y="130743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9760519" y="1641383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1116167" y="1669292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9771501" y="2002820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11117576" y="1972343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11811703" y="4573327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31.deepzoom</a:t>
            </a:r>
          </a:p>
        </p:txBody>
      </p:sp>
      <p:cxnSp>
        <p:nvCxnSpPr>
          <p:cNvPr id="67" name="Curved Connector 66"/>
          <p:cNvCxnSpPr>
            <a:stCxn id="59" idx="3"/>
            <a:endCxn id="65" idx="1"/>
          </p:cNvCxnSpPr>
          <p:nvPr/>
        </p:nvCxnSpPr>
        <p:spPr>
          <a:xfrm>
            <a:off x="10949396" y="4528292"/>
            <a:ext cx="862307" cy="2255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2162351" y="5221702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32.loadzoom</a:t>
            </a:r>
          </a:p>
        </p:txBody>
      </p:sp>
      <p:cxnSp>
        <p:nvCxnSpPr>
          <p:cNvPr id="69" name="Curved Connector 68"/>
          <p:cNvCxnSpPr>
            <a:stCxn id="65" idx="2"/>
            <a:endCxn id="68" idx="0"/>
          </p:cNvCxnSpPr>
          <p:nvPr/>
        </p:nvCxnSpPr>
        <p:spPr>
          <a:xfrm rot="16200000" flipH="1">
            <a:off x="12537995" y="4902716"/>
            <a:ext cx="287324" cy="3506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2506333" y="7238363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33. </a:t>
            </a:r>
            <a:r>
              <a:rPr lang="en-US" sz="1200" dirty="0" err="1">
                <a:solidFill>
                  <a:schemeClr val="tx1"/>
                </a:solidFill>
              </a:rPr>
              <a:t>mergezoom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68" idx="2"/>
            <a:endCxn id="99" idx="0"/>
          </p:cNvCxnSpPr>
          <p:nvPr/>
        </p:nvCxnSpPr>
        <p:spPr>
          <a:xfrm rot="5400000">
            <a:off x="12185960" y="5860966"/>
            <a:ext cx="949235" cy="392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800134" y="719526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6.im3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875481" y="3701979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19.align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815578" y="1458119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8.polygons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412467" y="5077939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21.annowarp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858495" y="2817982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11.prepdb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560136" y="4347766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20.zoom</a:t>
            </a:r>
          </a:p>
        </p:txBody>
      </p:sp>
      <p:cxnSp>
        <p:nvCxnSpPr>
          <p:cNvPr id="60" name="Curved Connector 59"/>
          <p:cNvCxnSpPr>
            <a:stCxn id="50" idx="2"/>
            <a:endCxn id="116" idx="0"/>
          </p:cNvCxnSpPr>
          <p:nvPr/>
        </p:nvCxnSpPr>
        <p:spPr>
          <a:xfrm rot="5400000">
            <a:off x="6299645" y="289492"/>
            <a:ext cx="404035" cy="198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5044161" y="2100262"/>
            <a:ext cx="165648" cy="763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0" idx="3"/>
            <a:endCxn id="57" idx="1"/>
          </p:cNvCxnSpPr>
          <p:nvPr/>
        </p:nvCxnSpPr>
        <p:spPr>
          <a:xfrm flipV="1">
            <a:off x="6045673" y="2998508"/>
            <a:ext cx="3812822" cy="627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5" idx="2"/>
            <a:endCxn id="57" idx="0"/>
          </p:cNvCxnSpPr>
          <p:nvPr/>
        </p:nvCxnSpPr>
        <p:spPr>
          <a:xfrm rot="16200000" flipH="1">
            <a:off x="9532260" y="1797117"/>
            <a:ext cx="998812" cy="1042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150" idx="3"/>
            <a:endCxn id="54" idx="1"/>
          </p:cNvCxnSpPr>
          <p:nvPr/>
        </p:nvCxnSpPr>
        <p:spPr>
          <a:xfrm>
            <a:off x="6045673" y="3626414"/>
            <a:ext cx="2829808" cy="2560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5400000">
            <a:off x="9800145" y="2948999"/>
            <a:ext cx="522946" cy="983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9770070" y="3863070"/>
            <a:ext cx="284736" cy="684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7" idx="2"/>
            <a:endCxn id="56" idx="0"/>
          </p:cNvCxnSpPr>
          <p:nvPr/>
        </p:nvCxnSpPr>
        <p:spPr>
          <a:xfrm rot="16200000" flipH="1">
            <a:off x="9880658" y="3851500"/>
            <a:ext cx="1898906" cy="5539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59" idx="2"/>
            <a:endCxn id="56" idx="0"/>
          </p:cNvCxnSpPr>
          <p:nvPr/>
        </p:nvCxnSpPr>
        <p:spPr>
          <a:xfrm rot="16200000" flipH="1">
            <a:off x="10496370" y="4467212"/>
            <a:ext cx="369122" cy="852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0054841" y="7144939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23.dbload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625007" y="6659170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17.csvscan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624144" y="6022827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16.geomcell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9817411" y="5961623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22.geom</a:t>
            </a:r>
          </a:p>
        </p:txBody>
      </p:sp>
      <p:cxnSp>
        <p:nvCxnSpPr>
          <p:cNvPr id="86" name="Curved Connector 85"/>
          <p:cNvCxnSpPr>
            <a:stCxn id="150" idx="2"/>
            <a:endCxn id="510" idx="0"/>
          </p:cNvCxnSpPr>
          <p:nvPr/>
        </p:nvCxnSpPr>
        <p:spPr>
          <a:xfrm rot="5400000">
            <a:off x="3724812" y="3258897"/>
            <a:ext cx="413977" cy="2065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>
            <a:off x="5251351" y="5232059"/>
            <a:ext cx="327419" cy="2359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56" idx="2"/>
            <a:endCxn id="85" idx="0"/>
          </p:cNvCxnSpPr>
          <p:nvPr/>
        </p:nvCxnSpPr>
        <p:spPr>
          <a:xfrm rot="5400000">
            <a:off x="10548253" y="5402778"/>
            <a:ext cx="522633" cy="595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83" idx="3"/>
            <a:endCxn id="82" idx="0"/>
          </p:cNvCxnSpPr>
          <p:nvPr/>
        </p:nvCxnSpPr>
        <p:spPr>
          <a:xfrm>
            <a:off x="9013404" y="6203353"/>
            <a:ext cx="306233" cy="4558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85" idx="1"/>
            <a:endCxn id="82" idx="0"/>
          </p:cNvCxnSpPr>
          <p:nvPr/>
        </p:nvCxnSpPr>
        <p:spPr>
          <a:xfrm rot="10800000" flipV="1">
            <a:off x="9319637" y="6142148"/>
            <a:ext cx="497774" cy="517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81" idx="1"/>
          </p:cNvCxnSpPr>
          <p:nvPr/>
        </p:nvCxnSpPr>
        <p:spPr>
          <a:xfrm rot="16200000" flipH="1">
            <a:off x="9534617" y="6805241"/>
            <a:ext cx="305244" cy="73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11769543" y="6531988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SampleDB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81" idx="3"/>
            <a:endCxn id="99" idx="1"/>
          </p:cNvCxnSpPr>
          <p:nvPr/>
        </p:nvCxnSpPr>
        <p:spPr>
          <a:xfrm flipV="1">
            <a:off x="11444101" y="6712514"/>
            <a:ext cx="325442" cy="6129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/>
          <p:cNvCxnSpPr>
            <a:stCxn id="50" idx="2"/>
            <a:endCxn id="55" idx="0"/>
          </p:cNvCxnSpPr>
          <p:nvPr/>
        </p:nvCxnSpPr>
        <p:spPr>
          <a:xfrm rot="16200000" flipH="1">
            <a:off x="8313715" y="261626"/>
            <a:ext cx="377542" cy="2015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6968030" y="4528292"/>
            <a:ext cx="2592106" cy="9396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578770" y="5287465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15.Component images &amp; </a:t>
            </a:r>
            <a:r>
              <a:rPr lang="en-US" sz="1200" dirty="0" err="1">
                <a:solidFill>
                  <a:schemeClr val="tx1"/>
                </a:solidFill>
              </a:rPr>
              <a:t>segmaps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Curved Connector 104"/>
          <p:cNvCxnSpPr>
            <a:stCxn id="104" idx="2"/>
            <a:endCxn id="83" idx="0"/>
          </p:cNvCxnSpPr>
          <p:nvPr/>
        </p:nvCxnSpPr>
        <p:spPr>
          <a:xfrm rot="16200000" flipH="1">
            <a:off x="7108932" y="4812984"/>
            <a:ext cx="374311" cy="2045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4609674" y="1484612"/>
            <a:ext cx="1797770" cy="914400"/>
            <a:chOff x="3142211" y="746892"/>
            <a:chExt cx="1797770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142211" y="746892"/>
              <a:ext cx="179777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7.meanimage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883774" y="3167994"/>
            <a:ext cx="2161899" cy="916839"/>
            <a:chOff x="802189" y="1473001"/>
            <a:chExt cx="2161899" cy="916839"/>
          </a:xfrm>
        </p:grpSpPr>
        <p:sp>
          <p:nvSpPr>
            <p:cNvPr id="150" name="Rectangle 149"/>
            <p:cNvSpPr/>
            <p:nvPr/>
          </p:nvSpPr>
          <p:spPr>
            <a:xfrm>
              <a:off x="802189" y="1473001"/>
              <a:ext cx="2161899" cy="9168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81117" y="16137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133517" y="17661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285917" y="1918540"/>
              <a:ext cx="1529299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10.flatw \ </a:t>
              </a:r>
              <a:r>
                <a:rPr lang="en-US" sz="1200" dirty="0" err="1">
                  <a:solidFill>
                    <a:schemeClr val="tx1"/>
                  </a:solidFill>
                </a:rPr>
                <a:t>shredXML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3884685" y="2564660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9.batch flatfield model</a:t>
            </a:r>
          </a:p>
        </p:txBody>
      </p:sp>
      <p:sp>
        <p:nvSpPr>
          <p:cNvPr id="278" name="Rounded Rectangle 277"/>
          <p:cNvSpPr/>
          <p:nvPr/>
        </p:nvSpPr>
        <p:spPr>
          <a:xfrm>
            <a:off x="3862091" y="5051533"/>
            <a:ext cx="1389260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14.Visual QC</a:t>
            </a:r>
          </a:p>
        </p:txBody>
      </p:sp>
      <p:cxnSp>
        <p:nvCxnSpPr>
          <p:cNvPr id="281" name="Curved Connector 280"/>
          <p:cNvCxnSpPr>
            <a:stCxn id="358" idx="3"/>
            <a:endCxn id="278" idx="2"/>
          </p:cNvCxnSpPr>
          <p:nvPr/>
        </p:nvCxnSpPr>
        <p:spPr>
          <a:xfrm flipV="1">
            <a:off x="4475473" y="5412584"/>
            <a:ext cx="81248" cy="6989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78" idx="0"/>
            <a:endCxn id="510" idx="3"/>
          </p:cNvCxnSpPr>
          <p:nvPr/>
        </p:nvCxnSpPr>
        <p:spPr>
          <a:xfrm rot="16200000" flipV="1">
            <a:off x="4133454" y="4628265"/>
            <a:ext cx="87575" cy="758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>
            <a:stCxn id="510" idx="2"/>
            <a:endCxn id="358" idx="0"/>
          </p:cNvCxnSpPr>
          <p:nvPr/>
        </p:nvCxnSpPr>
        <p:spPr>
          <a:xfrm rot="16200000" flipH="1">
            <a:off x="3125095" y="5202884"/>
            <a:ext cx="225272" cy="6777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Group 361"/>
          <p:cNvGrpSpPr/>
          <p:nvPr/>
        </p:nvGrpSpPr>
        <p:grpSpPr>
          <a:xfrm>
            <a:off x="2677703" y="5654377"/>
            <a:ext cx="1797770" cy="914400"/>
            <a:chOff x="-244437" y="5343436"/>
            <a:chExt cx="1797770" cy="914400"/>
          </a:xfrm>
        </p:grpSpPr>
        <p:sp>
          <p:nvSpPr>
            <p:cNvPr id="358" name="Rectangle 357"/>
            <p:cNvSpPr/>
            <p:nvPr/>
          </p:nvSpPr>
          <p:spPr>
            <a:xfrm>
              <a:off x="-244437" y="5343436"/>
              <a:ext cx="179777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128475" y="5458337"/>
              <a:ext cx="1204508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  <p:sp>
          <p:nvSpPr>
            <p:cNvPr id="360" name="Rounded Rectangle 359"/>
            <p:cNvSpPr/>
            <p:nvPr/>
          </p:nvSpPr>
          <p:spPr>
            <a:xfrm>
              <a:off x="23925" y="5610737"/>
              <a:ext cx="1204507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  <p:sp>
          <p:nvSpPr>
            <p:cNvPr id="361" name="Rounded Rectangle 360"/>
            <p:cNvSpPr/>
            <p:nvPr/>
          </p:nvSpPr>
          <p:spPr>
            <a:xfrm>
              <a:off x="182499" y="5763137"/>
              <a:ext cx="1198334" cy="3657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13.mergeTables</a:t>
              </a:r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1999990" y="4498810"/>
            <a:ext cx="1797770" cy="930295"/>
            <a:chOff x="3648429" y="3998793"/>
            <a:chExt cx="1797770" cy="930295"/>
          </a:xfrm>
        </p:grpSpPr>
        <p:sp>
          <p:nvSpPr>
            <p:cNvPr id="510" name="Rectangle 509"/>
            <p:cNvSpPr/>
            <p:nvPr/>
          </p:nvSpPr>
          <p:spPr>
            <a:xfrm>
              <a:off x="3648429" y="3998793"/>
              <a:ext cx="1797770" cy="9302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34" dirty="0"/>
                <a:t>A</a:t>
              </a:r>
            </a:p>
          </p:txBody>
        </p:sp>
        <p:sp>
          <p:nvSpPr>
            <p:cNvPr id="511" name="Rounded Rectangle 510"/>
            <p:cNvSpPr/>
            <p:nvPr/>
          </p:nvSpPr>
          <p:spPr>
            <a:xfrm>
              <a:off x="3845865" y="41295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6.InForm</a:t>
              </a:r>
            </a:p>
          </p:txBody>
        </p:sp>
        <p:sp>
          <p:nvSpPr>
            <p:cNvPr id="512" name="Rounded Rectangle 511"/>
            <p:cNvSpPr/>
            <p:nvPr/>
          </p:nvSpPr>
          <p:spPr>
            <a:xfrm>
              <a:off x="3998265" y="42819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6.InForm</a:t>
              </a:r>
            </a:p>
          </p:txBody>
        </p:sp>
        <p:sp>
          <p:nvSpPr>
            <p:cNvPr id="513" name="Rounded Rectangle 512"/>
            <p:cNvSpPr/>
            <p:nvPr/>
          </p:nvSpPr>
          <p:spPr>
            <a:xfrm>
              <a:off x="4150665" y="4434390"/>
              <a:ext cx="1123033" cy="36576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12.InForm</a:t>
              </a: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794310" y="828388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1.Received Microscope \ Microscope Change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490345" y="2043544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3.ExposureTime\ Dark current offsets detection</a:t>
            </a:r>
          </a:p>
        </p:txBody>
      </p: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16200000" flipH="1">
            <a:off x="1706022" y="1189516"/>
            <a:ext cx="256557" cy="342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060647" y="1489064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2.Preliminary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2135382" y="1763369"/>
            <a:ext cx="150361" cy="409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3340767" y="1941812"/>
            <a:ext cx="1268907" cy="3037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86503" y="2767440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5400000">
            <a:off x="1751423" y="2103306"/>
            <a:ext cx="319777" cy="10084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99926" y="275859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5. test warping model</a:t>
            </a:r>
          </a:p>
        </p:txBody>
      </p:sp>
      <p:cxnSp>
        <p:nvCxnSpPr>
          <p:cNvPr id="42" name="Curved Connector 41"/>
          <p:cNvCxnSpPr>
            <a:stCxn id="230" idx="1"/>
            <a:endCxn id="88" idx="3"/>
          </p:cNvCxnSpPr>
          <p:nvPr/>
        </p:nvCxnSpPr>
        <p:spPr>
          <a:xfrm rot="10800000" flipV="1">
            <a:off x="3530993" y="2745186"/>
            <a:ext cx="353692" cy="189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8" idx="2"/>
            <a:endCxn id="150" idx="1"/>
          </p:cNvCxnSpPr>
          <p:nvPr/>
        </p:nvCxnSpPr>
        <p:spPr>
          <a:xfrm rot="16200000" flipH="1">
            <a:off x="3141699" y="2884338"/>
            <a:ext cx="515837" cy="968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9858494" y="2811631"/>
            <a:ext cx="756754" cy="361050"/>
          </a:xfrm>
          <a:prstGeom prst="rect">
            <a:avLst/>
          </a:prstGeom>
          <a:solidFill>
            <a:srgbClr val="FBE5D6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34"/>
          </a:p>
        </p:txBody>
      </p:sp>
      <p:cxnSp>
        <p:nvCxnSpPr>
          <p:cNvPr id="223" name="Straight Arrow Connector 222"/>
          <p:cNvCxnSpPr>
            <a:stCxn id="88" idx="1"/>
            <a:endCxn id="84" idx="3"/>
          </p:cNvCxnSpPr>
          <p:nvPr/>
        </p:nvCxnSpPr>
        <p:spPr>
          <a:xfrm flipH="1">
            <a:off x="2027629" y="2934584"/>
            <a:ext cx="272297" cy="18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/>
          <p:cNvSpPr/>
          <p:nvPr/>
        </p:nvSpPr>
        <p:spPr>
          <a:xfrm>
            <a:off x="5781470" y="2546790"/>
            <a:ext cx="1336335" cy="363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9. image masks</a:t>
            </a:r>
          </a:p>
        </p:txBody>
      </p:sp>
      <p:cxnSp>
        <p:nvCxnSpPr>
          <p:cNvPr id="247" name="Curved Connector 246"/>
          <p:cNvCxnSpPr>
            <a:stCxn id="116" idx="2"/>
            <a:endCxn id="246" idx="0"/>
          </p:cNvCxnSpPr>
          <p:nvPr/>
        </p:nvCxnSpPr>
        <p:spPr>
          <a:xfrm rot="16200000" flipH="1">
            <a:off x="5905209" y="2002361"/>
            <a:ext cx="147778" cy="941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189" idx="1"/>
          </p:cNvCxnSpPr>
          <p:nvPr/>
        </p:nvCxnSpPr>
        <p:spPr>
          <a:xfrm>
            <a:off x="7117805" y="2728486"/>
            <a:ext cx="2740689" cy="2636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13707273" y="1439393"/>
            <a:ext cx="3644485" cy="5874578"/>
            <a:chOff x="4489513" y="505249"/>
            <a:chExt cx="3644485" cy="5874578"/>
          </a:xfrm>
        </p:grpSpPr>
        <p:sp>
          <p:nvSpPr>
            <p:cNvPr id="137" name="Rounded Rectangle 136"/>
            <p:cNvSpPr/>
            <p:nvPr/>
          </p:nvSpPr>
          <p:spPr>
            <a:xfrm>
              <a:off x="4489513" y="1788133"/>
              <a:ext cx="1389260" cy="3610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0. Clinical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6485533" y="1784523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24.runcalibration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6067768" y="2378564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25.prepmerge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6479860" y="2995185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26.createmerge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4992139" y="3677337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27.loadmergedb</a:t>
              </a:r>
            </a:p>
          </p:txBody>
        </p:sp>
        <p:cxnSp>
          <p:nvCxnSpPr>
            <p:cNvPr id="142" name="Curved Connector 141"/>
            <p:cNvCxnSpPr>
              <a:stCxn id="164" idx="2"/>
              <a:endCxn id="138" idx="0"/>
            </p:cNvCxnSpPr>
            <p:nvPr/>
          </p:nvCxnSpPr>
          <p:spPr>
            <a:xfrm rot="5400000">
              <a:off x="7131744" y="1468069"/>
              <a:ext cx="364874" cy="26803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5400000">
              <a:off x="6854786" y="2053187"/>
              <a:ext cx="232990" cy="4177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16200000" flipH="1">
              <a:off x="6840659" y="2661354"/>
              <a:ext cx="255570" cy="4120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5400000">
              <a:off x="6270080" y="2772926"/>
              <a:ext cx="321101" cy="14877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>
              <a:stCxn id="167" idx="2"/>
              <a:endCxn id="141" idx="0"/>
            </p:cNvCxnSpPr>
            <p:nvPr/>
          </p:nvCxnSpPr>
          <p:spPr>
            <a:xfrm rot="5400000">
              <a:off x="4714740" y="2391679"/>
              <a:ext cx="2257688" cy="3136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>
              <a:stCxn id="137" idx="2"/>
              <a:endCxn id="141" idx="0"/>
            </p:cNvCxnSpPr>
            <p:nvPr/>
          </p:nvCxnSpPr>
          <p:spPr>
            <a:xfrm rot="16200000" flipH="1">
              <a:off x="4671380" y="2661947"/>
              <a:ext cx="1528153" cy="50262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6485533" y="4819351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29.zindex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5726373" y="4248344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28.celltag</a:t>
              </a: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5948908" y="3776249"/>
              <a:ext cx="209956" cy="73423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6695605" y="4334793"/>
              <a:ext cx="209956" cy="7591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5314598" y="505249"/>
              <a:ext cx="1371600" cy="914400"/>
              <a:chOff x="3579652" y="184889"/>
              <a:chExt cx="1371600" cy="9144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579652" y="184889"/>
                <a:ext cx="13716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686627" y="3110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3839027" y="4634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3991427" y="615801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762398" y="505249"/>
              <a:ext cx="1371600" cy="914400"/>
              <a:chOff x="5943456" y="185919"/>
              <a:chExt cx="1371600" cy="914400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5943456" y="185919"/>
                <a:ext cx="1371600" cy="914400"/>
                <a:chOff x="3188011" y="1400970"/>
                <a:chExt cx="2286000" cy="1600200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188011" y="1400970"/>
                  <a:ext cx="2286000" cy="1600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34"/>
                </a:p>
              </p:txBody>
            </p:sp>
            <p:sp>
              <p:nvSpPr>
                <p:cNvPr id="165" name="Rounded Rectangle 164"/>
                <p:cNvSpPr/>
                <p:nvPr/>
              </p:nvSpPr>
              <p:spPr>
                <a:xfrm>
                  <a:off x="3346276" y="1582487"/>
                  <a:ext cx="1524000" cy="64008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Control</a:t>
                  </a:r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6190815" y="442043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6343215" y="594443"/>
                <a:ext cx="914400" cy="36576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</p:grpSp>
        <p:sp>
          <p:nvSpPr>
            <p:cNvPr id="157" name="Rounded Rectangle 156"/>
            <p:cNvSpPr/>
            <p:nvPr/>
          </p:nvSpPr>
          <p:spPr>
            <a:xfrm>
              <a:off x="4989876" y="6018776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Rounded Rectangle 157"/>
            <p:cNvSpPr/>
            <p:nvPr/>
          </p:nvSpPr>
          <p:spPr>
            <a:xfrm>
              <a:off x="5686769" y="5397791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30.matches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5400000">
              <a:off x="6672087" y="4889714"/>
              <a:ext cx="217389" cy="79876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5400000">
              <a:off x="5902986" y="5540363"/>
              <a:ext cx="259934" cy="69689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ounded Rectangle 224"/>
          <p:cNvSpPr/>
          <p:nvPr/>
        </p:nvSpPr>
        <p:spPr>
          <a:xfrm>
            <a:off x="12967978" y="7879575"/>
            <a:ext cx="1389260" cy="3610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ZoomDB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7" name="Curved Connector 226"/>
          <p:cNvCxnSpPr>
            <a:stCxn id="70" idx="2"/>
            <a:endCxn id="225" idx="0"/>
          </p:cNvCxnSpPr>
          <p:nvPr/>
        </p:nvCxnSpPr>
        <p:spPr>
          <a:xfrm rot="16200000" flipH="1">
            <a:off x="13291705" y="7508671"/>
            <a:ext cx="280161" cy="461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99" idx="2"/>
            <a:endCxn id="70" idx="0"/>
          </p:cNvCxnSpPr>
          <p:nvPr/>
        </p:nvCxnSpPr>
        <p:spPr>
          <a:xfrm rot="16200000" flipH="1">
            <a:off x="12659906" y="6697306"/>
            <a:ext cx="345324" cy="7367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7464634" y="1736723"/>
            <a:ext cx="41065" cy="60342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8060307" y="571119"/>
            <a:ext cx="4280462" cy="6188051"/>
            <a:chOff x="8083201" y="881791"/>
            <a:chExt cx="4280462" cy="6188051"/>
          </a:xfrm>
        </p:grpSpPr>
        <p:grpSp>
          <p:nvGrpSpPr>
            <p:cNvPr id="1165" name="Group 1164"/>
            <p:cNvGrpSpPr/>
            <p:nvPr/>
          </p:nvGrpSpPr>
          <p:grpSpPr>
            <a:xfrm>
              <a:off x="8083201" y="881791"/>
              <a:ext cx="4280462" cy="6188051"/>
              <a:chOff x="6773392" y="1672572"/>
              <a:chExt cx="4280462" cy="6188051"/>
            </a:xfrm>
          </p:grpSpPr>
          <p:sp>
            <p:nvSpPr>
              <p:cNvPr id="1092" name="Rounded Rectangle 1091"/>
              <p:cNvSpPr/>
              <p:nvPr/>
            </p:nvSpPr>
            <p:spPr>
              <a:xfrm>
                <a:off x="6796811" y="1672572"/>
                <a:ext cx="4257043" cy="6188051"/>
              </a:xfrm>
              <a:prstGeom prst="roundRect">
                <a:avLst>
                  <a:gd name="adj" fmla="val 2278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7849060" y="6228707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deepzoom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Curved Connector 66"/>
              <p:cNvCxnSpPr>
                <a:stCxn id="59" idx="2"/>
                <a:endCxn id="65" idx="0"/>
              </p:cNvCxnSpPr>
              <p:nvPr/>
            </p:nvCxnSpPr>
            <p:spPr>
              <a:xfrm rot="16200000" flipH="1">
                <a:off x="7753230" y="5438247"/>
                <a:ext cx="1459586" cy="121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7754926" y="290695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align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773392" y="5799103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annowarp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43823" y="231505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727726" y="440807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zoom</a:t>
                </a:r>
              </a:p>
            </p:txBody>
          </p:sp>
          <p:cxnSp>
            <p:nvCxnSpPr>
              <p:cNvPr id="77" name="Curved Connector 76"/>
              <p:cNvCxnSpPr>
                <a:stCxn id="57" idx="2"/>
                <a:endCxn id="54" idx="0"/>
              </p:cNvCxnSpPr>
              <p:nvPr/>
            </p:nvCxnSpPr>
            <p:spPr>
              <a:xfrm rot="16200000" flipH="1">
                <a:off x="8328580" y="2785978"/>
                <a:ext cx="230848" cy="11103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54" idx="2"/>
                <a:endCxn id="59" idx="0"/>
              </p:cNvCxnSpPr>
              <p:nvPr/>
            </p:nvCxnSpPr>
            <p:spPr>
              <a:xfrm rot="5400000">
                <a:off x="7865924" y="3824437"/>
                <a:ext cx="1140065" cy="272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cxnSpLocks/>
                <a:stCxn id="59" idx="2"/>
                <a:endCxn id="56" idx="0"/>
              </p:cNvCxnSpPr>
              <p:nvPr/>
            </p:nvCxnSpPr>
            <p:spPr>
              <a:xfrm rot="5400000">
                <a:off x="7430198" y="4806945"/>
                <a:ext cx="1029982" cy="95433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/>
              <p:cNvSpPr/>
              <p:nvPr/>
            </p:nvSpPr>
            <p:spPr>
              <a:xfrm>
                <a:off x="8607373" y="735329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csvscan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647381" y="5309224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9508076" y="3445680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Curved Connector 95"/>
              <p:cNvCxnSpPr>
                <a:cxnSpLocks/>
                <a:stCxn id="83" idx="2"/>
                <a:endCxn id="82" idx="0"/>
              </p:cNvCxnSpPr>
              <p:nvPr/>
            </p:nvCxnSpPr>
            <p:spPr>
              <a:xfrm rot="5400000">
                <a:off x="8480498" y="6491780"/>
                <a:ext cx="1683019" cy="400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cxnSpLocks/>
                <a:stCxn id="85" idx="2"/>
                <a:endCxn id="82" idx="3"/>
              </p:cNvCxnSpPr>
              <p:nvPr/>
            </p:nvCxnSpPr>
            <p:spPr>
              <a:xfrm rot="5400000">
                <a:off x="8236126" y="5567239"/>
                <a:ext cx="3727089" cy="20607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8929415" y="970276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</p:grpSp>
      <p:sp>
        <p:nvSpPr>
          <p:cNvPr id="706" name="Rounded Rectangle 705"/>
          <p:cNvSpPr/>
          <p:nvPr/>
        </p:nvSpPr>
        <p:spPr>
          <a:xfrm>
            <a:off x="160467" y="1080289"/>
            <a:ext cx="4116221" cy="3505359"/>
          </a:xfrm>
          <a:prstGeom prst="roundRect">
            <a:avLst>
              <a:gd name="adj" fmla="val 269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6765230" y="1080289"/>
            <a:ext cx="32134" cy="77332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13059122" y="1048689"/>
            <a:ext cx="53372" cy="78439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76688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086067" y="4146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048526" y="36530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37278" y="393119"/>
            <a:ext cx="1737444" cy="4041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Received Microscope, Microscope Change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6118891" y="2532154"/>
            <a:ext cx="1336335" cy="363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masks</a:t>
            </a:r>
          </a:p>
        </p:txBody>
      </p:sp>
      <p:cxnSp>
        <p:nvCxnSpPr>
          <p:cNvPr id="247" name="Curved Connector 246"/>
          <p:cNvCxnSpPr>
            <a:stCxn id="116" idx="3"/>
            <a:endCxn id="246" idx="1"/>
          </p:cNvCxnSpPr>
          <p:nvPr/>
        </p:nvCxnSpPr>
        <p:spPr>
          <a:xfrm flipV="1">
            <a:off x="3970169" y="2713850"/>
            <a:ext cx="2148722" cy="81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12413182" y="4513462"/>
            <a:ext cx="1371600" cy="9144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86627" y="3110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839027" y="4634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91427" y="6158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SampleDB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14671007" y="2847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14823407" y="4371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14975807" y="589533"/>
            <a:ext cx="9144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13784782" y="4970662"/>
            <a:ext cx="1279508" cy="861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421847" y="1252523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5417821" y="1006074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shredXML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Curved Connector 40"/>
          <p:cNvCxnSpPr>
            <a:stCxn id="50" idx="2"/>
            <a:endCxn id="171" idx="0"/>
          </p:cNvCxnSpPr>
          <p:nvPr/>
        </p:nvCxnSpPr>
        <p:spPr>
          <a:xfrm rot="5400000">
            <a:off x="3840499" y="121703"/>
            <a:ext cx="476819" cy="1784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0" idx="2"/>
            <a:endCxn id="172" idx="1"/>
          </p:cNvCxnSpPr>
          <p:nvPr/>
        </p:nvCxnSpPr>
        <p:spPr>
          <a:xfrm rot="16200000" flipH="1">
            <a:off x="4989121" y="757900"/>
            <a:ext cx="410896" cy="446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unded Rectangle 172"/>
          <p:cNvSpPr/>
          <p:nvPr/>
        </p:nvSpPr>
        <p:spPr>
          <a:xfrm>
            <a:off x="6084861" y="3084919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flatw</a:t>
            </a:r>
            <a:r>
              <a:rPr lang="en-US" sz="12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6102647" y="1958547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*.xml</a:t>
            </a:r>
          </a:p>
        </p:txBody>
      </p:sp>
      <p:cxnSp>
        <p:nvCxnSpPr>
          <p:cNvPr id="61" name="Curved Connector 60"/>
          <p:cNvCxnSpPr>
            <a:stCxn id="116" idx="2"/>
            <a:endCxn id="230" idx="0"/>
          </p:cNvCxnSpPr>
          <p:nvPr/>
        </p:nvCxnSpPr>
        <p:spPr>
          <a:xfrm rot="5400000">
            <a:off x="2953503" y="3296518"/>
            <a:ext cx="276773" cy="1892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2402826" y="2338341"/>
            <a:ext cx="1567343" cy="914400"/>
            <a:chOff x="3260635" y="746892"/>
            <a:chExt cx="1567343" cy="914400"/>
          </a:xfrm>
        </p:grpSpPr>
        <p:sp>
          <p:nvSpPr>
            <p:cNvPr id="116" name="Rectangle 115"/>
            <p:cNvSpPr/>
            <p:nvPr/>
          </p:nvSpPr>
          <p:spPr>
            <a:xfrm>
              <a:off x="3260635" y="746892"/>
              <a:ext cx="156734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339647" y="8617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92047" y="10141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3.meanimage</a:t>
              </a: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44447" y="1166593"/>
              <a:ext cx="1123033" cy="36576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meanimage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2136553" y="3529514"/>
            <a:ext cx="1721452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Batch flatfield model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77728" y="2858433"/>
            <a:ext cx="1850422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ExposureTime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Dark offsets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258016" y="2278321"/>
            <a:ext cx="1889843" cy="404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Preliminary flatfield model across a few slides</a:t>
            </a:r>
          </a:p>
        </p:txBody>
      </p:sp>
      <p:cxnSp>
        <p:nvCxnSpPr>
          <p:cNvPr id="75" name="Curved Connector 74"/>
          <p:cNvCxnSpPr>
            <a:stCxn id="74" idx="2"/>
            <a:endCxn id="72" idx="0"/>
          </p:cNvCxnSpPr>
          <p:nvPr/>
        </p:nvCxnSpPr>
        <p:spPr>
          <a:xfrm rot="16200000" flipH="1">
            <a:off x="1114942" y="2770435"/>
            <a:ext cx="17599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2" idx="3"/>
            <a:endCxn id="116" idx="1"/>
          </p:cNvCxnSpPr>
          <p:nvPr/>
        </p:nvCxnSpPr>
        <p:spPr>
          <a:xfrm flipV="1">
            <a:off x="2128150" y="2795541"/>
            <a:ext cx="274676" cy="264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85018" y="3503492"/>
            <a:ext cx="1241126" cy="371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 warping</a:t>
            </a:r>
          </a:p>
        </p:txBody>
      </p:sp>
      <p:cxnSp>
        <p:nvCxnSpPr>
          <p:cNvPr id="12" name="Curved Connector 11"/>
          <p:cNvCxnSpPr>
            <a:stCxn id="72" idx="2"/>
            <a:endCxn id="84" idx="0"/>
          </p:cNvCxnSpPr>
          <p:nvPr/>
        </p:nvCxnSpPr>
        <p:spPr>
          <a:xfrm rot="16200000" flipH="1">
            <a:off x="1083790" y="3381701"/>
            <a:ext cx="240940" cy="2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501193" y="4134401"/>
            <a:ext cx="1231067" cy="3519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 warping model</a:t>
            </a:r>
          </a:p>
        </p:txBody>
      </p:sp>
      <p:cxnSp>
        <p:nvCxnSpPr>
          <p:cNvPr id="42" name="Curved Connector 41"/>
          <p:cNvCxnSpPr>
            <a:stCxn id="230" idx="2"/>
            <a:endCxn id="88" idx="3"/>
          </p:cNvCxnSpPr>
          <p:nvPr/>
        </p:nvCxnSpPr>
        <p:spPr>
          <a:xfrm rot="5400000">
            <a:off x="2654856" y="3967970"/>
            <a:ext cx="419829" cy="265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urved Connector 485"/>
          <p:cNvCxnSpPr>
            <a:stCxn id="84" idx="2"/>
            <a:endCxn id="88" idx="1"/>
          </p:cNvCxnSpPr>
          <p:nvPr/>
        </p:nvCxnSpPr>
        <p:spPr>
          <a:xfrm rot="16200000" flipH="1">
            <a:off x="1135763" y="3944964"/>
            <a:ext cx="435248" cy="2956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ounded Rectangle 278"/>
          <p:cNvSpPr/>
          <p:nvPr/>
        </p:nvSpPr>
        <p:spPr>
          <a:xfrm>
            <a:off x="2485325" y="180245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*bin</a:t>
            </a:r>
          </a:p>
        </p:txBody>
      </p:sp>
      <p:cxnSp>
        <p:nvCxnSpPr>
          <p:cNvPr id="534" name="Curved Connector 533"/>
          <p:cNvCxnSpPr>
            <a:stCxn id="171" idx="2"/>
            <a:endCxn id="279" idx="0"/>
          </p:cNvCxnSpPr>
          <p:nvPr/>
        </p:nvCxnSpPr>
        <p:spPr>
          <a:xfrm rot="5400000">
            <a:off x="3088787" y="1704742"/>
            <a:ext cx="188879" cy="6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urved Connector 535"/>
          <p:cNvCxnSpPr>
            <a:stCxn id="279" idx="2"/>
            <a:endCxn id="116" idx="0"/>
          </p:cNvCxnSpPr>
          <p:nvPr/>
        </p:nvCxnSpPr>
        <p:spPr>
          <a:xfrm rot="16200000" flipH="1">
            <a:off x="3095808" y="2247650"/>
            <a:ext cx="174837" cy="6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3" name="Group 1142"/>
          <p:cNvGrpSpPr/>
          <p:nvPr/>
        </p:nvGrpSpPr>
        <p:grpSpPr>
          <a:xfrm>
            <a:off x="159401" y="4860600"/>
            <a:ext cx="4075780" cy="1081408"/>
            <a:chOff x="-45896" y="4771314"/>
            <a:chExt cx="4075780" cy="1081408"/>
          </a:xfrm>
          <a:solidFill>
            <a:schemeClr val="bg1">
              <a:lumMod val="85000"/>
            </a:schemeClr>
          </a:solidFill>
        </p:grpSpPr>
        <p:sp>
          <p:nvSpPr>
            <p:cNvPr id="1142" name="Rounded Rectangle 1141"/>
            <p:cNvSpPr/>
            <p:nvPr/>
          </p:nvSpPr>
          <p:spPr>
            <a:xfrm>
              <a:off x="-45896" y="4771314"/>
              <a:ext cx="4075780" cy="1081408"/>
            </a:xfrm>
            <a:prstGeom prst="roundRect">
              <a:avLst>
                <a:gd name="adj" fmla="val 505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2328706" y="5395423"/>
              <a:ext cx="1529299" cy="3610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InjectIM3.exe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2471870" y="4891037"/>
              <a:ext cx="1231067" cy="351986"/>
            </a:xfrm>
            <a:prstGeom prst="round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Apply </a:t>
              </a:r>
              <a:r>
                <a:rPr lang="en-US" sz="1200" dirty="0" err="1">
                  <a:solidFill>
                    <a:schemeClr val="tx1"/>
                  </a:solidFill>
                </a:rPr>
                <a:t>flatw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8" name="Curved Connector 557"/>
            <p:cNvCxnSpPr>
              <a:stCxn id="277" idx="2"/>
              <a:endCxn id="238" idx="0"/>
            </p:cNvCxnSpPr>
            <p:nvPr/>
          </p:nvCxnSpPr>
          <p:spPr>
            <a:xfrm rot="16200000" flipH="1">
              <a:off x="3014180" y="5316247"/>
              <a:ext cx="152400" cy="5952"/>
            </a:xfrm>
            <a:prstGeom prst="curvedConnector3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4" name="Group 1133"/>
          <p:cNvGrpSpPr/>
          <p:nvPr/>
        </p:nvGrpSpPr>
        <p:grpSpPr>
          <a:xfrm>
            <a:off x="149760" y="6192718"/>
            <a:ext cx="4115261" cy="2329797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mergeTables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34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6.InForm</a:t>
                </a: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InForm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stCxn id="238" idx="2"/>
            <a:endCxn id="510" idx="0"/>
          </p:cNvCxnSpPr>
          <p:nvPr/>
        </p:nvCxnSpPr>
        <p:spPr>
          <a:xfrm rot="5400000">
            <a:off x="2762090" y="5757461"/>
            <a:ext cx="448264" cy="6248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Rounded Rectangle 576"/>
          <p:cNvSpPr/>
          <p:nvPr/>
        </p:nvSpPr>
        <p:spPr>
          <a:xfrm>
            <a:off x="6065966" y="4175272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Segmentations</a:t>
            </a:r>
          </a:p>
        </p:txBody>
      </p:sp>
      <p:cxnSp>
        <p:nvCxnSpPr>
          <p:cNvPr id="368" name="Curved Connector 367"/>
          <p:cNvCxnSpPr>
            <a:stCxn id="278" idx="3"/>
            <a:endCxn id="577" idx="1"/>
          </p:cNvCxnSpPr>
          <p:nvPr/>
        </p:nvCxnSpPr>
        <p:spPr>
          <a:xfrm flipV="1">
            <a:off x="4110154" y="4355798"/>
            <a:ext cx="1955812" cy="32115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ounded Rectangle 577"/>
          <p:cNvSpPr/>
          <p:nvPr/>
        </p:nvSpPr>
        <p:spPr>
          <a:xfrm>
            <a:off x="6065966" y="4708223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Object catalogs</a:t>
            </a:r>
          </a:p>
        </p:txBody>
      </p:sp>
      <p:cxnSp>
        <p:nvCxnSpPr>
          <p:cNvPr id="598" name="Curved Connector 597"/>
          <p:cNvCxnSpPr>
            <a:stCxn id="278" idx="3"/>
            <a:endCxn id="578" idx="1"/>
          </p:cNvCxnSpPr>
          <p:nvPr/>
        </p:nvCxnSpPr>
        <p:spPr>
          <a:xfrm flipV="1">
            <a:off x="4110154" y="4888749"/>
            <a:ext cx="1955812" cy="267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Curved Connector 738"/>
          <p:cNvCxnSpPr>
            <a:stCxn id="50" idx="2"/>
            <a:endCxn id="238" idx="3"/>
          </p:cNvCxnSpPr>
          <p:nvPr/>
        </p:nvCxnSpPr>
        <p:spPr>
          <a:xfrm rot="5400000">
            <a:off x="2072545" y="2766461"/>
            <a:ext cx="4889531" cy="9080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13784782" y="3748740"/>
            <a:ext cx="525014" cy="1221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5239064" y="2867354"/>
            <a:ext cx="3836462" cy="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14716651" y="1214449"/>
            <a:ext cx="975512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Group 1040"/>
          <p:cNvGrpSpPr/>
          <p:nvPr/>
        </p:nvGrpSpPr>
        <p:grpSpPr>
          <a:xfrm>
            <a:off x="15148407" y="7903777"/>
            <a:ext cx="2859669" cy="1123447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cxnSp>
        <p:nvCxnSpPr>
          <p:cNvPr id="550" name="Curved Connector 549"/>
          <p:cNvCxnSpPr>
            <a:stCxn id="88" idx="2"/>
            <a:endCxn id="277" idx="1"/>
          </p:cNvCxnSpPr>
          <p:nvPr/>
        </p:nvCxnSpPr>
        <p:spPr>
          <a:xfrm rot="16200000" flipH="1">
            <a:off x="2061983" y="4541131"/>
            <a:ext cx="669929" cy="5604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urved Connector 537"/>
          <p:cNvCxnSpPr>
            <a:stCxn id="279" idx="3"/>
            <a:endCxn id="277" idx="0"/>
          </p:cNvCxnSpPr>
          <p:nvPr/>
        </p:nvCxnSpPr>
        <p:spPr>
          <a:xfrm flipH="1">
            <a:off x="3292701" y="1982979"/>
            <a:ext cx="581884" cy="2997344"/>
          </a:xfrm>
          <a:prstGeom prst="curvedConnector4">
            <a:avLst>
              <a:gd name="adj1" fmla="val -39286"/>
              <a:gd name="adj2" fmla="val 5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urved Connector 449"/>
          <p:cNvCxnSpPr>
            <a:stCxn id="277" idx="3"/>
            <a:endCxn id="173" idx="1"/>
          </p:cNvCxnSpPr>
          <p:nvPr/>
        </p:nvCxnSpPr>
        <p:spPr>
          <a:xfrm flipV="1">
            <a:off x="3908234" y="3265445"/>
            <a:ext cx="2176627" cy="1890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4" idx="0"/>
          </p:cNvCxnSpPr>
          <p:nvPr/>
        </p:nvCxnSpPr>
        <p:spPr>
          <a:xfrm rot="5400000">
            <a:off x="463928" y="1536248"/>
            <a:ext cx="1481083" cy="3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78" idx="3"/>
            <a:endCxn id="104" idx="1"/>
          </p:cNvCxnSpPr>
          <p:nvPr/>
        </p:nvCxnSpPr>
        <p:spPr>
          <a:xfrm flipV="1">
            <a:off x="4110154" y="3833549"/>
            <a:ext cx="1938372" cy="3733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0692437" y="689406"/>
            <a:ext cx="1529299" cy="36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makeSampleid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>
            <a:off x="7455226" y="4355798"/>
            <a:ext cx="2479070" cy="324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3"/>
            <a:endCxn id="57" idx="1"/>
          </p:cNvCxnSpPr>
          <p:nvPr/>
        </p:nvCxnSpPr>
        <p:spPr>
          <a:xfrm>
            <a:off x="7475327" y="595179"/>
            <a:ext cx="1555411" cy="798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3"/>
            <a:endCxn id="85" idx="0"/>
          </p:cNvCxnSpPr>
          <p:nvPr/>
        </p:nvCxnSpPr>
        <p:spPr>
          <a:xfrm>
            <a:off x="10431101" y="1986027"/>
            <a:ext cx="1058520" cy="358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7455226" y="4888749"/>
            <a:ext cx="2439062" cy="15436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7437786" y="3487143"/>
            <a:ext cx="1576855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7474121" y="1986027"/>
            <a:ext cx="1567720" cy="1279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7491907" y="1394128"/>
            <a:ext cx="1538831" cy="7449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9725369" y="869932"/>
            <a:ext cx="967069" cy="3436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9075357" y="4738280"/>
            <a:ext cx="1193140" cy="1833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 flipV="1">
            <a:off x="7455226" y="2524753"/>
            <a:ext cx="3339765" cy="1890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8760228" y="7294557"/>
            <a:ext cx="3578067" cy="1579987"/>
            <a:chOff x="9006412" y="5508404"/>
            <a:chExt cx="3578067" cy="1579987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12" y="5508404"/>
              <a:ext cx="3578067" cy="157998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495" y="589039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75" y="6621773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loadzoom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9147467" y="5516625"/>
              <a:ext cx="1939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LoadSample</a:t>
              </a:r>
              <a:endParaRPr lang="en-US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7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10446951" y="4970662"/>
            <a:ext cx="1966231" cy="3617790"/>
          </a:xfrm>
          <a:prstGeom prst="curvedConnector3">
            <a:avLst>
              <a:gd name="adj1" fmla="val 76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16200000" flipH="1">
            <a:off x="10072604" y="7129205"/>
            <a:ext cx="1063651" cy="31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8331653" y="6908973"/>
            <a:ext cx="2919621" cy="782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6490197" y="570875"/>
            <a:ext cx="1389260" cy="361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14018947" y="1823673"/>
            <a:ext cx="3972352" cy="5917718"/>
            <a:chOff x="14018947" y="1823673"/>
            <a:chExt cx="3972352" cy="5917718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WSIxx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prepmerge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createmerge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mergedb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zindex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celltag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mergezoom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Zoomxx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linkzoom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6483991" y="1888989"/>
              <a:ext cx="141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Merge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8126158" y="2843623"/>
            <a:ext cx="1389260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stitchmask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8940095" y="2047246"/>
            <a:ext cx="677071" cy="9156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8041375" y="3918237"/>
            <a:ext cx="1492976" cy="65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7455226" y="2713850"/>
            <a:ext cx="670932" cy="310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3"/>
            <a:endCxn id="83" idx="0"/>
          </p:cNvCxnSpPr>
          <p:nvPr/>
        </p:nvCxnSpPr>
        <p:spPr>
          <a:xfrm>
            <a:off x="10431101" y="1986027"/>
            <a:ext cx="197825" cy="22217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urved Connector 61">
            <a:extLst>
              <a:ext uri="{FF2B5EF4-FFF2-40B4-BE49-F238E27FC236}">
                <a16:creationId xmlns:a16="http://schemas.microsoft.com/office/drawing/2014/main" id="{5F0FF2C2-7CD0-49B6-83D6-D3F0148F7497}"/>
              </a:ext>
            </a:extLst>
          </p:cNvPr>
          <p:cNvCxnSpPr>
            <a:cxnSpLocks/>
            <a:stCxn id="172" idx="2"/>
            <a:endCxn id="174" idx="1"/>
          </p:cNvCxnSpPr>
          <p:nvPr/>
        </p:nvCxnSpPr>
        <p:spPr>
          <a:xfrm rot="5400000">
            <a:off x="5756585" y="1713187"/>
            <a:ext cx="771948" cy="79824"/>
          </a:xfrm>
          <a:prstGeom prst="curvedConnector4">
            <a:avLst>
              <a:gd name="adj1" fmla="val 38307"/>
              <a:gd name="adj2" fmla="val 386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8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085" y="400562"/>
            <a:ext cx="15773400" cy="1767417"/>
          </a:xfrm>
        </p:spPr>
        <p:txBody>
          <a:bodyPr/>
          <a:lstStyle/>
          <a:p>
            <a:r>
              <a:rPr lang="en-US" dirty="0" err="1"/>
              <a:t>LoadSample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731606" y="2617694"/>
            <a:ext cx="5871519" cy="4856028"/>
            <a:chOff x="1190546" y="2617694"/>
            <a:chExt cx="5871519" cy="4856028"/>
          </a:xfrm>
        </p:grpSpPr>
        <p:sp>
          <p:nvSpPr>
            <p:cNvPr id="3" name="Rounded Rectangle 2"/>
            <p:cNvSpPr/>
            <p:nvPr/>
          </p:nvSpPr>
          <p:spPr>
            <a:xfrm>
              <a:off x="1190546" y="3053698"/>
              <a:ext cx="5871519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8538" y="3697390"/>
              <a:ext cx="1485585" cy="3267948"/>
              <a:chOff x="1488538" y="3697390"/>
              <a:chExt cx="1485585" cy="32679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88538" y="486014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SpatialFunctions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88538" y="427876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Schema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88538" y="544152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88538" y="602290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LoadFiles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88538" y="660428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LoadHPFAll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488538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makeSampleDB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3" idx="2"/>
                <a:endCxn id="6" idx="0"/>
              </p:cNvCxnSpPr>
              <p:nvPr/>
            </p:nvCxnSpPr>
            <p:spPr>
              <a:xfrm>
                <a:off x="2231331" y="4058441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5" idx="0"/>
              </p:cNvCxnSpPr>
              <p:nvPr/>
            </p:nvCxnSpPr>
            <p:spPr>
              <a:xfrm>
                <a:off x="2231331" y="4639820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7" idx="0"/>
              </p:cNvCxnSpPr>
              <p:nvPr/>
            </p:nvCxnSpPr>
            <p:spPr>
              <a:xfrm>
                <a:off x="2231330" y="5227587"/>
                <a:ext cx="1" cy="213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2"/>
                <a:endCxn id="8" idx="0"/>
              </p:cNvCxnSpPr>
              <p:nvPr/>
            </p:nvCxnSpPr>
            <p:spPr>
              <a:xfrm>
                <a:off x="2231331" y="5802578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9" idx="0"/>
              </p:cNvCxnSpPr>
              <p:nvPr/>
            </p:nvCxnSpPr>
            <p:spPr>
              <a:xfrm>
                <a:off x="2231330" y="6396733"/>
                <a:ext cx="1" cy="207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397944" y="3697390"/>
              <a:ext cx="1485586" cy="3283916"/>
              <a:chOff x="3397944" y="3697390"/>
              <a:chExt cx="1485586" cy="328391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97945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LoadOverlaps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97945" y="42819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LoadAnnotations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7945" y="486653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LoadFieldGeometry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97945" y="603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TumorAreas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397945" y="545110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LoadTumorGeom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7944" y="6620255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0" idx="2"/>
                <a:endCxn id="11" idx="0"/>
              </p:cNvCxnSpPr>
              <p:nvPr/>
            </p:nvCxnSpPr>
            <p:spPr>
              <a:xfrm>
                <a:off x="4140738" y="4058441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2"/>
                <a:endCxn id="12" idx="0"/>
              </p:cNvCxnSpPr>
              <p:nvPr/>
            </p:nvCxnSpPr>
            <p:spPr>
              <a:xfrm>
                <a:off x="4140738" y="4643014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2" idx="2"/>
                <a:endCxn id="15" idx="0"/>
              </p:cNvCxnSpPr>
              <p:nvPr/>
            </p:nvCxnSpPr>
            <p:spPr>
              <a:xfrm>
                <a:off x="4140738" y="5227587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2"/>
                <a:endCxn id="14" idx="0"/>
              </p:cNvCxnSpPr>
              <p:nvPr/>
            </p:nvCxnSpPr>
            <p:spPr>
              <a:xfrm>
                <a:off x="4140738" y="5812160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16" idx="0"/>
              </p:cNvCxnSpPr>
              <p:nvPr/>
            </p:nvCxnSpPr>
            <p:spPr>
              <a:xfrm>
                <a:off x="4140736" y="6396733"/>
                <a:ext cx="1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287402" y="3694514"/>
              <a:ext cx="1485585" cy="3270823"/>
              <a:chOff x="5287402" y="3694514"/>
              <a:chExt cx="1485585" cy="32708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287402" y="369451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LoadCellGgeom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87402" y="427646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LoadCellPos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87402" y="485842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287402" y="544037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PrepareDuplicates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87402" y="602233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AddRandoms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87402" y="660428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LoadNeighborsRR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18" idx="2"/>
                <a:endCxn id="19" idx="0"/>
              </p:cNvCxnSpPr>
              <p:nvPr/>
            </p:nvCxnSpPr>
            <p:spPr>
              <a:xfrm>
                <a:off x="6030195" y="4055565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0" idx="0"/>
              </p:cNvCxnSpPr>
              <p:nvPr/>
            </p:nvCxnSpPr>
            <p:spPr>
              <a:xfrm>
                <a:off x="6030194" y="4637519"/>
                <a:ext cx="1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0" idx="2"/>
                <a:endCxn id="21" idx="0"/>
              </p:cNvCxnSpPr>
              <p:nvPr/>
            </p:nvCxnSpPr>
            <p:spPr>
              <a:xfrm>
                <a:off x="6030195" y="5219473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1" idx="2"/>
                <a:endCxn id="22" idx="0"/>
              </p:cNvCxnSpPr>
              <p:nvPr/>
            </p:nvCxnSpPr>
            <p:spPr>
              <a:xfrm>
                <a:off x="6030195" y="5801427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2" idx="2"/>
                <a:endCxn id="23" idx="0"/>
              </p:cNvCxnSpPr>
              <p:nvPr/>
            </p:nvCxnSpPr>
            <p:spPr>
              <a:xfrm>
                <a:off x="6030195" y="6383381"/>
                <a:ext cx="0" cy="22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1552060" y="4376660"/>
              <a:ext cx="3267948" cy="1909407"/>
            </a:xfrm>
            <a:prstGeom prst="curvedConnector5">
              <a:avLst>
                <a:gd name="adj1" fmla="val -5555"/>
                <a:gd name="adj2" fmla="val 50000"/>
                <a:gd name="adj3" fmla="val 112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6" idx="2"/>
              <a:endCxn id="18" idx="0"/>
            </p:cNvCxnSpPr>
            <p:nvPr/>
          </p:nvCxnSpPr>
          <p:spPr>
            <a:xfrm rot="5400000" flipH="1" flipV="1">
              <a:off x="3442070" y="4393181"/>
              <a:ext cx="3286792" cy="1889458"/>
            </a:xfrm>
            <a:prstGeom prst="curvedConnector5">
              <a:avLst>
                <a:gd name="adj1" fmla="val -6955"/>
                <a:gd name="adj2" fmla="val 50000"/>
                <a:gd name="adj3" fmla="val 106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15592" y="3118598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loaddb</a:t>
              </a:r>
              <a:endParaRPr lang="en-US" sz="2400" dirty="0"/>
            </a:p>
          </p:txBody>
        </p:sp>
        <p:cxnSp>
          <p:nvCxnSpPr>
            <p:cNvPr id="37" name="Straight Arrow Connector 36"/>
            <p:cNvCxnSpPr>
              <a:endCxn id="13" idx="0"/>
            </p:cNvCxnSpPr>
            <p:nvPr/>
          </p:nvCxnSpPr>
          <p:spPr>
            <a:xfrm flipH="1">
              <a:off x="2231331" y="2617694"/>
              <a:ext cx="19949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11326803" y="3009461"/>
            <a:ext cx="2316163" cy="4996021"/>
            <a:chOff x="7785743" y="3009461"/>
            <a:chExt cx="2316163" cy="4996021"/>
          </a:xfrm>
        </p:grpSpPr>
        <p:sp>
          <p:nvSpPr>
            <p:cNvPr id="28" name="Rounded Rectangle 27"/>
            <p:cNvSpPr/>
            <p:nvPr/>
          </p:nvSpPr>
          <p:spPr>
            <a:xfrm>
              <a:off x="7785743" y="3009461"/>
              <a:ext cx="2316163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26377" y="3118598"/>
              <a:ext cx="141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loadzoom</a:t>
              </a:r>
              <a:endParaRPr lang="en-US" sz="24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208728" y="4888331"/>
              <a:ext cx="1485585" cy="1562213"/>
              <a:chOff x="10000625" y="4375682"/>
              <a:chExt cx="1485585" cy="156221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00625" y="49762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spLoadZoom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000625" y="437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ZoomSchema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0000625" y="557684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ZoomLoad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6" idx="2"/>
                <a:endCxn id="25" idx="0"/>
              </p:cNvCxnSpPr>
              <p:nvPr/>
            </p:nvCxnSpPr>
            <p:spPr>
              <a:xfrm>
                <a:off x="10743418" y="4736733"/>
                <a:ext cx="0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10743417" y="5337314"/>
                <a:ext cx="1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27" idx="2"/>
            </p:cNvCxnSpPr>
            <p:nvPr/>
          </p:nvCxnSpPr>
          <p:spPr>
            <a:xfrm>
              <a:off x="8951521" y="6450544"/>
              <a:ext cx="21264" cy="155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23" idx="2"/>
            <a:endCxn id="26" idx="0"/>
          </p:cNvCxnSpPr>
          <p:nvPr/>
        </p:nvCxnSpPr>
        <p:spPr>
          <a:xfrm rot="5400000" flipH="1" flipV="1">
            <a:off x="9993415" y="4466171"/>
            <a:ext cx="2077006" cy="2921326"/>
          </a:xfrm>
          <a:prstGeom prst="curvedConnector5">
            <a:avLst>
              <a:gd name="adj1" fmla="val -11006"/>
              <a:gd name="adj2" fmla="val 50000"/>
              <a:gd name="adj3" fmla="val 11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15025</TotalTime>
  <Words>359</Words>
  <Application>Microsoft Office PowerPoint</Application>
  <PresentationFormat>Custom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Scanning Process</vt:lpstr>
      <vt:lpstr>PowerPoint Presentation</vt:lpstr>
      <vt:lpstr>PowerPoint Presentation</vt:lpstr>
      <vt:lpstr>LoadSample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Szalay</dc:creator>
  <cp:lastModifiedBy>Heshy Roskes</cp:lastModifiedBy>
  <cp:revision>104</cp:revision>
  <cp:lastPrinted>2021-04-13T19:43:21Z</cp:lastPrinted>
  <dcterms:created xsi:type="dcterms:W3CDTF">2020-11-12T14:11:57Z</dcterms:created>
  <dcterms:modified xsi:type="dcterms:W3CDTF">2021-04-16T15:06:49Z</dcterms:modified>
</cp:coreProperties>
</file>