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B080-D669-4CDA-8089-88CEB69792E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B01-7C7E-45A2-92DF-653A5AF0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56338" y="1907542"/>
            <a:ext cx="3069217" cy="2552705"/>
            <a:chOff x="4278312" y="2305994"/>
            <a:chExt cx="3069217" cy="25527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312" y="2305994"/>
              <a:ext cx="2573915" cy="25527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2228" y="2658964"/>
              <a:ext cx="495301" cy="446533"/>
            </a:xfrm>
            <a:prstGeom prst="rect">
              <a:avLst/>
            </a:prstGeom>
          </p:spPr>
        </p:pic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084252" y="1906078"/>
            <a:ext cx="3202241" cy="2554169"/>
            <a:chOff x="4470163" y="1422559"/>
            <a:chExt cx="6400812" cy="51054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3317" y="2479733"/>
              <a:ext cx="1057658" cy="917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0163" y="1422559"/>
              <a:ext cx="5343156" cy="5105409"/>
            </a:xfrm>
            <a:prstGeom prst="rect">
              <a:avLst/>
            </a:prstGeom>
          </p:spPr>
        </p:pic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645190" y="1931620"/>
            <a:ext cx="3361167" cy="2528627"/>
            <a:chOff x="5008867" y="1351942"/>
            <a:chExt cx="6721520" cy="505664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8867" y="1351942"/>
              <a:ext cx="5641859" cy="50566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08137" y="2386463"/>
              <a:ext cx="1222250" cy="101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06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16" y="2922533"/>
            <a:ext cx="601981" cy="507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81" y="2416259"/>
            <a:ext cx="2744730" cy="2561849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06913" y="2423939"/>
            <a:ext cx="3318444" cy="2554169"/>
            <a:chOff x="4493750" y="1496543"/>
            <a:chExt cx="6656845" cy="51236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95401" y="2556103"/>
              <a:ext cx="1155194" cy="10332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3750" y="1496543"/>
              <a:ext cx="5501651" cy="512369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125683" y="5213268"/>
            <a:ext cx="73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tick text smaller than y 			x and y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Green</dc:creator>
  <cp:lastModifiedBy>Benjamin Green</cp:lastModifiedBy>
  <cp:revision>3</cp:revision>
  <dcterms:created xsi:type="dcterms:W3CDTF">2020-09-15T23:43:10Z</dcterms:created>
  <dcterms:modified xsi:type="dcterms:W3CDTF">2020-09-15T23:57:11Z</dcterms:modified>
</cp:coreProperties>
</file>