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788151-7A42-4E81-B246-62305755B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B04A37-6EC6-4278-8192-620EA8E9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2774B0-CC27-431F-8DC8-88483F2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49F684-AF37-4EE1-B051-D4AFD6A3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E26748-9F6E-4095-8198-6F29092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7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9B665E-D719-4EAF-A243-E503EED2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CC7F4D-C82F-42E8-82FA-0D6AC423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54B661-83E9-4D95-831C-860B2718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72C9E6-3226-42C6-96C0-3418C29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190635-F63F-44A9-8D35-26CC909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57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7FC00D6-7F86-4E93-9A94-BA386C60F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7FD1B2-929A-4F2F-B18A-B7C66E2C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E3117D-A2C0-4038-BA80-987F57D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86CF31-8600-4B44-9E7D-6A3BEEED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8A9D83-7E8B-4505-BD1A-3DC237E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5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4A4F2B-2750-434B-B9B3-18694F1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A8B2C-6763-4E8A-BFC3-188FEB0C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55F70-58D6-4708-925D-DD91C81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2B5350-39F1-44A1-8A61-64DDC71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212D2A-C94E-4067-9964-08FDB911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4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DEE27C-DA56-47C2-AF74-4E9FA3F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94880-72AE-40BD-BAE8-CE3858F4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C7ACA-7AB0-4A51-9391-A4EEDFC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9E73B5-6BCB-43B5-B754-BD0441C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79BE98-3A6C-443D-83C4-45D3F73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52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561EE5-1E45-4A13-B358-B8413930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E3699F-3CB7-4A4E-BC4B-6BABA2E62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55BAFDF-5CAC-419C-A7A7-27096DC2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112CBD-2559-4FBB-B96B-39358772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CE0BCB7-D33A-4FE5-8EF6-81ABEA98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D418F3-74B0-4C52-AEF3-A73F1421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6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04CAB2-2CA1-450E-8FE4-E1E12C1A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EB551B-A377-460B-AA72-50C260AF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1135359-2081-4BED-A530-12E7B9D4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639655-8C69-4AAD-B800-2BE47ADA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7F3B53B-5050-4B20-9726-E7E2CC0E1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4A3212C-F7C5-47CA-BD3A-531AF6A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496B84-6AD9-4CCB-A44C-C7EA3F8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CD5DCFB-050B-4FAA-B416-15368E3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4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C52C22-746C-4A9A-A2C7-CBC978BE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5EE5EAB-470C-487A-AF0E-0DBB61F0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8C8EA4-95E4-47C7-8050-2F0B824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76D55B6-9DF3-4664-8A32-4AA58B25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6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DF94585-375B-46F5-8102-AF2ED789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3B806B-E04A-4D31-B533-49F9EC4E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DE5CFA-C969-4A4A-BC3F-D5B14BD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42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2D589-DD5B-4A71-917D-DD287A22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26C1FD-CBE3-4C89-832D-44E25799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86D74A-E31C-4BF8-A4FE-654D5908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7C57E5-D103-4FBB-8B76-AF8CD06D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67177A-32D3-41CF-86A6-05640C6C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4367A1-0174-402B-BBDA-5179F88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5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4B410-E866-4E57-8488-F2883D4E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DA5EE8-C996-4C2D-8449-6B337E735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2E17AA-A886-4526-991D-9CF9DA689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9B4F48-F81F-4694-93AA-C542D12B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1C0D84-8674-418A-B979-461B004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8A79AC-0DAA-44C0-AD53-A5AB95D7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5B27008-8DBF-4869-A15C-DD3D5BE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FFF276-50DD-41E9-A51F-DF255A14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9EDE1-C797-47BF-A53F-5C824B31C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9852-A618-40EE-9B22-CD12FBAFBD14}" type="datetimeFigureOut">
              <a:rPr lang="he-IL" smtClean="0"/>
              <a:t>י'/אדר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F1C12-D314-42F1-A4A9-6418F7329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C9BFF0-1457-42C7-BF8A-26C9EFB4E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5FF0-E1CC-4543-984F-3286F08324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5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6D4DF3-C591-4BBA-95D7-E521E97B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תוכנה מדעית לתמונות אסטרונומיות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E274B9-9973-4BE3-AF81-55D2AA69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054"/>
            <a:ext cx="10515600" cy="4866909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תצוגה מקדימה של תמונות</a:t>
            </a:r>
          </a:p>
          <a:p>
            <a:pPr lvl="1"/>
            <a:r>
              <a:rPr lang="he-IL" dirty="0"/>
              <a:t>סייר קבצים – עץ	</a:t>
            </a:r>
          </a:p>
          <a:p>
            <a:pPr lvl="1"/>
            <a:r>
              <a:rPr lang="he-IL" dirty="0"/>
              <a:t>המרת תמונות מ</a:t>
            </a:r>
            <a:r>
              <a:rPr lang="en-US" dirty="0"/>
              <a:t>fits</a:t>
            </a:r>
            <a:r>
              <a:rPr lang="he-IL" dirty="0"/>
              <a:t> ל-</a:t>
            </a:r>
            <a:r>
              <a:rPr lang="en-US" dirty="0"/>
              <a:t>JPEG </a:t>
            </a:r>
            <a:r>
              <a:rPr lang="he-IL" dirty="0"/>
              <a:t> - תצוגה מקדימה.</a:t>
            </a:r>
          </a:p>
          <a:p>
            <a:pPr lvl="1"/>
            <a:r>
              <a:rPr lang="he-IL" dirty="0" err="1"/>
              <a:t>היסטוגרמה</a:t>
            </a:r>
            <a:endParaRPr lang="he-IL" dirty="0"/>
          </a:p>
          <a:p>
            <a:pPr lvl="1"/>
            <a:r>
              <a:rPr lang="he-IL" dirty="0"/>
              <a:t>ערוך – </a:t>
            </a:r>
            <a:r>
              <a:rPr lang="he-IL" dirty="0" err="1"/>
              <a:t>ניגודיות,בהירות</a:t>
            </a:r>
            <a:r>
              <a:rPr lang="he-IL" dirty="0"/>
              <a:t>, </a:t>
            </a:r>
            <a:r>
              <a:rPr lang="he-IL" dirty="0" err="1"/>
              <a:t>גאמה</a:t>
            </a:r>
            <a:r>
              <a:rPr lang="he-IL" dirty="0"/>
              <a:t>, </a:t>
            </a:r>
            <a:r>
              <a:rPr lang="en-US" dirty="0"/>
              <a:t>curves</a:t>
            </a:r>
            <a:r>
              <a:rPr lang="he-IL" dirty="0"/>
              <a:t>, </a:t>
            </a:r>
          </a:p>
          <a:p>
            <a:pPr lvl="1"/>
            <a:r>
              <a:rPr lang="he-IL" dirty="0"/>
              <a:t>אופציה- לשמירת תמונה לאחר עריכה</a:t>
            </a:r>
          </a:p>
          <a:p>
            <a:r>
              <a:rPr lang="he-IL" dirty="0"/>
              <a:t>עיבוד של תמונה</a:t>
            </a:r>
          </a:p>
          <a:p>
            <a:pPr lvl="1"/>
            <a:r>
              <a:rPr lang="he-IL" dirty="0"/>
              <a:t>בחירת </a:t>
            </a:r>
            <a:r>
              <a:rPr lang="he-IL" dirty="0" err="1"/>
              <a:t>תקיית</a:t>
            </a:r>
            <a:r>
              <a:rPr lang="he-IL" dirty="0"/>
              <a:t> קבצי </a:t>
            </a:r>
            <a:r>
              <a:rPr lang="en-US" dirty="0"/>
              <a:t>fits</a:t>
            </a:r>
            <a:r>
              <a:rPr lang="he-IL" dirty="0"/>
              <a:t>. (סייר קבצים)</a:t>
            </a:r>
          </a:p>
          <a:p>
            <a:pPr lvl="1"/>
            <a:r>
              <a:rPr lang="he-IL" dirty="0"/>
              <a:t>אופציות להוספת 3 סוגי </a:t>
            </a:r>
            <a:r>
              <a:rPr lang="he-IL" dirty="0" err="1"/>
              <a:t>תקיות</a:t>
            </a:r>
            <a:r>
              <a:rPr lang="he-IL" dirty="0"/>
              <a:t> (</a:t>
            </a:r>
            <a:r>
              <a:rPr lang="en-US" dirty="0"/>
              <a:t>.</a:t>
            </a:r>
            <a:r>
              <a:rPr lang="en-US" dirty="0" err="1"/>
              <a:t>bias,.dark,.flats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אפשרות לבחירה של </a:t>
            </a:r>
            <a:r>
              <a:rPr lang="en-US" dirty="0" err="1"/>
              <a:t>templats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אפשרות לעריכה לפני שמירה</a:t>
            </a:r>
          </a:p>
          <a:p>
            <a:pPr lvl="1"/>
            <a:r>
              <a:rPr lang="he-IL" dirty="0"/>
              <a:t>בחירת </a:t>
            </a:r>
            <a:r>
              <a:rPr lang="he-IL" dirty="0" err="1"/>
              <a:t>תקייה</a:t>
            </a:r>
            <a:r>
              <a:rPr lang="he-IL" dirty="0"/>
              <a:t> לשמירת התמונה המעובדת.</a:t>
            </a:r>
          </a:p>
          <a:p>
            <a:r>
              <a:rPr lang="he-IL" dirty="0"/>
              <a:t>גרפים מהתמונות</a:t>
            </a:r>
          </a:p>
          <a:p>
            <a:pPr lvl="1"/>
            <a:r>
              <a:rPr lang="he-IL" dirty="0"/>
              <a:t>הצגת עומת אור כוכב לאורך זמן – עקיבה, מקסימליות, ממוצע כוכב.</a:t>
            </a:r>
          </a:p>
          <a:p>
            <a:pPr lvl="1"/>
            <a:r>
              <a:rPr lang="he-IL" dirty="0"/>
              <a:t>פתוחים לאפשרויות נוספות...</a:t>
            </a:r>
          </a:p>
          <a:p>
            <a:pPr lvl="1"/>
            <a:r>
              <a:rPr lang="he-IL" dirty="0"/>
              <a:t>שמירה של הגרפים – כתמונה, </a:t>
            </a:r>
            <a:r>
              <a:rPr lang="en-US" dirty="0"/>
              <a:t>csv</a:t>
            </a:r>
            <a:r>
              <a:rPr lang="he-IL" dirty="0"/>
              <a:t>.	</a:t>
            </a:r>
          </a:p>
          <a:p>
            <a:r>
              <a:rPr lang="he-IL" dirty="0"/>
              <a:t>הצגת תמונה במרחב החללי</a:t>
            </a:r>
          </a:p>
          <a:p>
            <a:pPr lvl="1"/>
            <a:r>
              <a:rPr lang="he-IL" dirty="0"/>
              <a:t>בחירת תמונה להצגת המרחב</a:t>
            </a:r>
          </a:p>
          <a:p>
            <a:pPr lvl="1"/>
            <a:r>
              <a:rPr lang="he-IL" dirty="0"/>
              <a:t>אלגוריתמים לזיהוי מקום</a:t>
            </a: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88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F81D8-8B1F-45F6-9417-3D86498683E7}"/>
              </a:ext>
            </a:extLst>
          </p:cNvPr>
          <p:cNvSpPr/>
          <p:nvPr/>
        </p:nvSpPr>
        <p:spPr>
          <a:xfrm>
            <a:off x="2004646" y="1222131"/>
            <a:ext cx="8396654" cy="4607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C934D04-D7E0-44A6-BC42-184A96BA55B5}"/>
              </a:ext>
            </a:extLst>
          </p:cNvPr>
          <p:cNvSpPr/>
          <p:nvPr/>
        </p:nvSpPr>
        <p:spPr>
          <a:xfrm>
            <a:off x="4607169" y="2101362"/>
            <a:ext cx="5257800" cy="276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363C0E3-2142-4F92-A946-1B29DB3E24DA}"/>
              </a:ext>
            </a:extLst>
          </p:cNvPr>
          <p:cNvSpPr/>
          <p:nvPr/>
        </p:nvSpPr>
        <p:spPr>
          <a:xfrm>
            <a:off x="2277208" y="1679331"/>
            <a:ext cx="1547446" cy="378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עץ קבצים- </a:t>
            </a:r>
            <a:r>
              <a:rPr lang="en-US" dirty="0"/>
              <a:t>sidebar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4DAACDE-1791-4C35-8FFD-85D1B3E155A1}"/>
              </a:ext>
            </a:extLst>
          </p:cNvPr>
          <p:cNvSpPr/>
          <p:nvPr/>
        </p:nvSpPr>
        <p:spPr>
          <a:xfrm>
            <a:off x="2224454" y="1310054"/>
            <a:ext cx="773723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טאבים</a:t>
            </a:r>
            <a:r>
              <a:rPr lang="he-IL" dirty="0"/>
              <a:t> – תצוגה מקדימה, גרפים, עיבוד תמונה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9DD55-B014-4BE0-9D89-362EF637019E}"/>
              </a:ext>
            </a:extLst>
          </p:cNvPr>
          <p:cNvSpPr txBox="1"/>
          <p:nvPr/>
        </p:nvSpPr>
        <p:spPr>
          <a:xfrm>
            <a:off x="5569838" y="426345"/>
            <a:ext cx="1516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תצוגה מקדימה</a:t>
            </a:r>
          </a:p>
        </p:txBody>
      </p:sp>
    </p:spTree>
    <p:extLst>
      <p:ext uri="{BB962C8B-B14F-4D97-AF65-F5344CB8AC3E}">
        <p14:creationId xmlns:p14="http://schemas.microsoft.com/office/powerpoint/2010/main" val="39120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F81D8-8B1F-45F6-9417-3D86498683E7}"/>
              </a:ext>
            </a:extLst>
          </p:cNvPr>
          <p:cNvSpPr/>
          <p:nvPr/>
        </p:nvSpPr>
        <p:spPr>
          <a:xfrm>
            <a:off x="2004646" y="1222131"/>
            <a:ext cx="8396654" cy="4607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C934D04-D7E0-44A6-BC42-184A96BA55B5}"/>
              </a:ext>
            </a:extLst>
          </p:cNvPr>
          <p:cNvSpPr/>
          <p:nvPr/>
        </p:nvSpPr>
        <p:spPr>
          <a:xfrm>
            <a:off x="3921369" y="2048608"/>
            <a:ext cx="6040316" cy="33762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363C0E3-2142-4F92-A946-1B29DB3E24DA}"/>
              </a:ext>
            </a:extLst>
          </p:cNvPr>
          <p:cNvSpPr/>
          <p:nvPr/>
        </p:nvSpPr>
        <p:spPr>
          <a:xfrm>
            <a:off x="2004646" y="1767254"/>
            <a:ext cx="1547446" cy="378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עץ קבצים- </a:t>
            </a:r>
            <a:r>
              <a:rPr lang="en-US" dirty="0"/>
              <a:t>sidebar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4DAACDE-1791-4C35-8FFD-85D1B3E155A1}"/>
              </a:ext>
            </a:extLst>
          </p:cNvPr>
          <p:cNvSpPr/>
          <p:nvPr/>
        </p:nvSpPr>
        <p:spPr>
          <a:xfrm>
            <a:off x="2224454" y="1310054"/>
            <a:ext cx="773723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טאבים</a:t>
            </a:r>
            <a:r>
              <a:rPr lang="he-IL" dirty="0"/>
              <a:t> – תצוגה מקדימה, גרפים, עיבוד תמונה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9DD55-B014-4BE0-9D89-362EF637019E}"/>
              </a:ext>
            </a:extLst>
          </p:cNvPr>
          <p:cNvSpPr txBox="1"/>
          <p:nvPr/>
        </p:nvSpPr>
        <p:spPr>
          <a:xfrm>
            <a:off x="5723726" y="426345"/>
            <a:ext cx="13628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עיבוד תמונות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0113368-1B2A-49ED-B3D5-B5BE7C0677A7}"/>
              </a:ext>
            </a:extLst>
          </p:cNvPr>
          <p:cNvSpPr/>
          <p:nvPr/>
        </p:nvSpPr>
        <p:spPr>
          <a:xfrm>
            <a:off x="4299438" y="2250831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טעינת קבצים</a:t>
            </a:r>
          </a:p>
          <a:p>
            <a:pPr algn="ctr"/>
            <a:r>
              <a:rPr lang="en-US" dirty="0"/>
              <a:t>|</a:t>
            </a:r>
            <a:r>
              <a:rPr lang="he-IL" dirty="0" err="1"/>
              <a:t>תקייה</a:t>
            </a:r>
            <a:r>
              <a:rPr lang="he-IL" dirty="0"/>
              <a:t>|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02ADEE3A-A595-490D-AAEA-F3DB7896BAFE}"/>
              </a:ext>
            </a:extLst>
          </p:cNvPr>
          <p:cNvSpPr/>
          <p:nvPr/>
        </p:nvSpPr>
        <p:spPr>
          <a:xfrm>
            <a:off x="4299438" y="3125665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טעינת קבצים</a:t>
            </a:r>
          </a:p>
          <a:p>
            <a:pPr algn="ctr"/>
            <a:r>
              <a:rPr lang="en-US" dirty="0"/>
              <a:t>|</a:t>
            </a:r>
            <a:r>
              <a:rPr lang="he-IL" dirty="0" err="1"/>
              <a:t>תקייה</a:t>
            </a:r>
            <a:r>
              <a:rPr lang="he-IL" dirty="0"/>
              <a:t>|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E20E374-35B8-4014-A4CA-D913743304C6}"/>
              </a:ext>
            </a:extLst>
          </p:cNvPr>
          <p:cNvSpPr/>
          <p:nvPr/>
        </p:nvSpPr>
        <p:spPr>
          <a:xfrm>
            <a:off x="4778685" y="4512652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טעינת קבצים</a:t>
            </a:r>
          </a:p>
          <a:p>
            <a:pPr algn="ctr"/>
            <a:r>
              <a:rPr lang="en-US" dirty="0"/>
              <a:t>|</a:t>
            </a:r>
            <a:r>
              <a:rPr lang="he-IL" dirty="0" err="1"/>
              <a:t>תקייה</a:t>
            </a:r>
            <a:r>
              <a:rPr lang="he-IL" dirty="0"/>
              <a:t>|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36C9491-1B67-49BA-B6F0-E08871E5D736}"/>
              </a:ext>
            </a:extLst>
          </p:cNvPr>
          <p:cNvSpPr/>
          <p:nvPr/>
        </p:nvSpPr>
        <p:spPr>
          <a:xfrm>
            <a:off x="5912959" y="2250831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פילטר</a:t>
            </a:r>
          </a:p>
          <a:p>
            <a:pPr algn="ctr"/>
            <a:r>
              <a:rPr lang="he-IL" dirty="0"/>
              <a:t>|חיבור|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DFC59FB8-8871-45DA-AC35-FDDC9FD9DD62}"/>
              </a:ext>
            </a:extLst>
          </p:cNvPr>
          <p:cNvSpPr/>
          <p:nvPr/>
        </p:nvSpPr>
        <p:spPr>
          <a:xfrm>
            <a:off x="6609650" y="4475284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פילטר</a:t>
            </a:r>
          </a:p>
          <a:p>
            <a:pPr algn="ctr"/>
            <a:r>
              <a:rPr lang="he-IL" dirty="0"/>
              <a:t>|חיסור|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45997DB-45DF-49D6-971F-D9C8A61639D1}"/>
              </a:ext>
            </a:extLst>
          </p:cNvPr>
          <p:cNvSpPr/>
          <p:nvPr/>
        </p:nvSpPr>
        <p:spPr>
          <a:xfrm>
            <a:off x="8501676" y="4330211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ייצוא</a:t>
            </a:r>
          </a:p>
          <a:p>
            <a:pPr algn="ctr"/>
            <a:r>
              <a:rPr lang="he-IL" dirty="0"/>
              <a:t>|</a:t>
            </a:r>
            <a:r>
              <a:rPr lang="he-IL" dirty="0" err="1"/>
              <a:t>תקיה</a:t>
            </a:r>
            <a:r>
              <a:rPr lang="he-IL" dirty="0"/>
              <a:t>|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3011363D-637B-4223-B6B1-88206C6E61FA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5723726" y="2650881"/>
            <a:ext cx="1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449496EE-16F4-4D94-BEE6-33500A7CC5BA}"/>
              </a:ext>
            </a:extLst>
          </p:cNvPr>
          <p:cNvSpPr/>
          <p:nvPr/>
        </p:nvSpPr>
        <p:spPr>
          <a:xfrm>
            <a:off x="5910695" y="3125665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פילטר</a:t>
            </a:r>
          </a:p>
          <a:p>
            <a:pPr algn="ctr"/>
            <a:r>
              <a:rPr lang="he-IL" dirty="0"/>
              <a:t>|חיבור|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F029290-8EAF-4700-985C-FFADF43A0CB7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5723726" y="3525715"/>
            <a:ext cx="18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1C11888F-F5B3-477A-ADC7-F5F0962D6F91}"/>
              </a:ext>
            </a:extLst>
          </p:cNvPr>
          <p:cNvSpPr/>
          <p:nvPr/>
        </p:nvSpPr>
        <p:spPr>
          <a:xfrm>
            <a:off x="7569658" y="2725615"/>
            <a:ext cx="1424288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פילטר</a:t>
            </a:r>
          </a:p>
          <a:p>
            <a:pPr algn="ctr"/>
            <a:r>
              <a:rPr lang="he-IL" dirty="0"/>
              <a:t>|חיבור|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1D75C85-816B-4EDB-BE07-4AA6BD1D0301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7337247" y="2650881"/>
            <a:ext cx="232411" cy="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53C4165F-813E-46D9-B878-05ED4096256E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 flipV="1">
            <a:off x="7334983" y="3125665"/>
            <a:ext cx="23467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0EDF7750-B567-4E6E-851E-31589B31D2B3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 flipH="1">
            <a:off x="7321794" y="3125665"/>
            <a:ext cx="1672152" cy="1349619"/>
          </a:xfrm>
          <a:prstGeom prst="bentConnector4">
            <a:avLst>
              <a:gd name="adj1" fmla="val -13671"/>
              <a:gd name="adj2" fmla="val 64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: מרפקי 39">
            <a:extLst>
              <a:ext uri="{FF2B5EF4-FFF2-40B4-BE49-F238E27FC236}">
                <a16:creationId xmlns:a16="http://schemas.microsoft.com/office/drawing/2014/main" id="{166B57A0-3B9E-4924-ABCE-3606081DEAC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8033938" y="4730261"/>
            <a:ext cx="467738" cy="145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32EB2B4B-D845-4D83-943B-7C43E3A10F7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202973" y="4875334"/>
            <a:ext cx="406677" cy="3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מלבן 76">
            <a:extLst>
              <a:ext uri="{FF2B5EF4-FFF2-40B4-BE49-F238E27FC236}">
                <a16:creationId xmlns:a16="http://schemas.microsoft.com/office/drawing/2014/main" id="{FBCCA38F-A71C-4BD2-8A74-25C4DA769FF8}"/>
              </a:ext>
            </a:extLst>
          </p:cNvPr>
          <p:cNvSpPr/>
          <p:nvPr/>
        </p:nvSpPr>
        <p:spPr>
          <a:xfrm>
            <a:off x="4610662" y="2050776"/>
            <a:ext cx="655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BIAS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94583FFD-45EB-4990-AE33-25647C1EF824}"/>
              </a:ext>
            </a:extLst>
          </p:cNvPr>
          <p:cNvSpPr/>
          <p:nvPr/>
        </p:nvSpPr>
        <p:spPr>
          <a:xfrm>
            <a:off x="4686812" y="2945363"/>
            <a:ext cx="649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dark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מלבן 78">
            <a:extLst>
              <a:ext uri="{FF2B5EF4-FFF2-40B4-BE49-F238E27FC236}">
                <a16:creationId xmlns:a16="http://schemas.microsoft.com/office/drawing/2014/main" id="{423027F1-058A-4101-9804-15AACA364021}"/>
              </a:ext>
            </a:extLst>
          </p:cNvPr>
          <p:cNvSpPr/>
          <p:nvPr/>
        </p:nvSpPr>
        <p:spPr>
          <a:xfrm>
            <a:off x="5132328" y="4275199"/>
            <a:ext cx="5982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רגיל</a:t>
            </a:r>
          </a:p>
        </p:txBody>
      </p:sp>
    </p:spTree>
    <p:extLst>
      <p:ext uri="{BB962C8B-B14F-4D97-AF65-F5344CB8AC3E}">
        <p14:creationId xmlns:p14="http://schemas.microsoft.com/office/powerpoint/2010/main" val="17343246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187</Words>
  <Application>Microsoft Office PowerPoint</Application>
  <PresentationFormat>מסך רחב</PresentationFormat>
  <Paragraphs>47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תוכנה מדעית לתמונות אסטרונומיות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1</dc:creator>
  <cp:lastModifiedBy>1</cp:lastModifiedBy>
  <cp:revision>8</cp:revision>
  <dcterms:created xsi:type="dcterms:W3CDTF">2022-03-13T08:50:26Z</dcterms:created>
  <dcterms:modified xsi:type="dcterms:W3CDTF">2022-03-13T09:42:33Z</dcterms:modified>
</cp:coreProperties>
</file>