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ramon costa" initials="frc" lastIdx="1" clrIdx="0">
    <p:extLst>
      <p:ext uri="{19B8F6BF-5375-455C-9EA6-DF929625EA0E}">
        <p15:presenceInfo xmlns:p15="http://schemas.microsoft.com/office/powerpoint/2012/main" userId="30c1f1c2b7ccd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40" d="100"/>
          <a:sy n="40" d="100"/>
        </p:scale>
        <p:origin x="17" y="8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dnan\Documents\GitHub\projectsGroup3\Deliverable%202\Deliverable2\Task%209\CUMULATIVE%20CO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0961390282791E-2"/>
          <c:y val="2.6097271648873072E-2"/>
          <c:w val="0.91481529703805053"/>
          <c:h val="0.77919279662995866"/>
        </c:manualLayout>
      </c:layout>
      <c:lineChart>
        <c:grouping val="standard"/>
        <c:varyColors val="0"/>
        <c:ser>
          <c:idx val="0"/>
          <c:order val="0"/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Hoja1!$A$2:$A$881</c:f>
              <c:numCache>
                <c:formatCode>m/d/yyyy</c:formatCode>
                <c:ptCount val="880"/>
                <c:pt idx="0">
                  <c:v>43353</c:v>
                </c:pt>
                <c:pt idx="1">
                  <c:v>43354</c:v>
                </c:pt>
                <c:pt idx="2">
                  <c:v>43355</c:v>
                </c:pt>
                <c:pt idx="3">
                  <c:v>43356</c:v>
                </c:pt>
                <c:pt idx="4">
                  <c:v>43357</c:v>
                </c:pt>
                <c:pt idx="5">
                  <c:v>43360</c:v>
                </c:pt>
                <c:pt idx="6">
                  <c:v>43361</c:v>
                </c:pt>
                <c:pt idx="7">
                  <c:v>43362</c:v>
                </c:pt>
                <c:pt idx="8">
                  <c:v>43363</c:v>
                </c:pt>
                <c:pt idx="9">
                  <c:v>43364</c:v>
                </c:pt>
                <c:pt idx="10">
                  <c:v>43367</c:v>
                </c:pt>
                <c:pt idx="11">
                  <c:v>43368</c:v>
                </c:pt>
                <c:pt idx="12">
                  <c:v>43369</c:v>
                </c:pt>
                <c:pt idx="13">
                  <c:v>43370</c:v>
                </c:pt>
                <c:pt idx="14">
                  <c:v>43371</c:v>
                </c:pt>
                <c:pt idx="15">
                  <c:v>43374</c:v>
                </c:pt>
                <c:pt idx="16">
                  <c:v>43375</c:v>
                </c:pt>
                <c:pt idx="17">
                  <c:v>43376</c:v>
                </c:pt>
                <c:pt idx="18">
                  <c:v>43377</c:v>
                </c:pt>
                <c:pt idx="19">
                  <c:v>43378</c:v>
                </c:pt>
                <c:pt idx="20">
                  <c:v>43381</c:v>
                </c:pt>
                <c:pt idx="21">
                  <c:v>43382</c:v>
                </c:pt>
                <c:pt idx="22">
                  <c:v>43383</c:v>
                </c:pt>
                <c:pt idx="23">
                  <c:v>43384</c:v>
                </c:pt>
                <c:pt idx="24">
                  <c:v>43385</c:v>
                </c:pt>
                <c:pt idx="25">
                  <c:v>43388</c:v>
                </c:pt>
                <c:pt idx="26">
                  <c:v>43389</c:v>
                </c:pt>
                <c:pt idx="27">
                  <c:v>43390</c:v>
                </c:pt>
                <c:pt idx="28">
                  <c:v>43391</c:v>
                </c:pt>
                <c:pt idx="29">
                  <c:v>43392</c:v>
                </c:pt>
                <c:pt idx="30">
                  <c:v>43395</c:v>
                </c:pt>
                <c:pt idx="31">
                  <c:v>43396</c:v>
                </c:pt>
                <c:pt idx="32">
                  <c:v>43397</c:v>
                </c:pt>
                <c:pt idx="33">
                  <c:v>43398</c:v>
                </c:pt>
                <c:pt idx="34">
                  <c:v>43399</c:v>
                </c:pt>
                <c:pt idx="35">
                  <c:v>43402</c:v>
                </c:pt>
                <c:pt idx="36">
                  <c:v>43403</c:v>
                </c:pt>
                <c:pt idx="37">
                  <c:v>43404</c:v>
                </c:pt>
                <c:pt idx="38">
                  <c:v>43405</c:v>
                </c:pt>
                <c:pt idx="39">
                  <c:v>43406</c:v>
                </c:pt>
                <c:pt idx="40">
                  <c:v>43409</c:v>
                </c:pt>
                <c:pt idx="41">
                  <c:v>43410</c:v>
                </c:pt>
                <c:pt idx="42">
                  <c:v>43411</c:v>
                </c:pt>
                <c:pt idx="43">
                  <c:v>43412</c:v>
                </c:pt>
                <c:pt idx="44">
                  <c:v>43413</c:v>
                </c:pt>
                <c:pt idx="45">
                  <c:v>43416</c:v>
                </c:pt>
                <c:pt idx="46">
                  <c:v>43417</c:v>
                </c:pt>
                <c:pt idx="47">
                  <c:v>43418</c:v>
                </c:pt>
                <c:pt idx="48">
                  <c:v>43419</c:v>
                </c:pt>
                <c:pt idx="49">
                  <c:v>43420</c:v>
                </c:pt>
                <c:pt idx="50">
                  <c:v>43423</c:v>
                </c:pt>
                <c:pt idx="51">
                  <c:v>43424</c:v>
                </c:pt>
                <c:pt idx="52">
                  <c:v>43425</c:v>
                </c:pt>
                <c:pt idx="53">
                  <c:v>43426</c:v>
                </c:pt>
                <c:pt idx="54">
                  <c:v>43427</c:v>
                </c:pt>
                <c:pt idx="55">
                  <c:v>43430</c:v>
                </c:pt>
                <c:pt idx="56">
                  <c:v>43431</c:v>
                </c:pt>
                <c:pt idx="57">
                  <c:v>43432</c:v>
                </c:pt>
                <c:pt idx="58">
                  <c:v>43433</c:v>
                </c:pt>
                <c:pt idx="59">
                  <c:v>43434</c:v>
                </c:pt>
                <c:pt idx="60">
                  <c:v>43437</c:v>
                </c:pt>
                <c:pt idx="61">
                  <c:v>43438</c:v>
                </c:pt>
                <c:pt idx="62">
                  <c:v>43439</c:v>
                </c:pt>
                <c:pt idx="63">
                  <c:v>43440</c:v>
                </c:pt>
                <c:pt idx="64">
                  <c:v>43441</c:v>
                </c:pt>
                <c:pt idx="65">
                  <c:v>43444</c:v>
                </c:pt>
                <c:pt idx="66">
                  <c:v>43445</c:v>
                </c:pt>
                <c:pt idx="67">
                  <c:v>43446</c:v>
                </c:pt>
                <c:pt idx="68">
                  <c:v>43447</c:v>
                </c:pt>
                <c:pt idx="69">
                  <c:v>43448</c:v>
                </c:pt>
                <c:pt idx="70">
                  <c:v>43451</c:v>
                </c:pt>
                <c:pt idx="71">
                  <c:v>43452</c:v>
                </c:pt>
                <c:pt idx="72">
                  <c:v>43453</c:v>
                </c:pt>
                <c:pt idx="73">
                  <c:v>43454</c:v>
                </c:pt>
                <c:pt idx="74">
                  <c:v>43455</c:v>
                </c:pt>
                <c:pt idx="75">
                  <c:v>43458</c:v>
                </c:pt>
                <c:pt idx="76">
                  <c:v>43459</c:v>
                </c:pt>
                <c:pt idx="77">
                  <c:v>43460</c:v>
                </c:pt>
                <c:pt idx="78">
                  <c:v>43461</c:v>
                </c:pt>
                <c:pt idx="79">
                  <c:v>43462</c:v>
                </c:pt>
                <c:pt idx="80">
                  <c:v>43465</c:v>
                </c:pt>
                <c:pt idx="81">
                  <c:v>43466</c:v>
                </c:pt>
                <c:pt idx="82">
                  <c:v>43467</c:v>
                </c:pt>
                <c:pt idx="83">
                  <c:v>43468</c:v>
                </c:pt>
                <c:pt idx="84">
                  <c:v>43469</c:v>
                </c:pt>
                <c:pt idx="85">
                  <c:v>43472</c:v>
                </c:pt>
                <c:pt idx="86">
                  <c:v>43473</c:v>
                </c:pt>
                <c:pt idx="87">
                  <c:v>43474</c:v>
                </c:pt>
                <c:pt idx="88">
                  <c:v>43475</c:v>
                </c:pt>
                <c:pt idx="89">
                  <c:v>43476</c:v>
                </c:pt>
                <c:pt idx="90">
                  <c:v>43479</c:v>
                </c:pt>
                <c:pt idx="91">
                  <c:v>43480</c:v>
                </c:pt>
                <c:pt idx="92">
                  <c:v>43481</c:v>
                </c:pt>
                <c:pt idx="93">
                  <c:v>43482</c:v>
                </c:pt>
                <c:pt idx="94">
                  <c:v>43483</c:v>
                </c:pt>
                <c:pt idx="95">
                  <c:v>43486</c:v>
                </c:pt>
                <c:pt idx="96">
                  <c:v>43487</c:v>
                </c:pt>
                <c:pt idx="97">
                  <c:v>43488</c:v>
                </c:pt>
                <c:pt idx="98">
                  <c:v>43489</c:v>
                </c:pt>
                <c:pt idx="99">
                  <c:v>43490</c:v>
                </c:pt>
                <c:pt idx="100">
                  <c:v>43493</c:v>
                </c:pt>
                <c:pt idx="101">
                  <c:v>43494</c:v>
                </c:pt>
                <c:pt idx="102">
                  <c:v>43495</c:v>
                </c:pt>
                <c:pt idx="103">
                  <c:v>43496</c:v>
                </c:pt>
                <c:pt idx="104">
                  <c:v>43497</c:v>
                </c:pt>
                <c:pt idx="105">
                  <c:v>43500</c:v>
                </c:pt>
                <c:pt idx="106">
                  <c:v>43501</c:v>
                </c:pt>
                <c:pt idx="107">
                  <c:v>43502</c:v>
                </c:pt>
                <c:pt idx="108">
                  <c:v>43503</c:v>
                </c:pt>
                <c:pt idx="109">
                  <c:v>43504</c:v>
                </c:pt>
                <c:pt idx="110">
                  <c:v>43507</c:v>
                </c:pt>
                <c:pt idx="111">
                  <c:v>43508</c:v>
                </c:pt>
                <c:pt idx="112">
                  <c:v>43509</c:v>
                </c:pt>
                <c:pt idx="113">
                  <c:v>43510</c:v>
                </c:pt>
                <c:pt idx="114">
                  <c:v>43511</c:v>
                </c:pt>
                <c:pt idx="115">
                  <c:v>43514</c:v>
                </c:pt>
                <c:pt idx="116">
                  <c:v>43515</c:v>
                </c:pt>
                <c:pt idx="117">
                  <c:v>43516</c:v>
                </c:pt>
                <c:pt idx="118">
                  <c:v>43517</c:v>
                </c:pt>
                <c:pt idx="119">
                  <c:v>43518</c:v>
                </c:pt>
                <c:pt idx="120">
                  <c:v>43521</c:v>
                </c:pt>
                <c:pt idx="121">
                  <c:v>43522</c:v>
                </c:pt>
                <c:pt idx="122">
                  <c:v>43523</c:v>
                </c:pt>
                <c:pt idx="123">
                  <c:v>43524</c:v>
                </c:pt>
                <c:pt idx="124">
                  <c:v>43525</c:v>
                </c:pt>
                <c:pt idx="125">
                  <c:v>43528</c:v>
                </c:pt>
                <c:pt idx="126">
                  <c:v>43529</c:v>
                </c:pt>
                <c:pt idx="127">
                  <c:v>43530</c:v>
                </c:pt>
                <c:pt idx="128">
                  <c:v>43531</c:v>
                </c:pt>
                <c:pt idx="129">
                  <c:v>43532</c:v>
                </c:pt>
                <c:pt idx="130">
                  <c:v>43535</c:v>
                </c:pt>
                <c:pt idx="131">
                  <c:v>43536</c:v>
                </c:pt>
                <c:pt idx="132">
                  <c:v>43537</c:v>
                </c:pt>
                <c:pt idx="133">
                  <c:v>43538</c:v>
                </c:pt>
                <c:pt idx="134">
                  <c:v>43539</c:v>
                </c:pt>
                <c:pt idx="135">
                  <c:v>43542</c:v>
                </c:pt>
                <c:pt idx="136">
                  <c:v>43543</c:v>
                </c:pt>
                <c:pt idx="137">
                  <c:v>43544</c:v>
                </c:pt>
                <c:pt idx="138">
                  <c:v>43545</c:v>
                </c:pt>
                <c:pt idx="139">
                  <c:v>43546</c:v>
                </c:pt>
                <c:pt idx="140">
                  <c:v>43549</c:v>
                </c:pt>
                <c:pt idx="141">
                  <c:v>43550</c:v>
                </c:pt>
                <c:pt idx="142">
                  <c:v>43551</c:v>
                </c:pt>
                <c:pt idx="143">
                  <c:v>43552</c:v>
                </c:pt>
                <c:pt idx="144">
                  <c:v>43553</c:v>
                </c:pt>
                <c:pt idx="145">
                  <c:v>43556</c:v>
                </c:pt>
                <c:pt idx="146">
                  <c:v>43557</c:v>
                </c:pt>
                <c:pt idx="147">
                  <c:v>43558</c:v>
                </c:pt>
                <c:pt idx="148">
                  <c:v>43559</c:v>
                </c:pt>
                <c:pt idx="149">
                  <c:v>43560</c:v>
                </c:pt>
                <c:pt idx="150">
                  <c:v>43563</c:v>
                </c:pt>
                <c:pt idx="151">
                  <c:v>43564</c:v>
                </c:pt>
                <c:pt idx="152">
                  <c:v>43565</c:v>
                </c:pt>
                <c:pt idx="153">
                  <c:v>43566</c:v>
                </c:pt>
                <c:pt idx="154">
                  <c:v>43567</c:v>
                </c:pt>
                <c:pt idx="155">
                  <c:v>43570</c:v>
                </c:pt>
                <c:pt idx="156">
                  <c:v>43571</c:v>
                </c:pt>
                <c:pt idx="157">
                  <c:v>43572</c:v>
                </c:pt>
                <c:pt idx="158">
                  <c:v>43573</c:v>
                </c:pt>
                <c:pt idx="159">
                  <c:v>43574</c:v>
                </c:pt>
                <c:pt idx="160">
                  <c:v>43577</c:v>
                </c:pt>
                <c:pt idx="161">
                  <c:v>43578</c:v>
                </c:pt>
                <c:pt idx="162">
                  <c:v>43579</c:v>
                </c:pt>
                <c:pt idx="163">
                  <c:v>43580</c:v>
                </c:pt>
                <c:pt idx="164">
                  <c:v>43581</c:v>
                </c:pt>
                <c:pt idx="165">
                  <c:v>43584</c:v>
                </c:pt>
                <c:pt idx="166">
                  <c:v>43585</c:v>
                </c:pt>
                <c:pt idx="167">
                  <c:v>43586</c:v>
                </c:pt>
                <c:pt idx="168">
                  <c:v>43587</c:v>
                </c:pt>
                <c:pt idx="169">
                  <c:v>43588</c:v>
                </c:pt>
                <c:pt idx="170">
                  <c:v>43591</c:v>
                </c:pt>
                <c:pt idx="171">
                  <c:v>43592</c:v>
                </c:pt>
                <c:pt idx="172">
                  <c:v>43593</c:v>
                </c:pt>
                <c:pt idx="173">
                  <c:v>43594</c:v>
                </c:pt>
                <c:pt idx="174">
                  <c:v>43595</c:v>
                </c:pt>
                <c:pt idx="175">
                  <c:v>43598</c:v>
                </c:pt>
                <c:pt idx="176">
                  <c:v>43599</c:v>
                </c:pt>
                <c:pt idx="177">
                  <c:v>43600</c:v>
                </c:pt>
                <c:pt idx="178">
                  <c:v>43601</c:v>
                </c:pt>
                <c:pt idx="179">
                  <c:v>43602</c:v>
                </c:pt>
                <c:pt idx="180">
                  <c:v>43605</c:v>
                </c:pt>
                <c:pt idx="181">
                  <c:v>43606</c:v>
                </c:pt>
                <c:pt idx="182">
                  <c:v>43607</c:v>
                </c:pt>
                <c:pt idx="183">
                  <c:v>43608</c:v>
                </c:pt>
                <c:pt idx="184">
                  <c:v>43609</c:v>
                </c:pt>
                <c:pt idx="185">
                  <c:v>43612</c:v>
                </c:pt>
                <c:pt idx="186">
                  <c:v>43613</c:v>
                </c:pt>
                <c:pt idx="187">
                  <c:v>43614</c:v>
                </c:pt>
                <c:pt idx="188">
                  <c:v>43615</c:v>
                </c:pt>
                <c:pt idx="189">
                  <c:v>43616</c:v>
                </c:pt>
                <c:pt idx="190">
                  <c:v>43619</c:v>
                </c:pt>
                <c:pt idx="191">
                  <c:v>43620</c:v>
                </c:pt>
                <c:pt idx="192">
                  <c:v>43621</c:v>
                </c:pt>
                <c:pt idx="193">
                  <c:v>43622</c:v>
                </c:pt>
                <c:pt idx="194">
                  <c:v>43623</c:v>
                </c:pt>
                <c:pt idx="195">
                  <c:v>43626</c:v>
                </c:pt>
                <c:pt idx="196">
                  <c:v>43627</c:v>
                </c:pt>
                <c:pt idx="197">
                  <c:v>43628</c:v>
                </c:pt>
                <c:pt idx="198">
                  <c:v>43629</c:v>
                </c:pt>
                <c:pt idx="199">
                  <c:v>43630</c:v>
                </c:pt>
                <c:pt idx="200">
                  <c:v>43633</c:v>
                </c:pt>
                <c:pt idx="201">
                  <c:v>43634</c:v>
                </c:pt>
                <c:pt idx="202">
                  <c:v>43635</c:v>
                </c:pt>
                <c:pt idx="203">
                  <c:v>43636</c:v>
                </c:pt>
                <c:pt idx="204">
                  <c:v>43637</c:v>
                </c:pt>
                <c:pt idx="205">
                  <c:v>43640</c:v>
                </c:pt>
                <c:pt idx="206">
                  <c:v>43641</c:v>
                </c:pt>
                <c:pt idx="207">
                  <c:v>43642</c:v>
                </c:pt>
                <c:pt idx="208">
                  <c:v>43643</c:v>
                </c:pt>
                <c:pt idx="209">
                  <c:v>43644</c:v>
                </c:pt>
                <c:pt idx="210">
                  <c:v>43647</c:v>
                </c:pt>
                <c:pt idx="211">
                  <c:v>43648</c:v>
                </c:pt>
                <c:pt idx="212">
                  <c:v>43649</c:v>
                </c:pt>
                <c:pt idx="213">
                  <c:v>43650</c:v>
                </c:pt>
                <c:pt idx="214">
                  <c:v>43651</c:v>
                </c:pt>
                <c:pt idx="215">
                  <c:v>43654</c:v>
                </c:pt>
                <c:pt idx="216">
                  <c:v>43655</c:v>
                </c:pt>
                <c:pt idx="217">
                  <c:v>43656</c:v>
                </c:pt>
                <c:pt idx="218">
                  <c:v>43657</c:v>
                </c:pt>
                <c:pt idx="219">
                  <c:v>43658</c:v>
                </c:pt>
                <c:pt idx="220">
                  <c:v>43661</c:v>
                </c:pt>
                <c:pt idx="221">
                  <c:v>43662</c:v>
                </c:pt>
                <c:pt idx="222">
                  <c:v>43663</c:v>
                </c:pt>
                <c:pt idx="223">
                  <c:v>43664</c:v>
                </c:pt>
                <c:pt idx="224">
                  <c:v>43665</c:v>
                </c:pt>
                <c:pt idx="225">
                  <c:v>43668</c:v>
                </c:pt>
                <c:pt idx="226">
                  <c:v>43669</c:v>
                </c:pt>
                <c:pt idx="227">
                  <c:v>43670</c:v>
                </c:pt>
                <c:pt idx="228">
                  <c:v>43671</c:v>
                </c:pt>
                <c:pt idx="229">
                  <c:v>43672</c:v>
                </c:pt>
                <c:pt idx="230">
                  <c:v>43675</c:v>
                </c:pt>
                <c:pt idx="231">
                  <c:v>43676</c:v>
                </c:pt>
                <c:pt idx="232">
                  <c:v>43677</c:v>
                </c:pt>
                <c:pt idx="233">
                  <c:v>43678</c:v>
                </c:pt>
                <c:pt idx="234">
                  <c:v>43679</c:v>
                </c:pt>
                <c:pt idx="235">
                  <c:v>43682</c:v>
                </c:pt>
                <c:pt idx="236">
                  <c:v>43683</c:v>
                </c:pt>
                <c:pt idx="237">
                  <c:v>43684</c:v>
                </c:pt>
                <c:pt idx="238">
                  <c:v>43685</c:v>
                </c:pt>
                <c:pt idx="239">
                  <c:v>43686</c:v>
                </c:pt>
                <c:pt idx="240">
                  <c:v>43689</c:v>
                </c:pt>
                <c:pt idx="241">
                  <c:v>43690</c:v>
                </c:pt>
                <c:pt idx="242">
                  <c:v>43691</c:v>
                </c:pt>
                <c:pt idx="243">
                  <c:v>43692</c:v>
                </c:pt>
                <c:pt idx="244">
                  <c:v>43693</c:v>
                </c:pt>
                <c:pt idx="245">
                  <c:v>43696</c:v>
                </c:pt>
                <c:pt idx="246">
                  <c:v>43697</c:v>
                </c:pt>
                <c:pt idx="247">
                  <c:v>43698</c:v>
                </c:pt>
                <c:pt idx="248">
                  <c:v>43699</c:v>
                </c:pt>
                <c:pt idx="249">
                  <c:v>43700</c:v>
                </c:pt>
                <c:pt idx="250">
                  <c:v>43703</c:v>
                </c:pt>
                <c:pt idx="251">
                  <c:v>43704</c:v>
                </c:pt>
                <c:pt idx="252">
                  <c:v>43705</c:v>
                </c:pt>
                <c:pt idx="253">
                  <c:v>43706</c:v>
                </c:pt>
                <c:pt idx="254">
                  <c:v>43707</c:v>
                </c:pt>
                <c:pt idx="255">
                  <c:v>43710</c:v>
                </c:pt>
                <c:pt idx="256">
                  <c:v>43711</c:v>
                </c:pt>
                <c:pt idx="257">
                  <c:v>43712</c:v>
                </c:pt>
                <c:pt idx="258">
                  <c:v>43713</c:v>
                </c:pt>
                <c:pt idx="259">
                  <c:v>43714</c:v>
                </c:pt>
                <c:pt idx="260">
                  <c:v>43717</c:v>
                </c:pt>
                <c:pt idx="261">
                  <c:v>43718</c:v>
                </c:pt>
                <c:pt idx="262">
                  <c:v>43719</c:v>
                </c:pt>
                <c:pt idx="263">
                  <c:v>43720</c:v>
                </c:pt>
                <c:pt idx="264">
                  <c:v>43721</c:v>
                </c:pt>
                <c:pt idx="265">
                  <c:v>43724</c:v>
                </c:pt>
                <c:pt idx="266">
                  <c:v>43725</c:v>
                </c:pt>
                <c:pt idx="267">
                  <c:v>43726</c:v>
                </c:pt>
                <c:pt idx="268">
                  <c:v>43727</c:v>
                </c:pt>
                <c:pt idx="269">
                  <c:v>43728</c:v>
                </c:pt>
                <c:pt idx="270">
                  <c:v>43731</c:v>
                </c:pt>
                <c:pt idx="271">
                  <c:v>43732</c:v>
                </c:pt>
                <c:pt idx="272">
                  <c:v>43733</c:v>
                </c:pt>
                <c:pt idx="273">
                  <c:v>43734</c:v>
                </c:pt>
                <c:pt idx="274">
                  <c:v>43735</c:v>
                </c:pt>
                <c:pt idx="275">
                  <c:v>43738</c:v>
                </c:pt>
                <c:pt idx="276">
                  <c:v>43739</c:v>
                </c:pt>
                <c:pt idx="277">
                  <c:v>43740</c:v>
                </c:pt>
                <c:pt idx="278">
                  <c:v>43741</c:v>
                </c:pt>
                <c:pt idx="279">
                  <c:v>43742</c:v>
                </c:pt>
                <c:pt idx="280">
                  <c:v>43745</c:v>
                </c:pt>
                <c:pt idx="281">
                  <c:v>43746</c:v>
                </c:pt>
                <c:pt idx="282">
                  <c:v>43747</c:v>
                </c:pt>
                <c:pt idx="283">
                  <c:v>43748</c:v>
                </c:pt>
                <c:pt idx="284">
                  <c:v>43749</c:v>
                </c:pt>
                <c:pt idx="285">
                  <c:v>43752</c:v>
                </c:pt>
                <c:pt idx="286">
                  <c:v>43753</c:v>
                </c:pt>
                <c:pt idx="287">
                  <c:v>43754</c:v>
                </c:pt>
                <c:pt idx="288">
                  <c:v>43755</c:v>
                </c:pt>
                <c:pt idx="289">
                  <c:v>43756</c:v>
                </c:pt>
                <c:pt idx="290">
                  <c:v>43759</c:v>
                </c:pt>
                <c:pt idx="291">
                  <c:v>43760</c:v>
                </c:pt>
                <c:pt idx="292">
                  <c:v>43761</c:v>
                </c:pt>
                <c:pt idx="293">
                  <c:v>43762</c:v>
                </c:pt>
                <c:pt idx="294">
                  <c:v>43763</c:v>
                </c:pt>
                <c:pt idx="295">
                  <c:v>43766</c:v>
                </c:pt>
                <c:pt idx="296">
                  <c:v>43767</c:v>
                </c:pt>
                <c:pt idx="297">
                  <c:v>43768</c:v>
                </c:pt>
                <c:pt idx="298">
                  <c:v>43769</c:v>
                </c:pt>
                <c:pt idx="299">
                  <c:v>43770</c:v>
                </c:pt>
                <c:pt idx="300">
                  <c:v>43773</c:v>
                </c:pt>
                <c:pt idx="301">
                  <c:v>43774</c:v>
                </c:pt>
                <c:pt idx="302">
                  <c:v>43775</c:v>
                </c:pt>
                <c:pt idx="303">
                  <c:v>43776</c:v>
                </c:pt>
                <c:pt idx="304">
                  <c:v>43777</c:v>
                </c:pt>
                <c:pt idx="305">
                  <c:v>43780</c:v>
                </c:pt>
                <c:pt idx="306">
                  <c:v>43781</c:v>
                </c:pt>
                <c:pt idx="307">
                  <c:v>43782</c:v>
                </c:pt>
                <c:pt idx="308">
                  <c:v>43783</c:v>
                </c:pt>
                <c:pt idx="309">
                  <c:v>43784</c:v>
                </c:pt>
                <c:pt idx="310">
                  <c:v>43787</c:v>
                </c:pt>
                <c:pt idx="311">
                  <c:v>43788</c:v>
                </c:pt>
                <c:pt idx="312">
                  <c:v>43789</c:v>
                </c:pt>
                <c:pt idx="313">
                  <c:v>43790</c:v>
                </c:pt>
                <c:pt idx="314">
                  <c:v>43791</c:v>
                </c:pt>
                <c:pt idx="315">
                  <c:v>43794</c:v>
                </c:pt>
                <c:pt idx="316">
                  <c:v>43795</c:v>
                </c:pt>
                <c:pt idx="317">
                  <c:v>43796</c:v>
                </c:pt>
                <c:pt idx="318">
                  <c:v>43797</c:v>
                </c:pt>
                <c:pt idx="319">
                  <c:v>43798</c:v>
                </c:pt>
                <c:pt idx="320">
                  <c:v>43801</c:v>
                </c:pt>
                <c:pt idx="321">
                  <c:v>43802</c:v>
                </c:pt>
                <c:pt idx="322">
                  <c:v>43803</c:v>
                </c:pt>
                <c:pt idx="323">
                  <c:v>43804</c:v>
                </c:pt>
                <c:pt idx="324">
                  <c:v>43805</c:v>
                </c:pt>
                <c:pt idx="325">
                  <c:v>43808</c:v>
                </c:pt>
                <c:pt idx="326">
                  <c:v>43809</c:v>
                </c:pt>
                <c:pt idx="327">
                  <c:v>43810</c:v>
                </c:pt>
                <c:pt idx="328">
                  <c:v>43811</c:v>
                </c:pt>
                <c:pt idx="329">
                  <c:v>43812</c:v>
                </c:pt>
                <c:pt idx="330">
                  <c:v>43815</c:v>
                </c:pt>
                <c:pt idx="331">
                  <c:v>43816</c:v>
                </c:pt>
                <c:pt idx="332">
                  <c:v>43817</c:v>
                </c:pt>
                <c:pt idx="333">
                  <c:v>43818</c:v>
                </c:pt>
                <c:pt idx="334">
                  <c:v>43819</c:v>
                </c:pt>
                <c:pt idx="335">
                  <c:v>43822</c:v>
                </c:pt>
                <c:pt idx="336">
                  <c:v>43823</c:v>
                </c:pt>
                <c:pt idx="337">
                  <c:v>43824</c:v>
                </c:pt>
                <c:pt idx="338">
                  <c:v>43825</c:v>
                </c:pt>
                <c:pt idx="339">
                  <c:v>43826</c:v>
                </c:pt>
                <c:pt idx="340">
                  <c:v>43829</c:v>
                </c:pt>
                <c:pt idx="341">
                  <c:v>43830</c:v>
                </c:pt>
                <c:pt idx="342">
                  <c:v>43831</c:v>
                </c:pt>
                <c:pt idx="343">
                  <c:v>43832</c:v>
                </c:pt>
                <c:pt idx="344">
                  <c:v>43833</c:v>
                </c:pt>
                <c:pt idx="345">
                  <c:v>43836</c:v>
                </c:pt>
                <c:pt idx="346">
                  <c:v>43837</c:v>
                </c:pt>
                <c:pt idx="347">
                  <c:v>43838</c:v>
                </c:pt>
                <c:pt idx="348">
                  <c:v>43839</c:v>
                </c:pt>
                <c:pt idx="349">
                  <c:v>43840</c:v>
                </c:pt>
                <c:pt idx="350">
                  <c:v>43843</c:v>
                </c:pt>
                <c:pt idx="351">
                  <c:v>43844</c:v>
                </c:pt>
                <c:pt idx="352">
                  <c:v>43845</c:v>
                </c:pt>
                <c:pt idx="353">
                  <c:v>43846</c:v>
                </c:pt>
                <c:pt idx="354">
                  <c:v>43847</c:v>
                </c:pt>
                <c:pt idx="355">
                  <c:v>43850</c:v>
                </c:pt>
                <c:pt idx="356">
                  <c:v>43851</c:v>
                </c:pt>
                <c:pt idx="357">
                  <c:v>43852</c:v>
                </c:pt>
                <c:pt idx="358">
                  <c:v>43853</c:v>
                </c:pt>
                <c:pt idx="359">
                  <c:v>43854</c:v>
                </c:pt>
                <c:pt idx="360">
                  <c:v>43857</c:v>
                </c:pt>
                <c:pt idx="361">
                  <c:v>43858</c:v>
                </c:pt>
                <c:pt idx="362">
                  <c:v>43859</c:v>
                </c:pt>
                <c:pt idx="363">
                  <c:v>43860</c:v>
                </c:pt>
                <c:pt idx="364">
                  <c:v>43861</c:v>
                </c:pt>
                <c:pt idx="365">
                  <c:v>43864</c:v>
                </c:pt>
                <c:pt idx="366">
                  <c:v>43865</c:v>
                </c:pt>
                <c:pt idx="367">
                  <c:v>43866</c:v>
                </c:pt>
                <c:pt idx="368">
                  <c:v>43867</c:v>
                </c:pt>
                <c:pt idx="369">
                  <c:v>43868</c:v>
                </c:pt>
                <c:pt idx="370">
                  <c:v>43871</c:v>
                </c:pt>
                <c:pt idx="371">
                  <c:v>43872</c:v>
                </c:pt>
                <c:pt idx="372">
                  <c:v>43873</c:v>
                </c:pt>
                <c:pt idx="373">
                  <c:v>43874</c:v>
                </c:pt>
                <c:pt idx="374">
                  <c:v>43875</c:v>
                </c:pt>
                <c:pt idx="375">
                  <c:v>43878</c:v>
                </c:pt>
                <c:pt idx="376">
                  <c:v>43879</c:v>
                </c:pt>
                <c:pt idx="377">
                  <c:v>43880</c:v>
                </c:pt>
                <c:pt idx="378">
                  <c:v>43881</c:v>
                </c:pt>
                <c:pt idx="379">
                  <c:v>43882</c:v>
                </c:pt>
                <c:pt idx="380">
                  <c:v>43885</c:v>
                </c:pt>
                <c:pt idx="381">
                  <c:v>43886</c:v>
                </c:pt>
                <c:pt idx="382">
                  <c:v>43887</c:v>
                </c:pt>
                <c:pt idx="383">
                  <c:v>43888</c:v>
                </c:pt>
                <c:pt idx="384">
                  <c:v>43889</c:v>
                </c:pt>
                <c:pt idx="385">
                  <c:v>43892</c:v>
                </c:pt>
                <c:pt idx="386">
                  <c:v>43893</c:v>
                </c:pt>
                <c:pt idx="387">
                  <c:v>43894</c:v>
                </c:pt>
                <c:pt idx="388">
                  <c:v>43895</c:v>
                </c:pt>
                <c:pt idx="389">
                  <c:v>43896</c:v>
                </c:pt>
                <c:pt idx="390">
                  <c:v>43899</c:v>
                </c:pt>
                <c:pt idx="391">
                  <c:v>43900</c:v>
                </c:pt>
                <c:pt idx="392">
                  <c:v>43901</c:v>
                </c:pt>
                <c:pt idx="393">
                  <c:v>43902</c:v>
                </c:pt>
                <c:pt idx="394">
                  <c:v>43903</c:v>
                </c:pt>
                <c:pt idx="395">
                  <c:v>43906</c:v>
                </c:pt>
                <c:pt idx="396">
                  <c:v>43907</c:v>
                </c:pt>
                <c:pt idx="397">
                  <c:v>43908</c:v>
                </c:pt>
                <c:pt idx="398">
                  <c:v>43909</c:v>
                </c:pt>
                <c:pt idx="399">
                  <c:v>43910</c:v>
                </c:pt>
                <c:pt idx="400">
                  <c:v>43913</c:v>
                </c:pt>
                <c:pt idx="401">
                  <c:v>43914</c:v>
                </c:pt>
                <c:pt idx="402">
                  <c:v>43915</c:v>
                </c:pt>
                <c:pt idx="403">
                  <c:v>43916</c:v>
                </c:pt>
                <c:pt idx="404">
                  <c:v>43917</c:v>
                </c:pt>
                <c:pt idx="405">
                  <c:v>43920</c:v>
                </c:pt>
                <c:pt idx="406">
                  <c:v>43921</c:v>
                </c:pt>
                <c:pt idx="407">
                  <c:v>43922</c:v>
                </c:pt>
                <c:pt idx="408">
                  <c:v>43923</c:v>
                </c:pt>
                <c:pt idx="409">
                  <c:v>43924</c:v>
                </c:pt>
                <c:pt idx="410">
                  <c:v>43927</c:v>
                </c:pt>
                <c:pt idx="411">
                  <c:v>43928</c:v>
                </c:pt>
                <c:pt idx="412">
                  <c:v>43929</c:v>
                </c:pt>
                <c:pt idx="413">
                  <c:v>43930</c:v>
                </c:pt>
                <c:pt idx="414">
                  <c:v>43931</c:v>
                </c:pt>
                <c:pt idx="415">
                  <c:v>43934</c:v>
                </c:pt>
                <c:pt idx="416">
                  <c:v>43935</c:v>
                </c:pt>
                <c:pt idx="417">
                  <c:v>43936</c:v>
                </c:pt>
                <c:pt idx="418">
                  <c:v>43937</c:v>
                </c:pt>
                <c:pt idx="419">
                  <c:v>43938</c:v>
                </c:pt>
                <c:pt idx="420">
                  <c:v>43941</c:v>
                </c:pt>
                <c:pt idx="421">
                  <c:v>43942</c:v>
                </c:pt>
                <c:pt idx="422">
                  <c:v>43943</c:v>
                </c:pt>
                <c:pt idx="423">
                  <c:v>43944</c:v>
                </c:pt>
                <c:pt idx="424">
                  <c:v>43945</c:v>
                </c:pt>
                <c:pt idx="425">
                  <c:v>43948</c:v>
                </c:pt>
                <c:pt idx="426">
                  <c:v>43949</c:v>
                </c:pt>
                <c:pt idx="427">
                  <c:v>43950</c:v>
                </c:pt>
                <c:pt idx="428">
                  <c:v>43951</c:v>
                </c:pt>
                <c:pt idx="429">
                  <c:v>43952</c:v>
                </c:pt>
                <c:pt idx="430">
                  <c:v>43955</c:v>
                </c:pt>
                <c:pt idx="431">
                  <c:v>43956</c:v>
                </c:pt>
                <c:pt idx="432">
                  <c:v>43957</c:v>
                </c:pt>
                <c:pt idx="433">
                  <c:v>43958</c:v>
                </c:pt>
                <c:pt idx="434">
                  <c:v>43959</c:v>
                </c:pt>
                <c:pt idx="435">
                  <c:v>43962</c:v>
                </c:pt>
                <c:pt idx="436">
                  <c:v>43963</c:v>
                </c:pt>
                <c:pt idx="437">
                  <c:v>43964</c:v>
                </c:pt>
                <c:pt idx="438">
                  <c:v>43965</c:v>
                </c:pt>
                <c:pt idx="439">
                  <c:v>43966</c:v>
                </c:pt>
                <c:pt idx="440">
                  <c:v>43969</c:v>
                </c:pt>
                <c:pt idx="441">
                  <c:v>43970</c:v>
                </c:pt>
                <c:pt idx="442">
                  <c:v>43971</c:v>
                </c:pt>
                <c:pt idx="443">
                  <c:v>43972</c:v>
                </c:pt>
                <c:pt idx="444">
                  <c:v>43973</c:v>
                </c:pt>
                <c:pt idx="445">
                  <c:v>43976</c:v>
                </c:pt>
                <c:pt idx="446">
                  <c:v>43977</c:v>
                </c:pt>
                <c:pt idx="447">
                  <c:v>43978</c:v>
                </c:pt>
                <c:pt idx="448">
                  <c:v>43979</c:v>
                </c:pt>
                <c:pt idx="449">
                  <c:v>43980</c:v>
                </c:pt>
                <c:pt idx="450">
                  <c:v>43983</c:v>
                </c:pt>
                <c:pt idx="451">
                  <c:v>43984</c:v>
                </c:pt>
                <c:pt idx="452">
                  <c:v>43985</c:v>
                </c:pt>
                <c:pt idx="453">
                  <c:v>43986</c:v>
                </c:pt>
                <c:pt idx="454">
                  <c:v>43987</c:v>
                </c:pt>
                <c:pt idx="455">
                  <c:v>43990</c:v>
                </c:pt>
                <c:pt idx="456">
                  <c:v>43991</c:v>
                </c:pt>
                <c:pt idx="457">
                  <c:v>43992</c:v>
                </c:pt>
                <c:pt idx="458">
                  <c:v>43993</c:v>
                </c:pt>
                <c:pt idx="459">
                  <c:v>43994</c:v>
                </c:pt>
                <c:pt idx="460">
                  <c:v>43997</c:v>
                </c:pt>
                <c:pt idx="461">
                  <c:v>43998</c:v>
                </c:pt>
                <c:pt idx="462">
                  <c:v>43999</c:v>
                </c:pt>
                <c:pt idx="463">
                  <c:v>44000</c:v>
                </c:pt>
                <c:pt idx="464">
                  <c:v>44001</c:v>
                </c:pt>
                <c:pt idx="465">
                  <c:v>44004</c:v>
                </c:pt>
                <c:pt idx="466">
                  <c:v>44005</c:v>
                </c:pt>
                <c:pt idx="467">
                  <c:v>44006</c:v>
                </c:pt>
                <c:pt idx="468">
                  <c:v>44007</c:v>
                </c:pt>
                <c:pt idx="469">
                  <c:v>44008</c:v>
                </c:pt>
                <c:pt idx="470">
                  <c:v>44011</c:v>
                </c:pt>
                <c:pt idx="471">
                  <c:v>44012</c:v>
                </c:pt>
                <c:pt idx="472">
                  <c:v>44013</c:v>
                </c:pt>
                <c:pt idx="473">
                  <c:v>44014</c:v>
                </c:pt>
                <c:pt idx="474">
                  <c:v>44015</c:v>
                </c:pt>
                <c:pt idx="475">
                  <c:v>44018</c:v>
                </c:pt>
                <c:pt idx="476">
                  <c:v>44019</c:v>
                </c:pt>
                <c:pt idx="477">
                  <c:v>44020</c:v>
                </c:pt>
                <c:pt idx="478">
                  <c:v>44021</c:v>
                </c:pt>
                <c:pt idx="479">
                  <c:v>44022</c:v>
                </c:pt>
                <c:pt idx="480">
                  <c:v>44025</c:v>
                </c:pt>
                <c:pt idx="481">
                  <c:v>44026</c:v>
                </c:pt>
                <c:pt idx="482">
                  <c:v>44027</c:v>
                </c:pt>
                <c:pt idx="483">
                  <c:v>44028</c:v>
                </c:pt>
                <c:pt idx="484">
                  <c:v>44029</c:v>
                </c:pt>
                <c:pt idx="485">
                  <c:v>44032</c:v>
                </c:pt>
                <c:pt idx="486">
                  <c:v>44033</c:v>
                </c:pt>
                <c:pt idx="487">
                  <c:v>44034</c:v>
                </c:pt>
                <c:pt idx="488">
                  <c:v>44035</c:v>
                </c:pt>
                <c:pt idx="489">
                  <c:v>44036</c:v>
                </c:pt>
                <c:pt idx="490">
                  <c:v>44039</c:v>
                </c:pt>
                <c:pt idx="491">
                  <c:v>44040</c:v>
                </c:pt>
                <c:pt idx="492">
                  <c:v>44041</c:v>
                </c:pt>
                <c:pt idx="493">
                  <c:v>44042</c:v>
                </c:pt>
                <c:pt idx="494">
                  <c:v>44043</c:v>
                </c:pt>
                <c:pt idx="495">
                  <c:v>44046</c:v>
                </c:pt>
                <c:pt idx="496">
                  <c:v>44047</c:v>
                </c:pt>
                <c:pt idx="497">
                  <c:v>44048</c:v>
                </c:pt>
                <c:pt idx="498">
                  <c:v>44049</c:v>
                </c:pt>
                <c:pt idx="499">
                  <c:v>44050</c:v>
                </c:pt>
                <c:pt idx="500">
                  <c:v>44053</c:v>
                </c:pt>
                <c:pt idx="501">
                  <c:v>44054</c:v>
                </c:pt>
                <c:pt idx="502">
                  <c:v>44055</c:v>
                </c:pt>
                <c:pt idx="503">
                  <c:v>44056</c:v>
                </c:pt>
                <c:pt idx="504">
                  <c:v>44057</c:v>
                </c:pt>
                <c:pt idx="505">
                  <c:v>44060</c:v>
                </c:pt>
                <c:pt idx="506">
                  <c:v>44061</c:v>
                </c:pt>
                <c:pt idx="507">
                  <c:v>44062</c:v>
                </c:pt>
                <c:pt idx="508">
                  <c:v>44063</c:v>
                </c:pt>
                <c:pt idx="509">
                  <c:v>44064</c:v>
                </c:pt>
                <c:pt idx="510">
                  <c:v>44067</c:v>
                </c:pt>
                <c:pt idx="511">
                  <c:v>44068</c:v>
                </c:pt>
                <c:pt idx="512">
                  <c:v>44069</c:v>
                </c:pt>
                <c:pt idx="513">
                  <c:v>44070</c:v>
                </c:pt>
                <c:pt idx="514">
                  <c:v>44071</c:v>
                </c:pt>
                <c:pt idx="515">
                  <c:v>44074</c:v>
                </c:pt>
                <c:pt idx="516">
                  <c:v>44075</c:v>
                </c:pt>
                <c:pt idx="517">
                  <c:v>44076</c:v>
                </c:pt>
                <c:pt idx="518">
                  <c:v>44077</c:v>
                </c:pt>
                <c:pt idx="519">
                  <c:v>44078</c:v>
                </c:pt>
                <c:pt idx="520">
                  <c:v>44081</c:v>
                </c:pt>
                <c:pt idx="521">
                  <c:v>44082</c:v>
                </c:pt>
                <c:pt idx="522">
                  <c:v>44083</c:v>
                </c:pt>
                <c:pt idx="523">
                  <c:v>44084</c:v>
                </c:pt>
                <c:pt idx="524">
                  <c:v>44085</c:v>
                </c:pt>
                <c:pt idx="525">
                  <c:v>44088</c:v>
                </c:pt>
                <c:pt idx="526">
                  <c:v>44089</c:v>
                </c:pt>
                <c:pt idx="527">
                  <c:v>44090</c:v>
                </c:pt>
                <c:pt idx="528">
                  <c:v>44091</c:v>
                </c:pt>
                <c:pt idx="529">
                  <c:v>44092</c:v>
                </c:pt>
                <c:pt idx="530">
                  <c:v>44095</c:v>
                </c:pt>
                <c:pt idx="531">
                  <c:v>44096</c:v>
                </c:pt>
                <c:pt idx="532">
                  <c:v>44097</c:v>
                </c:pt>
                <c:pt idx="533">
                  <c:v>44098</c:v>
                </c:pt>
                <c:pt idx="534">
                  <c:v>44099</c:v>
                </c:pt>
                <c:pt idx="535">
                  <c:v>44102</c:v>
                </c:pt>
                <c:pt idx="536">
                  <c:v>44103</c:v>
                </c:pt>
                <c:pt idx="537">
                  <c:v>44104</c:v>
                </c:pt>
                <c:pt idx="538">
                  <c:v>44105</c:v>
                </c:pt>
                <c:pt idx="539">
                  <c:v>44106</c:v>
                </c:pt>
                <c:pt idx="540">
                  <c:v>44109</c:v>
                </c:pt>
                <c:pt idx="541">
                  <c:v>44110</c:v>
                </c:pt>
                <c:pt idx="542">
                  <c:v>44111</c:v>
                </c:pt>
                <c:pt idx="543">
                  <c:v>44112</c:v>
                </c:pt>
                <c:pt idx="544">
                  <c:v>44113</c:v>
                </c:pt>
                <c:pt idx="545">
                  <c:v>44116</c:v>
                </c:pt>
                <c:pt idx="546">
                  <c:v>44117</c:v>
                </c:pt>
                <c:pt idx="547">
                  <c:v>44118</c:v>
                </c:pt>
                <c:pt idx="548">
                  <c:v>44119</c:v>
                </c:pt>
                <c:pt idx="549">
                  <c:v>44120</c:v>
                </c:pt>
                <c:pt idx="550">
                  <c:v>44123</c:v>
                </c:pt>
                <c:pt idx="551">
                  <c:v>44124</c:v>
                </c:pt>
                <c:pt idx="552">
                  <c:v>44125</c:v>
                </c:pt>
                <c:pt idx="553">
                  <c:v>44126</c:v>
                </c:pt>
                <c:pt idx="554">
                  <c:v>44127</c:v>
                </c:pt>
                <c:pt idx="555">
                  <c:v>44130</c:v>
                </c:pt>
                <c:pt idx="556">
                  <c:v>44131</c:v>
                </c:pt>
                <c:pt idx="557">
                  <c:v>44132</c:v>
                </c:pt>
                <c:pt idx="558">
                  <c:v>44133</c:v>
                </c:pt>
                <c:pt idx="559">
                  <c:v>44134</c:v>
                </c:pt>
                <c:pt idx="560">
                  <c:v>44137</c:v>
                </c:pt>
                <c:pt idx="561">
                  <c:v>44138</c:v>
                </c:pt>
                <c:pt idx="562">
                  <c:v>44139</c:v>
                </c:pt>
                <c:pt idx="563">
                  <c:v>44140</c:v>
                </c:pt>
                <c:pt idx="564">
                  <c:v>44141</c:v>
                </c:pt>
                <c:pt idx="565">
                  <c:v>44144</c:v>
                </c:pt>
                <c:pt idx="566">
                  <c:v>44145</c:v>
                </c:pt>
                <c:pt idx="567">
                  <c:v>44146</c:v>
                </c:pt>
                <c:pt idx="568">
                  <c:v>44147</c:v>
                </c:pt>
                <c:pt idx="569">
                  <c:v>44148</c:v>
                </c:pt>
                <c:pt idx="570">
                  <c:v>44151</c:v>
                </c:pt>
                <c:pt idx="571">
                  <c:v>44152</c:v>
                </c:pt>
                <c:pt idx="572">
                  <c:v>44153</c:v>
                </c:pt>
                <c:pt idx="573">
                  <c:v>44154</c:v>
                </c:pt>
                <c:pt idx="574">
                  <c:v>44155</c:v>
                </c:pt>
                <c:pt idx="575">
                  <c:v>44158</c:v>
                </c:pt>
                <c:pt idx="576">
                  <c:v>44159</c:v>
                </c:pt>
                <c:pt idx="577">
                  <c:v>44160</c:v>
                </c:pt>
                <c:pt idx="578">
                  <c:v>44161</c:v>
                </c:pt>
                <c:pt idx="579">
                  <c:v>44162</c:v>
                </c:pt>
                <c:pt idx="580">
                  <c:v>44165</c:v>
                </c:pt>
                <c:pt idx="581">
                  <c:v>44166</c:v>
                </c:pt>
                <c:pt idx="582">
                  <c:v>44167</c:v>
                </c:pt>
                <c:pt idx="583">
                  <c:v>44168</c:v>
                </c:pt>
                <c:pt idx="584">
                  <c:v>44169</c:v>
                </c:pt>
                <c:pt idx="585">
                  <c:v>44172</c:v>
                </c:pt>
                <c:pt idx="586">
                  <c:v>44173</c:v>
                </c:pt>
                <c:pt idx="587">
                  <c:v>44174</c:v>
                </c:pt>
                <c:pt idx="588">
                  <c:v>44175</c:v>
                </c:pt>
                <c:pt idx="589">
                  <c:v>44176</c:v>
                </c:pt>
                <c:pt idx="590">
                  <c:v>44179</c:v>
                </c:pt>
                <c:pt idx="591">
                  <c:v>44180</c:v>
                </c:pt>
                <c:pt idx="592">
                  <c:v>44181</c:v>
                </c:pt>
                <c:pt idx="593">
                  <c:v>44182</c:v>
                </c:pt>
                <c:pt idx="594">
                  <c:v>44183</c:v>
                </c:pt>
                <c:pt idx="595">
                  <c:v>44186</c:v>
                </c:pt>
                <c:pt idx="596">
                  <c:v>44187</c:v>
                </c:pt>
                <c:pt idx="597">
                  <c:v>44188</c:v>
                </c:pt>
                <c:pt idx="598">
                  <c:v>44189</c:v>
                </c:pt>
                <c:pt idx="599">
                  <c:v>44190</c:v>
                </c:pt>
                <c:pt idx="600">
                  <c:v>44193</c:v>
                </c:pt>
                <c:pt idx="601">
                  <c:v>44194</c:v>
                </c:pt>
                <c:pt idx="602">
                  <c:v>44195</c:v>
                </c:pt>
                <c:pt idx="603">
                  <c:v>44196</c:v>
                </c:pt>
                <c:pt idx="604">
                  <c:v>44197</c:v>
                </c:pt>
                <c:pt idx="605">
                  <c:v>44200</c:v>
                </c:pt>
                <c:pt idx="606">
                  <c:v>44201</c:v>
                </c:pt>
                <c:pt idx="607">
                  <c:v>44202</c:v>
                </c:pt>
                <c:pt idx="608">
                  <c:v>44203</c:v>
                </c:pt>
                <c:pt idx="609">
                  <c:v>44204</c:v>
                </c:pt>
                <c:pt idx="610">
                  <c:v>44207</c:v>
                </c:pt>
                <c:pt idx="611">
                  <c:v>44208</c:v>
                </c:pt>
                <c:pt idx="612">
                  <c:v>44209</c:v>
                </c:pt>
                <c:pt idx="613">
                  <c:v>44210</c:v>
                </c:pt>
                <c:pt idx="614">
                  <c:v>44211</c:v>
                </c:pt>
                <c:pt idx="615">
                  <c:v>44214</c:v>
                </c:pt>
                <c:pt idx="616">
                  <c:v>44215</c:v>
                </c:pt>
                <c:pt idx="617">
                  <c:v>44216</c:v>
                </c:pt>
                <c:pt idx="618">
                  <c:v>44217</c:v>
                </c:pt>
                <c:pt idx="619">
                  <c:v>44218</c:v>
                </c:pt>
                <c:pt idx="620">
                  <c:v>44221</c:v>
                </c:pt>
                <c:pt idx="621">
                  <c:v>44222</c:v>
                </c:pt>
                <c:pt idx="622">
                  <c:v>44223</c:v>
                </c:pt>
                <c:pt idx="623">
                  <c:v>44224</c:v>
                </c:pt>
                <c:pt idx="624">
                  <c:v>44225</c:v>
                </c:pt>
                <c:pt idx="625">
                  <c:v>44228</c:v>
                </c:pt>
                <c:pt idx="626">
                  <c:v>44229</c:v>
                </c:pt>
                <c:pt idx="627">
                  <c:v>44230</c:v>
                </c:pt>
                <c:pt idx="628">
                  <c:v>44231</c:v>
                </c:pt>
                <c:pt idx="629">
                  <c:v>44232</c:v>
                </c:pt>
                <c:pt idx="630">
                  <c:v>44235</c:v>
                </c:pt>
                <c:pt idx="631">
                  <c:v>44236</c:v>
                </c:pt>
                <c:pt idx="632">
                  <c:v>44237</c:v>
                </c:pt>
                <c:pt idx="633">
                  <c:v>44238</c:v>
                </c:pt>
                <c:pt idx="634">
                  <c:v>44239</c:v>
                </c:pt>
                <c:pt idx="635">
                  <c:v>44242</c:v>
                </c:pt>
                <c:pt idx="636">
                  <c:v>44243</c:v>
                </c:pt>
                <c:pt idx="637">
                  <c:v>44244</c:v>
                </c:pt>
                <c:pt idx="638">
                  <c:v>44245</c:v>
                </c:pt>
                <c:pt idx="639">
                  <c:v>44246</c:v>
                </c:pt>
                <c:pt idx="640">
                  <c:v>44249</c:v>
                </c:pt>
                <c:pt idx="641">
                  <c:v>44250</c:v>
                </c:pt>
                <c:pt idx="642">
                  <c:v>44251</c:v>
                </c:pt>
                <c:pt idx="643">
                  <c:v>44252</c:v>
                </c:pt>
                <c:pt idx="644">
                  <c:v>44253</c:v>
                </c:pt>
                <c:pt idx="645">
                  <c:v>44256</c:v>
                </c:pt>
                <c:pt idx="646">
                  <c:v>44257</c:v>
                </c:pt>
                <c:pt idx="647">
                  <c:v>44258</c:v>
                </c:pt>
                <c:pt idx="648">
                  <c:v>44259</c:v>
                </c:pt>
                <c:pt idx="649">
                  <c:v>44260</c:v>
                </c:pt>
                <c:pt idx="650">
                  <c:v>44263</c:v>
                </c:pt>
                <c:pt idx="651">
                  <c:v>44264</c:v>
                </c:pt>
                <c:pt idx="652">
                  <c:v>44265</c:v>
                </c:pt>
                <c:pt idx="653">
                  <c:v>44266</c:v>
                </c:pt>
                <c:pt idx="654">
                  <c:v>44267</c:v>
                </c:pt>
                <c:pt idx="655">
                  <c:v>44270</c:v>
                </c:pt>
                <c:pt idx="656">
                  <c:v>44271</c:v>
                </c:pt>
                <c:pt idx="657">
                  <c:v>44272</c:v>
                </c:pt>
                <c:pt idx="658">
                  <c:v>44273</c:v>
                </c:pt>
                <c:pt idx="659">
                  <c:v>44274</c:v>
                </c:pt>
                <c:pt idx="660">
                  <c:v>44277</c:v>
                </c:pt>
                <c:pt idx="661">
                  <c:v>44278</c:v>
                </c:pt>
                <c:pt idx="662">
                  <c:v>44279</c:v>
                </c:pt>
                <c:pt idx="663">
                  <c:v>44280</c:v>
                </c:pt>
                <c:pt idx="664">
                  <c:v>44281</c:v>
                </c:pt>
                <c:pt idx="665">
                  <c:v>44284</c:v>
                </c:pt>
                <c:pt idx="666">
                  <c:v>44285</c:v>
                </c:pt>
                <c:pt idx="667">
                  <c:v>44286</c:v>
                </c:pt>
                <c:pt idx="668">
                  <c:v>44287</c:v>
                </c:pt>
                <c:pt idx="669">
                  <c:v>44288</c:v>
                </c:pt>
                <c:pt idx="670">
                  <c:v>44291</c:v>
                </c:pt>
                <c:pt idx="671">
                  <c:v>44292</c:v>
                </c:pt>
                <c:pt idx="672">
                  <c:v>44293</c:v>
                </c:pt>
                <c:pt idx="673">
                  <c:v>44294</c:v>
                </c:pt>
                <c:pt idx="674">
                  <c:v>44295</c:v>
                </c:pt>
                <c:pt idx="675">
                  <c:v>44298</c:v>
                </c:pt>
                <c:pt idx="676">
                  <c:v>44299</c:v>
                </c:pt>
                <c:pt idx="677">
                  <c:v>44300</c:v>
                </c:pt>
                <c:pt idx="678">
                  <c:v>44301</c:v>
                </c:pt>
                <c:pt idx="679">
                  <c:v>44302</c:v>
                </c:pt>
                <c:pt idx="680">
                  <c:v>44305</c:v>
                </c:pt>
                <c:pt idx="681">
                  <c:v>44306</c:v>
                </c:pt>
                <c:pt idx="682">
                  <c:v>44307</c:v>
                </c:pt>
                <c:pt idx="683">
                  <c:v>44308</c:v>
                </c:pt>
                <c:pt idx="684">
                  <c:v>44309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44319</c:v>
                </c:pt>
                <c:pt idx="691">
                  <c:v>44320</c:v>
                </c:pt>
                <c:pt idx="692">
                  <c:v>44321</c:v>
                </c:pt>
                <c:pt idx="693">
                  <c:v>44322</c:v>
                </c:pt>
                <c:pt idx="694">
                  <c:v>44323</c:v>
                </c:pt>
                <c:pt idx="695">
                  <c:v>44326</c:v>
                </c:pt>
                <c:pt idx="696">
                  <c:v>44327</c:v>
                </c:pt>
                <c:pt idx="697">
                  <c:v>44328</c:v>
                </c:pt>
                <c:pt idx="698">
                  <c:v>44329</c:v>
                </c:pt>
                <c:pt idx="699">
                  <c:v>44330</c:v>
                </c:pt>
                <c:pt idx="700">
                  <c:v>44333</c:v>
                </c:pt>
                <c:pt idx="701">
                  <c:v>44334</c:v>
                </c:pt>
                <c:pt idx="702">
                  <c:v>44335</c:v>
                </c:pt>
                <c:pt idx="703">
                  <c:v>44336</c:v>
                </c:pt>
                <c:pt idx="704">
                  <c:v>44337</c:v>
                </c:pt>
                <c:pt idx="705">
                  <c:v>44340</c:v>
                </c:pt>
                <c:pt idx="706">
                  <c:v>44341</c:v>
                </c:pt>
                <c:pt idx="707">
                  <c:v>44342</c:v>
                </c:pt>
                <c:pt idx="708">
                  <c:v>44343</c:v>
                </c:pt>
                <c:pt idx="709">
                  <c:v>44344</c:v>
                </c:pt>
                <c:pt idx="710">
                  <c:v>44347</c:v>
                </c:pt>
                <c:pt idx="711">
                  <c:v>44348</c:v>
                </c:pt>
                <c:pt idx="712">
                  <c:v>44349</c:v>
                </c:pt>
                <c:pt idx="713">
                  <c:v>44350</c:v>
                </c:pt>
                <c:pt idx="714">
                  <c:v>44351</c:v>
                </c:pt>
                <c:pt idx="715">
                  <c:v>44354</c:v>
                </c:pt>
                <c:pt idx="716">
                  <c:v>44355</c:v>
                </c:pt>
                <c:pt idx="717">
                  <c:v>44356</c:v>
                </c:pt>
                <c:pt idx="718">
                  <c:v>44357</c:v>
                </c:pt>
                <c:pt idx="719">
                  <c:v>44358</c:v>
                </c:pt>
                <c:pt idx="720">
                  <c:v>44361</c:v>
                </c:pt>
                <c:pt idx="721">
                  <c:v>44362</c:v>
                </c:pt>
                <c:pt idx="722">
                  <c:v>44363</c:v>
                </c:pt>
                <c:pt idx="723">
                  <c:v>44364</c:v>
                </c:pt>
                <c:pt idx="724">
                  <c:v>44365</c:v>
                </c:pt>
                <c:pt idx="725">
                  <c:v>44368</c:v>
                </c:pt>
                <c:pt idx="726">
                  <c:v>44369</c:v>
                </c:pt>
                <c:pt idx="727">
                  <c:v>44370</c:v>
                </c:pt>
                <c:pt idx="728">
                  <c:v>44371</c:v>
                </c:pt>
                <c:pt idx="729">
                  <c:v>44372</c:v>
                </c:pt>
                <c:pt idx="730">
                  <c:v>44375</c:v>
                </c:pt>
                <c:pt idx="731">
                  <c:v>44376</c:v>
                </c:pt>
                <c:pt idx="732">
                  <c:v>44377</c:v>
                </c:pt>
                <c:pt idx="733">
                  <c:v>44378</c:v>
                </c:pt>
                <c:pt idx="734">
                  <c:v>44379</c:v>
                </c:pt>
                <c:pt idx="735">
                  <c:v>44382</c:v>
                </c:pt>
                <c:pt idx="736">
                  <c:v>44383</c:v>
                </c:pt>
                <c:pt idx="737">
                  <c:v>44384</c:v>
                </c:pt>
                <c:pt idx="738">
                  <c:v>44385</c:v>
                </c:pt>
                <c:pt idx="739">
                  <c:v>44386</c:v>
                </c:pt>
                <c:pt idx="740">
                  <c:v>44389</c:v>
                </c:pt>
                <c:pt idx="741">
                  <c:v>44390</c:v>
                </c:pt>
                <c:pt idx="742">
                  <c:v>44391</c:v>
                </c:pt>
                <c:pt idx="743">
                  <c:v>44392</c:v>
                </c:pt>
                <c:pt idx="744">
                  <c:v>44393</c:v>
                </c:pt>
                <c:pt idx="745">
                  <c:v>44396</c:v>
                </c:pt>
                <c:pt idx="746">
                  <c:v>44397</c:v>
                </c:pt>
                <c:pt idx="747">
                  <c:v>44398</c:v>
                </c:pt>
                <c:pt idx="748">
                  <c:v>44399</c:v>
                </c:pt>
                <c:pt idx="749">
                  <c:v>44400</c:v>
                </c:pt>
                <c:pt idx="750">
                  <c:v>44403</c:v>
                </c:pt>
                <c:pt idx="751">
                  <c:v>44404</c:v>
                </c:pt>
                <c:pt idx="752">
                  <c:v>44405</c:v>
                </c:pt>
                <c:pt idx="753">
                  <c:v>44406</c:v>
                </c:pt>
                <c:pt idx="754">
                  <c:v>44407</c:v>
                </c:pt>
                <c:pt idx="755">
                  <c:v>44410</c:v>
                </c:pt>
                <c:pt idx="756">
                  <c:v>44411</c:v>
                </c:pt>
                <c:pt idx="757">
                  <c:v>44412</c:v>
                </c:pt>
                <c:pt idx="758">
                  <c:v>44413</c:v>
                </c:pt>
                <c:pt idx="759">
                  <c:v>44414</c:v>
                </c:pt>
                <c:pt idx="760">
                  <c:v>44417</c:v>
                </c:pt>
                <c:pt idx="761">
                  <c:v>44418</c:v>
                </c:pt>
                <c:pt idx="762">
                  <c:v>44419</c:v>
                </c:pt>
                <c:pt idx="763">
                  <c:v>44420</c:v>
                </c:pt>
                <c:pt idx="764">
                  <c:v>44421</c:v>
                </c:pt>
                <c:pt idx="765">
                  <c:v>44424</c:v>
                </c:pt>
                <c:pt idx="766">
                  <c:v>44425</c:v>
                </c:pt>
                <c:pt idx="767">
                  <c:v>44426</c:v>
                </c:pt>
                <c:pt idx="768">
                  <c:v>44427</c:v>
                </c:pt>
                <c:pt idx="769">
                  <c:v>44428</c:v>
                </c:pt>
                <c:pt idx="770">
                  <c:v>44431</c:v>
                </c:pt>
                <c:pt idx="771">
                  <c:v>44432</c:v>
                </c:pt>
                <c:pt idx="772">
                  <c:v>44433</c:v>
                </c:pt>
                <c:pt idx="773">
                  <c:v>44434</c:v>
                </c:pt>
                <c:pt idx="774">
                  <c:v>44435</c:v>
                </c:pt>
                <c:pt idx="775">
                  <c:v>44438</c:v>
                </c:pt>
                <c:pt idx="776">
                  <c:v>44439</c:v>
                </c:pt>
                <c:pt idx="777">
                  <c:v>44440</c:v>
                </c:pt>
                <c:pt idx="778">
                  <c:v>44441</c:v>
                </c:pt>
                <c:pt idx="779">
                  <c:v>44442</c:v>
                </c:pt>
                <c:pt idx="780">
                  <c:v>44445</c:v>
                </c:pt>
                <c:pt idx="781">
                  <c:v>44446</c:v>
                </c:pt>
                <c:pt idx="782">
                  <c:v>44447</c:v>
                </c:pt>
                <c:pt idx="783">
                  <c:v>44448</c:v>
                </c:pt>
                <c:pt idx="784">
                  <c:v>44449</c:v>
                </c:pt>
                <c:pt idx="785">
                  <c:v>44452</c:v>
                </c:pt>
                <c:pt idx="786">
                  <c:v>44453</c:v>
                </c:pt>
                <c:pt idx="787">
                  <c:v>44454</c:v>
                </c:pt>
                <c:pt idx="788">
                  <c:v>44455</c:v>
                </c:pt>
                <c:pt idx="789">
                  <c:v>44456</c:v>
                </c:pt>
                <c:pt idx="790">
                  <c:v>44459</c:v>
                </c:pt>
                <c:pt idx="791">
                  <c:v>44460</c:v>
                </c:pt>
                <c:pt idx="792">
                  <c:v>44461</c:v>
                </c:pt>
                <c:pt idx="793">
                  <c:v>44462</c:v>
                </c:pt>
                <c:pt idx="794">
                  <c:v>44463</c:v>
                </c:pt>
                <c:pt idx="795">
                  <c:v>44466</c:v>
                </c:pt>
                <c:pt idx="796">
                  <c:v>44467</c:v>
                </c:pt>
                <c:pt idx="797">
                  <c:v>44468</c:v>
                </c:pt>
                <c:pt idx="798">
                  <c:v>44469</c:v>
                </c:pt>
                <c:pt idx="799">
                  <c:v>44470</c:v>
                </c:pt>
                <c:pt idx="800">
                  <c:v>44473</c:v>
                </c:pt>
                <c:pt idx="801">
                  <c:v>44474</c:v>
                </c:pt>
                <c:pt idx="802">
                  <c:v>44475</c:v>
                </c:pt>
                <c:pt idx="803">
                  <c:v>44476</c:v>
                </c:pt>
                <c:pt idx="804">
                  <c:v>44477</c:v>
                </c:pt>
                <c:pt idx="805">
                  <c:v>44480</c:v>
                </c:pt>
                <c:pt idx="806">
                  <c:v>44481</c:v>
                </c:pt>
                <c:pt idx="807">
                  <c:v>44482</c:v>
                </c:pt>
                <c:pt idx="808">
                  <c:v>44483</c:v>
                </c:pt>
                <c:pt idx="809">
                  <c:v>44484</c:v>
                </c:pt>
                <c:pt idx="810">
                  <c:v>44487</c:v>
                </c:pt>
                <c:pt idx="811">
                  <c:v>44488</c:v>
                </c:pt>
                <c:pt idx="812">
                  <c:v>44489</c:v>
                </c:pt>
                <c:pt idx="813">
                  <c:v>44490</c:v>
                </c:pt>
                <c:pt idx="814">
                  <c:v>44491</c:v>
                </c:pt>
                <c:pt idx="815">
                  <c:v>44494</c:v>
                </c:pt>
                <c:pt idx="816">
                  <c:v>44495</c:v>
                </c:pt>
                <c:pt idx="817">
                  <c:v>44496</c:v>
                </c:pt>
                <c:pt idx="818">
                  <c:v>44497</c:v>
                </c:pt>
                <c:pt idx="819">
                  <c:v>44498</c:v>
                </c:pt>
                <c:pt idx="820">
                  <c:v>44501</c:v>
                </c:pt>
                <c:pt idx="821">
                  <c:v>44502</c:v>
                </c:pt>
                <c:pt idx="822">
                  <c:v>44503</c:v>
                </c:pt>
                <c:pt idx="823">
                  <c:v>44504</c:v>
                </c:pt>
                <c:pt idx="824">
                  <c:v>44505</c:v>
                </c:pt>
                <c:pt idx="825">
                  <c:v>44508</c:v>
                </c:pt>
                <c:pt idx="826">
                  <c:v>44509</c:v>
                </c:pt>
                <c:pt idx="827">
                  <c:v>44510</c:v>
                </c:pt>
                <c:pt idx="828">
                  <c:v>44511</c:v>
                </c:pt>
                <c:pt idx="829">
                  <c:v>44512</c:v>
                </c:pt>
                <c:pt idx="830">
                  <c:v>44515</c:v>
                </c:pt>
                <c:pt idx="831">
                  <c:v>44516</c:v>
                </c:pt>
                <c:pt idx="832">
                  <c:v>44517</c:v>
                </c:pt>
                <c:pt idx="833">
                  <c:v>44518</c:v>
                </c:pt>
                <c:pt idx="834">
                  <c:v>44519</c:v>
                </c:pt>
                <c:pt idx="835">
                  <c:v>44522</c:v>
                </c:pt>
                <c:pt idx="836">
                  <c:v>44523</c:v>
                </c:pt>
                <c:pt idx="837">
                  <c:v>44524</c:v>
                </c:pt>
                <c:pt idx="838">
                  <c:v>44525</c:v>
                </c:pt>
                <c:pt idx="839">
                  <c:v>44526</c:v>
                </c:pt>
                <c:pt idx="840">
                  <c:v>44529</c:v>
                </c:pt>
                <c:pt idx="841">
                  <c:v>44530</c:v>
                </c:pt>
                <c:pt idx="842">
                  <c:v>44531</c:v>
                </c:pt>
                <c:pt idx="843">
                  <c:v>44532</c:v>
                </c:pt>
                <c:pt idx="844">
                  <c:v>44533</c:v>
                </c:pt>
                <c:pt idx="845">
                  <c:v>44536</c:v>
                </c:pt>
                <c:pt idx="846">
                  <c:v>44537</c:v>
                </c:pt>
                <c:pt idx="847">
                  <c:v>44538</c:v>
                </c:pt>
                <c:pt idx="848">
                  <c:v>44539</c:v>
                </c:pt>
                <c:pt idx="849">
                  <c:v>44540</c:v>
                </c:pt>
                <c:pt idx="850">
                  <c:v>44543</c:v>
                </c:pt>
                <c:pt idx="851">
                  <c:v>44544</c:v>
                </c:pt>
                <c:pt idx="852">
                  <c:v>44545</c:v>
                </c:pt>
                <c:pt idx="853">
                  <c:v>44546</c:v>
                </c:pt>
                <c:pt idx="854">
                  <c:v>44547</c:v>
                </c:pt>
                <c:pt idx="855">
                  <c:v>44550</c:v>
                </c:pt>
                <c:pt idx="856">
                  <c:v>44551</c:v>
                </c:pt>
                <c:pt idx="857">
                  <c:v>44552</c:v>
                </c:pt>
                <c:pt idx="858">
                  <c:v>44553</c:v>
                </c:pt>
                <c:pt idx="859">
                  <c:v>44554</c:v>
                </c:pt>
                <c:pt idx="860">
                  <c:v>44557</c:v>
                </c:pt>
                <c:pt idx="861">
                  <c:v>44558</c:v>
                </c:pt>
                <c:pt idx="862">
                  <c:v>44559</c:v>
                </c:pt>
                <c:pt idx="863">
                  <c:v>44560</c:v>
                </c:pt>
                <c:pt idx="864">
                  <c:v>44561</c:v>
                </c:pt>
                <c:pt idx="865">
                  <c:v>44564</c:v>
                </c:pt>
                <c:pt idx="866">
                  <c:v>44565</c:v>
                </c:pt>
                <c:pt idx="867">
                  <c:v>44566</c:v>
                </c:pt>
                <c:pt idx="868">
                  <c:v>44567</c:v>
                </c:pt>
                <c:pt idx="869">
                  <c:v>44568</c:v>
                </c:pt>
                <c:pt idx="870">
                  <c:v>44571</c:v>
                </c:pt>
                <c:pt idx="871">
                  <c:v>44572</c:v>
                </c:pt>
                <c:pt idx="872">
                  <c:v>44573</c:v>
                </c:pt>
                <c:pt idx="873">
                  <c:v>44574</c:v>
                </c:pt>
                <c:pt idx="874">
                  <c:v>44575</c:v>
                </c:pt>
                <c:pt idx="875">
                  <c:v>44578</c:v>
                </c:pt>
                <c:pt idx="876">
                  <c:v>44579</c:v>
                </c:pt>
                <c:pt idx="877">
                  <c:v>44580</c:v>
                </c:pt>
                <c:pt idx="878">
                  <c:v>44581</c:v>
                </c:pt>
                <c:pt idx="879">
                  <c:v>44582</c:v>
                </c:pt>
              </c:numCache>
            </c:numRef>
          </c:cat>
          <c:val>
            <c:numRef>
              <c:f>Hoja1!$C$2:$C$881</c:f>
              <c:numCache>
                <c:formatCode>General</c:formatCode>
                <c:ptCount val="880"/>
                <c:pt idx="0">
                  <c:v>44953</c:v>
                </c:pt>
                <c:pt idx="1">
                  <c:v>47841</c:v>
                </c:pt>
                <c:pt idx="2">
                  <c:v>50729</c:v>
                </c:pt>
                <c:pt idx="3">
                  <c:v>53617</c:v>
                </c:pt>
                <c:pt idx="4">
                  <c:v>56505</c:v>
                </c:pt>
                <c:pt idx="5">
                  <c:v>59207</c:v>
                </c:pt>
                <c:pt idx="6">
                  <c:v>61909</c:v>
                </c:pt>
                <c:pt idx="7">
                  <c:v>64611</c:v>
                </c:pt>
                <c:pt idx="8">
                  <c:v>67127</c:v>
                </c:pt>
                <c:pt idx="9">
                  <c:v>69643</c:v>
                </c:pt>
                <c:pt idx="10">
                  <c:v>72164</c:v>
                </c:pt>
                <c:pt idx="11">
                  <c:v>74685</c:v>
                </c:pt>
                <c:pt idx="12">
                  <c:v>77206</c:v>
                </c:pt>
                <c:pt idx="13">
                  <c:v>79727</c:v>
                </c:pt>
                <c:pt idx="14">
                  <c:v>82248</c:v>
                </c:pt>
                <c:pt idx="15">
                  <c:v>84769</c:v>
                </c:pt>
                <c:pt idx="16">
                  <c:v>87290</c:v>
                </c:pt>
                <c:pt idx="17">
                  <c:v>89811</c:v>
                </c:pt>
                <c:pt idx="18">
                  <c:v>92135</c:v>
                </c:pt>
                <c:pt idx="19">
                  <c:v>94459</c:v>
                </c:pt>
                <c:pt idx="20">
                  <c:v>98196</c:v>
                </c:pt>
                <c:pt idx="21">
                  <c:v>101933</c:v>
                </c:pt>
                <c:pt idx="22">
                  <c:v>105670</c:v>
                </c:pt>
                <c:pt idx="23">
                  <c:v>109407</c:v>
                </c:pt>
                <c:pt idx="24">
                  <c:v>113144</c:v>
                </c:pt>
                <c:pt idx="25">
                  <c:v>116881</c:v>
                </c:pt>
                <c:pt idx="26">
                  <c:v>120618</c:v>
                </c:pt>
                <c:pt idx="27">
                  <c:v>124355</c:v>
                </c:pt>
                <c:pt idx="28">
                  <c:v>128092</c:v>
                </c:pt>
                <c:pt idx="29">
                  <c:v>131829</c:v>
                </c:pt>
                <c:pt idx="30">
                  <c:v>135566</c:v>
                </c:pt>
                <c:pt idx="31">
                  <c:v>139303</c:v>
                </c:pt>
                <c:pt idx="32">
                  <c:v>143040</c:v>
                </c:pt>
                <c:pt idx="33">
                  <c:v>146777</c:v>
                </c:pt>
                <c:pt idx="34">
                  <c:v>150514</c:v>
                </c:pt>
                <c:pt idx="35">
                  <c:v>154251</c:v>
                </c:pt>
                <c:pt idx="36">
                  <c:v>157988</c:v>
                </c:pt>
                <c:pt idx="37">
                  <c:v>161725</c:v>
                </c:pt>
                <c:pt idx="38">
                  <c:v>165462</c:v>
                </c:pt>
                <c:pt idx="39">
                  <c:v>169199</c:v>
                </c:pt>
                <c:pt idx="40">
                  <c:v>172417</c:v>
                </c:pt>
                <c:pt idx="41">
                  <c:v>175635</c:v>
                </c:pt>
                <c:pt idx="42">
                  <c:v>178853</c:v>
                </c:pt>
                <c:pt idx="43">
                  <c:v>182071</c:v>
                </c:pt>
                <c:pt idx="44">
                  <c:v>185289</c:v>
                </c:pt>
                <c:pt idx="45">
                  <c:v>188718</c:v>
                </c:pt>
                <c:pt idx="46">
                  <c:v>192147</c:v>
                </c:pt>
                <c:pt idx="47">
                  <c:v>195576</c:v>
                </c:pt>
                <c:pt idx="48">
                  <c:v>199005</c:v>
                </c:pt>
                <c:pt idx="49">
                  <c:v>202434</c:v>
                </c:pt>
                <c:pt idx="50">
                  <c:v>205882</c:v>
                </c:pt>
                <c:pt idx="51">
                  <c:v>209330</c:v>
                </c:pt>
                <c:pt idx="52">
                  <c:v>212778</c:v>
                </c:pt>
                <c:pt idx="53">
                  <c:v>216226</c:v>
                </c:pt>
                <c:pt idx="54">
                  <c:v>219674</c:v>
                </c:pt>
                <c:pt idx="55">
                  <c:v>223122</c:v>
                </c:pt>
                <c:pt idx="56">
                  <c:v>226570</c:v>
                </c:pt>
                <c:pt idx="57">
                  <c:v>230018</c:v>
                </c:pt>
                <c:pt idx="58">
                  <c:v>233466</c:v>
                </c:pt>
                <c:pt idx="59">
                  <c:v>236914</c:v>
                </c:pt>
                <c:pt idx="60">
                  <c:v>240362</c:v>
                </c:pt>
                <c:pt idx="61">
                  <c:v>243810</c:v>
                </c:pt>
                <c:pt idx="62">
                  <c:v>247258</c:v>
                </c:pt>
                <c:pt idx="63">
                  <c:v>250706</c:v>
                </c:pt>
                <c:pt idx="64">
                  <c:v>254154</c:v>
                </c:pt>
                <c:pt idx="65">
                  <c:v>257602</c:v>
                </c:pt>
                <c:pt idx="66">
                  <c:v>261050</c:v>
                </c:pt>
                <c:pt idx="67">
                  <c:v>264498</c:v>
                </c:pt>
                <c:pt idx="68">
                  <c:v>267946</c:v>
                </c:pt>
                <c:pt idx="69">
                  <c:v>271394</c:v>
                </c:pt>
                <c:pt idx="70">
                  <c:v>274842</c:v>
                </c:pt>
                <c:pt idx="71">
                  <c:v>278290</c:v>
                </c:pt>
                <c:pt idx="72">
                  <c:v>281738</c:v>
                </c:pt>
                <c:pt idx="73">
                  <c:v>285186</c:v>
                </c:pt>
                <c:pt idx="74">
                  <c:v>288634</c:v>
                </c:pt>
                <c:pt idx="75">
                  <c:v>291506</c:v>
                </c:pt>
                <c:pt idx="76">
                  <c:v>294378</c:v>
                </c:pt>
                <c:pt idx="77">
                  <c:v>297250</c:v>
                </c:pt>
                <c:pt idx="78">
                  <c:v>300122</c:v>
                </c:pt>
                <c:pt idx="79">
                  <c:v>302994</c:v>
                </c:pt>
                <c:pt idx="80">
                  <c:v>306572</c:v>
                </c:pt>
                <c:pt idx="81">
                  <c:v>310150</c:v>
                </c:pt>
                <c:pt idx="82">
                  <c:v>313728</c:v>
                </c:pt>
                <c:pt idx="83">
                  <c:v>317306</c:v>
                </c:pt>
                <c:pt idx="84">
                  <c:v>320884</c:v>
                </c:pt>
                <c:pt idx="85">
                  <c:v>324462</c:v>
                </c:pt>
                <c:pt idx="86">
                  <c:v>328040</c:v>
                </c:pt>
                <c:pt idx="87">
                  <c:v>331618</c:v>
                </c:pt>
                <c:pt idx="88">
                  <c:v>335196</c:v>
                </c:pt>
                <c:pt idx="89">
                  <c:v>338774</c:v>
                </c:pt>
                <c:pt idx="90">
                  <c:v>342352</c:v>
                </c:pt>
                <c:pt idx="91">
                  <c:v>345930</c:v>
                </c:pt>
                <c:pt idx="92">
                  <c:v>349508</c:v>
                </c:pt>
                <c:pt idx="93">
                  <c:v>353086</c:v>
                </c:pt>
                <c:pt idx="94">
                  <c:v>356664</c:v>
                </c:pt>
                <c:pt idx="95">
                  <c:v>360242</c:v>
                </c:pt>
                <c:pt idx="96">
                  <c:v>363820</c:v>
                </c:pt>
                <c:pt idx="97">
                  <c:v>367398</c:v>
                </c:pt>
                <c:pt idx="98">
                  <c:v>370976</c:v>
                </c:pt>
                <c:pt idx="99">
                  <c:v>374554</c:v>
                </c:pt>
                <c:pt idx="100">
                  <c:v>378132</c:v>
                </c:pt>
                <c:pt idx="101">
                  <c:v>381710</c:v>
                </c:pt>
                <c:pt idx="102">
                  <c:v>385288</c:v>
                </c:pt>
                <c:pt idx="103">
                  <c:v>388866</c:v>
                </c:pt>
                <c:pt idx="104">
                  <c:v>392444</c:v>
                </c:pt>
                <c:pt idx="105">
                  <c:v>396022</c:v>
                </c:pt>
                <c:pt idx="106">
                  <c:v>399600</c:v>
                </c:pt>
                <c:pt idx="107">
                  <c:v>403178</c:v>
                </c:pt>
                <c:pt idx="108">
                  <c:v>406756</c:v>
                </c:pt>
                <c:pt idx="109">
                  <c:v>410334</c:v>
                </c:pt>
                <c:pt idx="110">
                  <c:v>413912</c:v>
                </c:pt>
                <c:pt idx="111">
                  <c:v>417490</c:v>
                </c:pt>
                <c:pt idx="112">
                  <c:v>421068</c:v>
                </c:pt>
                <c:pt idx="113">
                  <c:v>424646</c:v>
                </c:pt>
                <c:pt idx="114">
                  <c:v>428224</c:v>
                </c:pt>
                <c:pt idx="115">
                  <c:v>431802</c:v>
                </c:pt>
                <c:pt idx="116">
                  <c:v>435380</c:v>
                </c:pt>
                <c:pt idx="117">
                  <c:v>438958</c:v>
                </c:pt>
                <c:pt idx="118">
                  <c:v>442536</c:v>
                </c:pt>
                <c:pt idx="119">
                  <c:v>446114</c:v>
                </c:pt>
                <c:pt idx="120">
                  <c:v>449692</c:v>
                </c:pt>
                <c:pt idx="121">
                  <c:v>453270</c:v>
                </c:pt>
                <c:pt idx="122">
                  <c:v>456848</c:v>
                </c:pt>
                <c:pt idx="123">
                  <c:v>460426</c:v>
                </c:pt>
                <c:pt idx="124">
                  <c:v>464004</c:v>
                </c:pt>
                <c:pt idx="125">
                  <c:v>467582</c:v>
                </c:pt>
                <c:pt idx="126">
                  <c:v>471160</c:v>
                </c:pt>
                <c:pt idx="127">
                  <c:v>474738</c:v>
                </c:pt>
                <c:pt idx="128">
                  <c:v>478316</c:v>
                </c:pt>
                <c:pt idx="129">
                  <c:v>481894</c:v>
                </c:pt>
                <c:pt idx="130">
                  <c:v>485472</c:v>
                </c:pt>
                <c:pt idx="131">
                  <c:v>489050</c:v>
                </c:pt>
                <c:pt idx="132">
                  <c:v>492628</c:v>
                </c:pt>
                <c:pt idx="133">
                  <c:v>496206</c:v>
                </c:pt>
                <c:pt idx="134">
                  <c:v>499784</c:v>
                </c:pt>
                <c:pt idx="135">
                  <c:v>503362</c:v>
                </c:pt>
                <c:pt idx="136">
                  <c:v>506940</c:v>
                </c:pt>
                <c:pt idx="137">
                  <c:v>510518</c:v>
                </c:pt>
                <c:pt idx="138">
                  <c:v>514096</c:v>
                </c:pt>
                <c:pt idx="139">
                  <c:v>517674</c:v>
                </c:pt>
                <c:pt idx="140">
                  <c:v>521252</c:v>
                </c:pt>
                <c:pt idx="141">
                  <c:v>524830</c:v>
                </c:pt>
                <c:pt idx="142">
                  <c:v>528408</c:v>
                </c:pt>
                <c:pt idx="143">
                  <c:v>531986</c:v>
                </c:pt>
                <c:pt idx="144">
                  <c:v>535564</c:v>
                </c:pt>
                <c:pt idx="145">
                  <c:v>539142</c:v>
                </c:pt>
                <c:pt idx="146">
                  <c:v>542720</c:v>
                </c:pt>
                <c:pt idx="147">
                  <c:v>546298</c:v>
                </c:pt>
                <c:pt idx="148">
                  <c:v>549876</c:v>
                </c:pt>
                <c:pt idx="149">
                  <c:v>553454</c:v>
                </c:pt>
                <c:pt idx="150">
                  <c:v>556857</c:v>
                </c:pt>
                <c:pt idx="151">
                  <c:v>560260</c:v>
                </c:pt>
                <c:pt idx="152">
                  <c:v>563663</c:v>
                </c:pt>
                <c:pt idx="153">
                  <c:v>567066</c:v>
                </c:pt>
                <c:pt idx="154">
                  <c:v>570469</c:v>
                </c:pt>
                <c:pt idx="155">
                  <c:v>573872</c:v>
                </c:pt>
                <c:pt idx="156">
                  <c:v>577275</c:v>
                </c:pt>
                <c:pt idx="157">
                  <c:v>580678</c:v>
                </c:pt>
                <c:pt idx="158">
                  <c:v>584081</c:v>
                </c:pt>
                <c:pt idx="159">
                  <c:v>587484</c:v>
                </c:pt>
                <c:pt idx="160">
                  <c:v>590887</c:v>
                </c:pt>
                <c:pt idx="161">
                  <c:v>594290</c:v>
                </c:pt>
                <c:pt idx="162">
                  <c:v>597693</c:v>
                </c:pt>
                <c:pt idx="163">
                  <c:v>601096</c:v>
                </c:pt>
                <c:pt idx="164">
                  <c:v>604499</c:v>
                </c:pt>
                <c:pt idx="165">
                  <c:v>607902</c:v>
                </c:pt>
                <c:pt idx="166">
                  <c:v>611305</c:v>
                </c:pt>
                <c:pt idx="167">
                  <c:v>614708</c:v>
                </c:pt>
                <c:pt idx="168">
                  <c:v>618111</c:v>
                </c:pt>
                <c:pt idx="169">
                  <c:v>621514</c:v>
                </c:pt>
                <c:pt idx="170">
                  <c:v>624917</c:v>
                </c:pt>
                <c:pt idx="171">
                  <c:v>628320</c:v>
                </c:pt>
                <c:pt idx="172">
                  <c:v>631723</c:v>
                </c:pt>
                <c:pt idx="173">
                  <c:v>635126</c:v>
                </c:pt>
                <c:pt idx="174">
                  <c:v>638529</c:v>
                </c:pt>
                <c:pt idx="175">
                  <c:v>641932</c:v>
                </c:pt>
                <c:pt idx="176">
                  <c:v>645335</c:v>
                </c:pt>
                <c:pt idx="177">
                  <c:v>648738</c:v>
                </c:pt>
                <c:pt idx="178">
                  <c:v>652141</c:v>
                </c:pt>
                <c:pt idx="179">
                  <c:v>655544</c:v>
                </c:pt>
                <c:pt idx="180">
                  <c:v>658947</c:v>
                </c:pt>
                <c:pt idx="181">
                  <c:v>662350</c:v>
                </c:pt>
                <c:pt idx="182">
                  <c:v>665753</c:v>
                </c:pt>
                <c:pt idx="183">
                  <c:v>669156</c:v>
                </c:pt>
                <c:pt idx="184">
                  <c:v>672559</c:v>
                </c:pt>
                <c:pt idx="185">
                  <c:v>675962</c:v>
                </c:pt>
                <c:pt idx="186">
                  <c:v>679365</c:v>
                </c:pt>
                <c:pt idx="187">
                  <c:v>682768</c:v>
                </c:pt>
                <c:pt idx="188">
                  <c:v>686171</c:v>
                </c:pt>
                <c:pt idx="189">
                  <c:v>689574</c:v>
                </c:pt>
                <c:pt idx="190">
                  <c:v>692977</c:v>
                </c:pt>
                <c:pt idx="191">
                  <c:v>696380</c:v>
                </c:pt>
                <c:pt idx="192">
                  <c:v>699783</c:v>
                </c:pt>
                <c:pt idx="193">
                  <c:v>703186</c:v>
                </c:pt>
                <c:pt idx="194">
                  <c:v>706589</c:v>
                </c:pt>
                <c:pt idx="195">
                  <c:v>709992</c:v>
                </c:pt>
                <c:pt idx="196">
                  <c:v>713395</c:v>
                </c:pt>
                <c:pt idx="197">
                  <c:v>716798</c:v>
                </c:pt>
                <c:pt idx="198">
                  <c:v>720201</c:v>
                </c:pt>
                <c:pt idx="199">
                  <c:v>723604</c:v>
                </c:pt>
                <c:pt idx="200">
                  <c:v>727429</c:v>
                </c:pt>
                <c:pt idx="201">
                  <c:v>731254</c:v>
                </c:pt>
                <c:pt idx="202">
                  <c:v>735079</c:v>
                </c:pt>
                <c:pt idx="203">
                  <c:v>738904</c:v>
                </c:pt>
                <c:pt idx="204">
                  <c:v>742729</c:v>
                </c:pt>
                <c:pt idx="205">
                  <c:v>746554</c:v>
                </c:pt>
                <c:pt idx="206">
                  <c:v>750379</c:v>
                </c:pt>
                <c:pt idx="207">
                  <c:v>754204</c:v>
                </c:pt>
                <c:pt idx="208">
                  <c:v>758029</c:v>
                </c:pt>
                <c:pt idx="209">
                  <c:v>761854</c:v>
                </c:pt>
                <c:pt idx="210">
                  <c:v>765679</c:v>
                </c:pt>
                <c:pt idx="211">
                  <c:v>769504</c:v>
                </c:pt>
                <c:pt idx="212">
                  <c:v>773329</c:v>
                </c:pt>
                <c:pt idx="213">
                  <c:v>777154</c:v>
                </c:pt>
                <c:pt idx="214">
                  <c:v>780979</c:v>
                </c:pt>
                <c:pt idx="215">
                  <c:v>784804</c:v>
                </c:pt>
                <c:pt idx="216">
                  <c:v>788629</c:v>
                </c:pt>
                <c:pt idx="217">
                  <c:v>792454</c:v>
                </c:pt>
                <c:pt idx="218">
                  <c:v>796279</c:v>
                </c:pt>
                <c:pt idx="219">
                  <c:v>800104</c:v>
                </c:pt>
                <c:pt idx="220">
                  <c:v>803929</c:v>
                </c:pt>
                <c:pt idx="221">
                  <c:v>807754</c:v>
                </c:pt>
                <c:pt idx="222">
                  <c:v>811579</c:v>
                </c:pt>
                <c:pt idx="223">
                  <c:v>815404</c:v>
                </c:pt>
                <c:pt idx="224">
                  <c:v>819229</c:v>
                </c:pt>
                <c:pt idx="225">
                  <c:v>823054</c:v>
                </c:pt>
                <c:pt idx="226">
                  <c:v>826879</c:v>
                </c:pt>
                <c:pt idx="227">
                  <c:v>830704</c:v>
                </c:pt>
                <c:pt idx="228">
                  <c:v>834529</c:v>
                </c:pt>
                <c:pt idx="229">
                  <c:v>838354</c:v>
                </c:pt>
                <c:pt idx="230">
                  <c:v>841968</c:v>
                </c:pt>
                <c:pt idx="231">
                  <c:v>845582</c:v>
                </c:pt>
                <c:pt idx="232">
                  <c:v>849196</c:v>
                </c:pt>
                <c:pt idx="233">
                  <c:v>852810</c:v>
                </c:pt>
                <c:pt idx="234">
                  <c:v>856424</c:v>
                </c:pt>
                <c:pt idx="235">
                  <c:v>860038</c:v>
                </c:pt>
                <c:pt idx="236">
                  <c:v>863652</c:v>
                </c:pt>
                <c:pt idx="237">
                  <c:v>867266</c:v>
                </c:pt>
                <c:pt idx="238">
                  <c:v>870880</c:v>
                </c:pt>
                <c:pt idx="239">
                  <c:v>874494</c:v>
                </c:pt>
                <c:pt idx="240">
                  <c:v>878108</c:v>
                </c:pt>
                <c:pt idx="241">
                  <c:v>881722</c:v>
                </c:pt>
                <c:pt idx="242">
                  <c:v>885336</c:v>
                </c:pt>
                <c:pt idx="243">
                  <c:v>888950</c:v>
                </c:pt>
                <c:pt idx="244">
                  <c:v>892564</c:v>
                </c:pt>
                <c:pt idx="245">
                  <c:v>896178</c:v>
                </c:pt>
                <c:pt idx="246">
                  <c:v>899792</c:v>
                </c:pt>
                <c:pt idx="247">
                  <c:v>903406</c:v>
                </c:pt>
                <c:pt idx="248">
                  <c:v>907020</c:v>
                </c:pt>
                <c:pt idx="249">
                  <c:v>910634</c:v>
                </c:pt>
                <c:pt idx="250">
                  <c:v>914229</c:v>
                </c:pt>
                <c:pt idx="251">
                  <c:v>917824</c:v>
                </c:pt>
                <c:pt idx="252">
                  <c:v>921419</c:v>
                </c:pt>
                <c:pt idx="253">
                  <c:v>925014</c:v>
                </c:pt>
                <c:pt idx="254">
                  <c:v>928609</c:v>
                </c:pt>
                <c:pt idx="255">
                  <c:v>932204</c:v>
                </c:pt>
                <c:pt idx="256">
                  <c:v>935799</c:v>
                </c:pt>
                <c:pt idx="257">
                  <c:v>939394</c:v>
                </c:pt>
                <c:pt idx="258">
                  <c:v>942989</c:v>
                </c:pt>
                <c:pt idx="259">
                  <c:v>946584</c:v>
                </c:pt>
                <c:pt idx="260">
                  <c:v>950831</c:v>
                </c:pt>
                <c:pt idx="261">
                  <c:v>955078</c:v>
                </c:pt>
                <c:pt idx="262">
                  <c:v>959325</c:v>
                </c:pt>
                <c:pt idx="263">
                  <c:v>963572</c:v>
                </c:pt>
                <c:pt idx="264">
                  <c:v>967819</c:v>
                </c:pt>
                <c:pt idx="265">
                  <c:v>972066</c:v>
                </c:pt>
                <c:pt idx="266">
                  <c:v>976313</c:v>
                </c:pt>
                <c:pt idx="267">
                  <c:v>980560</c:v>
                </c:pt>
                <c:pt idx="268">
                  <c:v>984807</c:v>
                </c:pt>
                <c:pt idx="269">
                  <c:v>989054</c:v>
                </c:pt>
                <c:pt idx="270">
                  <c:v>993301</c:v>
                </c:pt>
                <c:pt idx="271">
                  <c:v>997548</c:v>
                </c:pt>
                <c:pt idx="272">
                  <c:v>1001795</c:v>
                </c:pt>
                <c:pt idx="273">
                  <c:v>1006042</c:v>
                </c:pt>
                <c:pt idx="274">
                  <c:v>1010289</c:v>
                </c:pt>
                <c:pt idx="275">
                  <c:v>1014536</c:v>
                </c:pt>
                <c:pt idx="276">
                  <c:v>1018783</c:v>
                </c:pt>
                <c:pt idx="277">
                  <c:v>1023030</c:v>
                </c:pt>
                <c:pt idx="278">
                  <c:v>1027277</c:v>
                </c:pt>
                <c:pt idx="279">
                  <c:v>1031524</c:v>
                </c:pt>
                <c:pt idx="280">
                  <c:v>1035560</c:v>
                </c:pt>
                <c:pt idx="281">
                  <c:v>1039596</c:v>
                </c:pt>
                <c:pt idx="282">
                  <c:v>1043632</c:v>
                </c:pt>
                <c:pt idx="283">
                  <c:v>1047668</c:v>
                </c:pt>
                <c:pt idx="284">
                  <c:v>1051704</c:v>
                </c:pt>
                <c:pt idx="285">
                  <c:v>1055740</c:v>
                </c:pt>
                <c:pt idx="286">
                  <c:v>1059776</c:v>
                </c:pt>
                <c:pt idx="287">
                  <c:v>1063812</c:v>
                </c:pt>
                <c:pt idx="288">
                  <c:v>1067848</c:v>
                </c:pt>
                <c:pt idx="289">
                  <c:v>1071884</c:v>
                </c:pt>
                <c:pt idx="290">
                  <c:v>1075920</c:v>
                </c:pt>
                <c:pt idx="291">
                  <c:v>1079956</c:v>
                </c:pt>
                <c:pt idx="292">
                  <c:v>1083992</c:v>
                </c:pt>
                <c:pt idx="293">
                  <c:v>1088028</c:v>
                </c:pt>
                <c:pt idx="294">
                  <c:v>1092064</c:v>
                </c:pt>
                <c:pt idx="295">
                  <c:v>1096100</c:v>
                </c:pt>
                <c:pt idx="296">
                  <c:v>1100136</c:v>
                </c:pt>
                <c:pt idx="297">
                  <c:v>1104172</c:v>
                </c:pt>
                <c:pt idx="298">
                  <c:v>1108208</c:v>
                </c:pt>
                <c:pt idx="299">
                  <c:v>1112244</c:v>
                </c:pt>
                <c:pt idx="300">
                  <c:v>1116280</c:v>
                </c:pt>
                <c:pt idx="301">
                  <c:v>1120316</c:v>
                </c:pt>
                <c:pt idx="302">
                  <c:v>1124352</c:v>
                </c:pt>
                <c:pt idx="303">
                  <c:v>1128388</c:v>
                </c:pt>
                <c:pt idx="304">
                  <c:v>1132424</c:v>
                </c:pt>
                <c:pt idx="305">
                  <c:v>1136460</c:v>
                </c:pt>
                <c:pt idx="306">
                  <c:v>1140496</c:v>
                </c:pt>
                <c:pt idx="307">
                  <c:v>1144532</c:v>
                </c:pt>
                <c:pt idx="308">
                  <c:v>1148568</c:v>
                </c:pt>
                <c:pt idx="309">
                  <c:v>1152604</c:v>
                </c:pt>
                <c:pt idx="310">
                  <c:v>1156640</c:v>
                </c:pt>
                <c:pt idx="311">
                  <c:v>1160676</c:v>
                </c:pt>
                <c:pt idx="312">
                  <c:v>1164712</c:v>
                </c:pt>
                <c:pt idx="313">
                  <c:v>1168748</c:v>
                </c:pt>
                <c:pt idx="314">
                  <c:v>1172784</c:v>
                </c:pt>
                <c:pt idx="315">
                  <c:v>1176820</c:v>
                </c:pt>
                <c:pt idx="316">
                  <c:v>1180856</c:v>
                </c:pt>
                <c:pt idx="317">
                  <c:v>1184892</c:v>
                </c:pt>
                <c:pt idx="318">
                  <c:v>1188928</c:v>
                </c:pt>
                <c:pt idx="319">
                  <c:v>1192964</c:v>
                </c:pt>
                <c:pt idx="320">
                  <c:v>1197211</c:v>
                </c:pt>
                <c:pt idx="321">
                  <c:v>1201458</c:v>
                </c:pt>
                <c:pt idx="322">
                  <c:v>1205705</c:v>
                </c:pt>
                <c:pt idx="323">
                  <c:v>1209952</c:v>
                </c:pt>
                <c:pt idx="324">
                  <c:v>1214199</c:v>
                </c:pt>
                <c:pt idx="325">
                  <c:v>1218446</c:v>
                </c:pt>
                <c:pt idx="326">
                  <c:v>1222693</c:v>
                </c:pt>
                <c:pt idx="327">
                  <c:v>1226940</c:v>
                </c:pt>
                <c:pt idx="328">
                  <c:v>1231187</c:v>
                </c:pt>
                <c:pt idx="329">
                  <c:v>1235434</c:v>
                </c:pt>
                <c:pt idx="330">
                  <c:v>1239681</c:v>
                </c:pt>
                <c:pt idx="331">
                  <c:v>1243928</c:v>
                </c:pt>
                <c:pt idx="332">
                  <c:v>1248175</c:v>
                </c:pt>
                <c:pt idx="333">
                  <c:v>1252422</c:v>
                </c:pt>
                <c:pt idx="334">
                  <c:v>1256669</c:v>
                </c:pt>
                <c:pt idx="335">
                  <c:v>1260916</c:v>
                </c:pt>
                <c:pt idx="336">
                  <c:v>1265163</c:v>
                </c:pt>
                <c:pt idx="337">
                  <c:v>1269410</c:v>
                </c:pt>
                <c:pt idx="338">
                  <c:v>1273657</c:v>
                </c:pt>
                <c:pt idx="339">
                  <c:v>1277904</c:v>
                </c:pt>
                <c:pt idx="340">
                  <c:v>1282151</c:v>
                </c:pt>
                <c:pt idx="341">
                  <c:v>1286398</c:v>
                </c:pt>
                <c:pt idx="342">
                  <c:v>1290645</c:v>
                </c:pt>
                <c:pt idx="343">
                  <c:v>1294892</c:v>
                </c:pt>
                <c:pt idx="344">
                  <c:v>1299139</c:v>
                </c:pt>
                <c:pt idx="345">
                  <c:v>1303386</c:v>
                </c:pt>
                <c:pt idx="346">
                  <c:v>1307633</c:v>
                </c:pt>
                <c:pt idx="347">
                  <c:v>1311880</c:v>
                </c:pt>
                <c:pt idx="348">
                  <c:v>1316127</c:v>
                </c:pt>
                <c:pt idx="349">
                  <c:v>1320374</c:v>
                </c:pt>
                <c:pt idx="350">
                  <c:v>1324621</c:v>
                </c:pt>
                <c:pt idx="351">
                  <c:v>1328868</c:v>
                </c:pt>
                <c:pt idx="352">
                  <c:v>1333115</c:v>
                </c:pt>
                <c:pt idx="353">
                  <c:v>1337362</c:v>
                </c:pt>
                <c:pt idx="354">
                  <c:v>1341609</c:v>
                </c:pt>
                <c:pt idx="355">
                  <c:v>1345856</c:v>
                </c:pt>
                <c:pt idx="356">
                  <c:v>1350103</c:v>
                </c:pt>
                <c:pt idx="357">
                  <c:v>1354350</c:v>
                </c:pt>
                <c:pt idx="358">
                  <c:v>1358597</c:v>
                </c:pt>
                <c:pt idx="359">
                  <c:v>1362844</c:v>
                </c:pt>
                <c:pt idx="360">
                  <c:v>1367091</c:v>
                </c:pt>
                <c:pt idx="361">
                  <c:v>1371338</c:v>
                </c:pt>
                <c:pt idx="362">
                  <c:v>1375585</c:v>
                </c:pt>
                <c:pt idx="363">
                  <c:v>1379832</c:v>
                </c:pt>
                <c:pt idx="364">
                  <c:v>1384079</c:v>
                </c:pt>
                <c:pt idx="365">
                  <c:v>1388326</c:v>
                </c:pt>
                <c:pt idx="366">
                  <c:v>1392573</c:v>
                </c:pt>
                <c:pt idx="367">
                  <c:v>1396820</c:v>
                </c:pt>
                <c:pt idx="368">
                  <c:v>1401067</c:v>
                </c:pt>
                <c:pt idx="369">
                  <c:v>1405314</c:v>
                </c:pt>
                <c:pt idx="370">
                  <c:v>1409561</c:v>
                </c:pt>
                <c:pt idx="371">
                  <c:v>1413808</c:v>
                </c:pt>
                <c:pt idx="372">
                  <c:v>1418055</c:v>
                </c:pt>
                <c:pt idx="373">
                  <c:v>1422302</c:v>
                </c:pt>
                <c:pt idx="374">
                  <c:v>1426549</c:v>
                </c:pt>
                <c:pt idx="375">
                  <c:v>1430796</c:v>
                </c:pt>
                <c:pt idx="376">
                  <c:v>1435043</c:v>
                </c:pt>
                <c:pt idx="377">
                  <c:v>1439290</c:v>
                </c:pt>
                <c:pt idx="378">
                  <c:v>1443537</c:v>
                </c:pt>
                <c:pt idx="379">
                  <c:v>1447784</c:v>
                </c:pt>
                <c:pt idx="380">
                  <c:v>1452031</c:v>
                </c:pt>
                <c:pt idx="381">
                  <c:v>1456278</c:v>
                </c:pt>
                <c:pt idx="382">
                  <c:v>1460525</c:v>
                </c:pt>
                <c:pt idx="383">
                  <c:v>1464772</c:v>
                </c:pt>
                <c:pt idx="384">
                  <c:v>1469019</c:v>
                </c:pt>
                <c:pt idx="385">
                  <c:v>1473266</c:v>
                </c:pt>
                <c:pt idx="386">
                  <c:v>1477513</c:v>
                </c:pt>
                <c:pt idx="387">
                  <c:v>1481760</c:v>
                </c:pt>
                <c:pt idx="388">
                  <c:v>1486007</c:v>
                </c:pt>
                <c:pt idx="389">
                  <c:v>1490254</c:v>
                </c:pt>
                <c:pt idx="390">
                  <c:v>1494501</c:v>
                </c:pt>
                <c:pt idx="391">
                  <c:v>1498748</c:v>
                </c:pt>
                <c:pt idx="392">
                  <c:v>1502995</c:v>
                </c:pt>
                <c:pt idx="393">
                  <c:v>1507242</c:v>
                </c:pt>
                <c:pt idx="394">
                  <c:v>1511489</c:v>
                </c:pt>
                <c:pt idx="395">
                  <c:v>1515736</c:v>
                </c:pt>
                <c:pt idx="396">
                  <c:v>1519983</c:v>
                </c:pt>
                <c:pt idx="397">
                  <c:v>1524230</c:v>
                </c:pt>
                <c:pt idx="398">
                  <c:v>1528477</c:v>
                </c:pt>
                <c:pt idx="399">
                  <c:v>1532724</c:v>
                </c:pt>
                <c:pt idx="400">
                  <c:v>1536611</c:v>
                </c:pt>
                <c:pt idx="401">
                  <c:v>1540498</c:v>
                </c:pt>
                <c:pt idx="402">
                  <c:v>1544385</c:v>
                </c:pt>
                <c:pt idx="403">
                  <c:v>1548272</c:v>
                </c:pt>
                <c:pt idx="404">
                  <c:v>1552159</c:v>
                </c:pt>
                <c:pt idx="405">
                  <c:v>1556046</c:v>
                </c:pt>
                <c:pt idx="406">
                  <c:v>1559933</c:v>
                </c:pt>
                <c:pt idx="407">
                  <c:v>1563820</c:v>
                </c:pt>
                <c:pt idx="408">
                  <c:v>1567707</c:v>
                </c:pt>
                <c:pt idx="409">
                  <c:v>1571594</c:v>
                </c:pt>
                <c:pt idx="410">
                  <c:v>1575481</c:v>
                </c:pt>
                <c:pt idx="411">
                  <c:v>1579368</c:v>
                </c:pt>
                <c:pt idx="412">
                  <c:v>1583255</c:v>
                </c:pt>
                <c:pt idx="413">
                  <c:v>1587142</c:v>
                </c:pt>
                <c:pt idx="414">
                  <c:v>1591029</c:v>
                </c:pt>
                <c:pt idx="415">
                  <c:v>1594916</c:v>
                </c:pt>
                <c:pt idx="416">
                  <c:v>1598803</c:v>
                </c:pt>
                <c:pt idx="417">
                  <c:v>1602690</c:v>
                </c:pt>
                <c:pt idx="418">
                  <c:v>1606577</c:v>
                </c:pt>
                <c:pt idx="419">
                  <c:v>1610464</c:v>
                </c:pt>
                <c:pt idx="420">
                  <c:v>1614351</c:v>
                </c:pt>
                <c:pt idx="421">
                  <c:v>1618238</c:v>
                </c:pt>
                <c:pt idx="422">
                  <c:v>1622125</c:v>
                </c:pt>
                <c:pt idx="423">
                  <c:v>1626012</c:v>
                </c:pt>
                <c:pt idx="424">
                  <c:v>1629899</c:v>
                </c:pt>
                <c:pt idx="425">
                  <c:v>1633786</c:v>
                </c:pt>
                <c:pt idx="426">
                  <c:v>1637673</c:v>
                </c:pt>
                <c:pt idx="427">
                  <c:v>1641560</c:v>
                </c:pt>
                <c:pt idx="428">
                  <c:v>1645447</c:v>
                </c:pt>
                <c:pt idx="429">
                  <c:v>1649334</c:v>
                </c:pt>
                <c:pt idx="430">
                  <c:v>1653221</c:v>
                </c:pt>
                <c:pt idx="431">
                  <c:v>1657108</c:v>
                </c:pt>
                <c:pt idx="432">
                  <c:v>1660995</c:v>
                </c:pt>
                <c:pt idx="433">
                  <c:v>1664882</c:v>
                </c:pt>
                <c:pt idx="434">
                  <c:v>1668769</c:v>
                </c:pt>
                <c:pt idx="435">
                  <c:v>1672656</c:v>
                </c:pt>
                <c:pt idx="436">
                  <c:v>1676543</c:v>
                </c:pt>
                <c:pt idx="437">
                  <c:v>1680430</c:v>
                </c:pt>
                <c:pt idx="438">
                  <c:v>1684317</c:v>
                </c:pt>
                <c:pt idx="439">
                  <c:v>1688204</c:v>
                </c:pt>
                <c:pt idx="440">
                  <c:v>1692091</c:v>
                </c:pt>
                <c:pt idx="441">
                  <c:v>1695978</c:v>
                </c:pt>
                <c:pt idx="442">
                  <c:v>1699865</c:v>
                </c:pt>
                <c:pt idx="443">
                  <c:v>1703752</c:v>
                </c:pt>
                <c:pt idx="444">
                  <c:v>1707639</c:v>
                </c:pt>
                <c:pt idx="445">
                  <c:v>1711526</c:v>
                </c:pt>
                <c:pt idx="446">
                  <c:v>1715413</c:v>
                </c:pt>
                <c:pt idx="447">
                  <c:v>1719300</c:v>
                </c:pt>
                <c:pt idx="448">
                  <c:v>1723187</c:v>
                </c:pt>
                <c:pt idx="449">
                  <c:v>1727074</c:v>
                </c:pt>
                <c:pt idx="450">
                  <c:v>1730961</c:v>
                </c:pt>
                <c:pt idx="451">
                  <c:v>1734848</c:v>
                </c:pt>
                <c:pt idx="452">
                  <c:v>1738735</c:v>
                </c:pt>
                <c:pt idx="453">
                  <c:v>1742622</c:v>
                </c:pt>
                <c:pt idx="454">
                  <c:v>1746509</c:v>
                </c:pt>
                <c:pt idx="455">
                  <c:v>1750396</c:v>
                </c:pt>
                <c:pt idx="456">
                  <c:v>1754283</c:v>
                </c:pt>
                <c:pt idx="457">
                  <c:v>1758170</c:v>
                </c:pt>
                <c:pt idx="458">
                  <c:v>1762057</c:v>
                </c:pt>
                <c:pt idx="459">
                  <c:v>1765944</c:v>
                </c:pt>
                <c:pt idx="460">
                  <c:v>2048421</c:v>
                </c:pt>
                <c:pt idx="461">
                  <c:v>2052078</c:v>
                </c:pt>
                <c:pt idx="462">
                  <c:v>2055735</c:v>
                </c:pt>
                <c:pt idx="463">
                  <c:v>2059392</c:v>
                </c:pt>
                <c:pt idx="464">
                  <c:v>2063049</c:v>
                </c:pt>
                <c:pt idx="465">
                  <c:v>2066706</c:v>
                </c:pt>
                <c:pt idx="466">
                  <c:v>2070363</c:v>
                </c:pt>
                <c:pt idx="467">
                  <c:v>2074020</c:v>
                </c:pt>
                <c:pt idx="468">
                  <c:v>2077677</c:v>
                </c:pt>
                <c:pt idx="469">
                  <c:v>2081334</c:v>
                </c:pt>
                <c:pt idx="470">
                  <c:v>2084991</c:v>
                </c:pt>
                <c:pt idx="471">
                  <c:v>2088648</c:v>
                </c:pt>
                <c:pt idx="472">
                  <c:v>2092305</c:v>
                </c:pt>
                <c:pt idx="473">
                  <c:v>2095962</c:v>
                </c:pt>
                <c:pt idx="474">
                  <c:v>2099619</c:v>
                </c:pt>
                <c:pt idx="475">
                  <c:v>2103276</c:v>
                </c:pt>
                <c:pt idx="476">
                  <c:v>2106933</c:v>
                </c:pt>
                <c:pt idx="477">
                  <c:v>2110590</c:v>
                </c:pt>
                <c:pt idx="478">
                  <c:v>2114247</c:v>
                </c:pt>
                <c:pt idx="479">
                  <c:v>2117904</c:v>
                </c:pt>
                <c:pt idx="480">
                  <c:v>2121561</c:v>
                </c:pt>
                <c:pt idx="481">
                  <c:v>2125218</c:v>
                </c:pt>
                <c:pt idx="482">
                  <c:v>2128875</c:v>
                </c:pt>
                <c:pt idx="483">
                  <c:v>2132532</c:v>
                </c:pt>
                <c:pt idx="484">
                  <c:v>2136189</c:v>
                </c:pt>
                <c:pt idx="485">
                  <c:v>2139846</c:v>
                </c:pt>
                <c:pt idx="486">
                  <c:v>2143503</c:v>
                </c:pt>
                <c:pt idx="487">
                  <c:v>2147160</c:v>
                </c:pt>
                <c:pt idx="488">
                  <c:v>2150817</c:v>
                </c:pt>
                <c:pt idx="489">
                  <c:v>2154474</c:v>
                </c:pt>
                <c:pt idx="490">
                  <c:v>2158131</c:v>
                </c:pt>
                <c:pt idx="491">
                  <c:v>2161788</c:v>
                </c:pt>
                <c:pt idx="492">
                  <c:v>2165445</c:v>
                </c:pt>
                <c:pt idx="493">
                  <c:v>2169102</c:v>
                </c:pt>
                <c:pt idx="494">
                  <c:v>2172759</c:v>
                </c:pt>
                <c:pt idx="495">
                  <c:v>2176416</c:v>
                </c:pt>
                <c:pt idx="496">
                  <c:v>2180073</c:v>
                </c:pt>
                <c:pt idx="497">
                  <c:v>2183730</c:v>
                </c:pt>
                <c:pt idx="498">
                  <c:v>2187387</c:v>
                </c:pt>
                <c:pt idx="499">
                  <c:v>2191044</c:v>
                </c:pt>
                <c:pt idx="500">
                  <c:v>2194490</c:v>
                </c:pt>
                <c:pt idx="501">
                  <c:v>2197936</c:v>
                </c:pt>
                <c:pt idx="502">
                  <c:v>2201382</c:v>
                </c:pt>
                <c:pt idx="503">
                  <c:v>2204828</c:v>
                </c:pt>
                <c:pt idx="504">
                  <c:v>2208274</c:v>
                </c:pt>
                <c:pt idx="505">
                  <c:v>2211720</c:v>
                </c:pt>
                <c:pt idx="506">
                  <c:v>2215166</c:v>
                </c:pt>
                <c:pt idx="507">
                  <c:v>2218612</c:v>
                </c:pt>
                <c:pt idx="508">
                  <c:v>2222058</c:v>
                </c:pt>
                <c:pt idx="509">
                  <c:v>2225504</c:v>
                </c:pt>
                <c:pt idx="510">
                  <c:v>2228950</c:v>
                </c:pt>
                <c:pt idx="511">
                  <c:v>2232396</c:v>
                </c:pt>
                <c:pt idx="512">
                  <c:v>2235842</c:v>
                </c:pt>
                <c:pt idx="513">
                  <c:v>2239288</c:v>
                </c:pt>
                <c:pt idx="514">
                  <c:v>2242734</c:v>
                </c:pt>
                <c:pt idx="515">
                  <c:v>2246180</c:v>
                </c:pt>
                <c:pt idx="516">
                  <c:v>2249626</c:v>
                </c:pt>
                <c:pt idx="517">
                  <c:v>2253072</c:v>
                </c:pt>
                <c:pt idx="518">
                  <c:v>2256518</c:v>
                </c:pt>
                <c:pt idx="519">
                  <c:v>2259964</c:v>
                </c:pt>
                <c:pt idx="520">
                  <c:v>2263431</c:v>
                </c:pt>
                <c:pt idx="521">
                  <c:v>2266898</c:v>
                </c:pt>
                <c:pt idx="522">
                  <c:v>2270365</c:v>
                </c:pt>
                <c:pt idx="523">
                  <c:v>2273832</c:v>
                </c:pt>
                <c:pt idx="524">
                  <c:v>2277299</c:v>
                </c:pt>
                <c:pt idx="525">
                  <c:v>2280766</c:v>
                </c:pt>
                <c:pt idx="526">
                  <c:v>2284233</c:v>
                </c:pt>
                <c:pt idx="527">
                  <c:v>2287700</c:v>
                </c:pt>
                <c:pt idx="528">
                  <c:v>2291167</c:v>
                </c:pt>
                <c:pt idx="529">
                  <c:v>2294634</c:v>
                </c:pt>
                <c:pt idx="530">
                  <c:v>2298101</c:v>
                </c:pt>
                <c:pt idx="531">
                  <c:v>2301568</c:v>
                </c:pt>
                <c:pt idx="532">
                  <c:v>2305035</c:v>
                </c:pt>
                <c:pt idx="533">
                  <c:v>2308502</c:v>
                </c:pt>
                <c:pt idx="534">
                  <c:v>2311969</c:v>
                </c:pt>
                <c:pt idx="535">
                  <c:v>2315436</c:v>
                </c:pt>
                <c:pt idx="536">
                  <c:v>2318903</c:v>
                </c:pt>
                <c:pt idx="537">
                  <c:v>2322370</c:v>
                </c:pt>
                <c:pt idx="538">
                  <c:v>2325837</c:v>
                </c:pt>
                <c:pt idx="539">
                  <c:v>2329304</c:v>
                </c:pt>
                <c:pt idx="540">
                  <c:v>2332771</c:v>
                </c:pt>
                <c:pt idx="541">
                  <c:v>2336238</c:v>
                </c:pt>
                <c:pt idx="542">
                  <c:v>2339705</c:v>
                </c:pt>
                <c:pt idx="543">
                  <c:v>2343172</c:v>
                </c:pt>
                <c:pt idx="544">
                  <c:v>2346639</c:v>
                </c:pt>
                <c:pt idx="545">
                  <c:v>2350106</c:v>
                </c:pt>
                <c:pt idx="546">
                  <c:v>2353573</c:v>
                </c:pt>
                <c:pt idx="547">
                  <c:v>2357040</c:v>
                </c:pt>
                <c:pt idx="548">
                  <c:v>2360507</c:v>
                </c:pt>
                <c:pt idx="549">
                  <c:v>2363974</c:v>
                </c:pt>
                <c:pt idx="550">
                  <c:v>2367441</c:v>
                </c:pt>
                <c:pt idx="551">
                  <c:v>2370908</c:v>
                </c:pt>
                <c:pt idx="552">
                  <c:v>2374375</c:v>
                </c:pt>
                <c:pt idx="553">
                  <c:v>2377842</c:v>
                </c:pt>
                <c:pt idx="554">
                  <c:v>2381309</c:v>
                </c:pt>
                <c:pt idx="555">
                  <c:v>2384736</c:v>
                </c:pt>
                <c:pt idx="556">
                  <c:v>2388163</c:v>
                </c:pt>
                <c:pt idx="557">
                  <c:v>2391590</c:v>
                </c:pt>
                <c:pt idx="558">
                  <c:v>2395017</c:v>
                </c:pt>
                <c:pt idx="559">
                  <c:v>2398444</c:v>
                </c:pt>
                <c:pt idx="560">
                  <c:v>2401871</c:v>
                </c:pt>
                <c:pt idx="561">
                  <c:v>2405298</c:v>
                </c:pt>
                <c:pt idx="562">
                  <c:v>2408725</c:v>
                </c:pt>
                <c:pt idx="563">
                  <c:v>2412152</c:v>
                </c:pt>
                <c:pt idx="564">
                  <c:v>2415579</c:v>
                </c:pt>
                <c:pt idx="565">
                  <c:v>2419006</c:v>
                </c:pt>
                <c:pt idx="566">
                  <c:v>2422433</c:v>
                </c:pt>
                <c:pt idx="567">
                  <c:v>2425860</c:v>
                </c:pt>
                <c:pt idx="568">
                  <c:v>2429287</c:v>
                </c:pt>
                <c:pt idx="569">
                  <c:v>2432714</c:v>
                </c:pt>
                <c:pt idx="570">
                  <c:v>2436141</c:v>
                </c:pt>
                <c:pt idx="571">
                  <c:v>2439568</c:v>
                </c:pt>
                <c:pt idx="572">
                  <c:v>2442995</c:v>
                </c:pt>
                <c:pt idx="573">
                  <c:v>2446422</c:v>
                </c:pt>
                <c:pt idx="574">
                  <c:v>2449849</c:v>
                </c:pt>
                <c:pt idx="575">
                  <c:v>2453276</c:v>
                </c:pt>
                <c:pt idx="576">
                  <c:v>2456703</c:v>
                </c:pt>
                <c:pt idx="577">
                  <c:v>2460130</c:v>
                </c:pt>
                <c:pt idx="578">
                  <c:v>2463557</c:v>
                </c:pt>
                <c:pt idx="579">
                  <c:v>2466984</c:v>
                </c:pt>
                <c:pt idx="580">
                  <c:v>2470432</c:v>
                </c:pt>
                <c:pt idx="581">
                  <c:v>2473880</c:v>
                </c:pt>
                <c:pt idx="582">
                  <c:v>2477328</c:v>
                </c:pt>
                <c:pt idx="583">
                  <c:v>2480776</c:v>
                </c:pt>
                <c:pt idx="584">
                  <c:v>2484224</c:v>
                </c:pt>
                <c:pt idx="585">
                  <c:v>2487672</c:v>
                </c:pt>
                <c:pt idx="586">
                  <c:v>2491120</c:v>
                </c:pt>
                <c:pt idx="587">
                  <c:v>2494568</c:v>
                </c:pt>
                <c:pt idx="588">
                  <c:v>2498016</c:v>
                </c:pt>
                <c:pt idx="589">
                  <c:v>2501464</c:v>
                </c:pt>
                <c:pt idx="590">
                  <c:v>2504912</c:v>
                </c:pt>
                <c:pt idx="591">
                  <c:v>2508360</c:v>
                </c:pt>
                <c:pt idx="592">
                  <c:v>2511808</c:v>
                </c:pt>
                <c:pt idx="593">
                  <c:v>2515256</c:v>
                </c:pt>
                <c:pt idx="594">
                  <c:v>2518704</c:v>
                </c:pt>
                <c:pt idx="595">
                  <c:v>2522152</c:v>
                </c:pt>
                <c:pt idx="596">
                  <c:v>2525600</c:v>
                </c:pt>
                <c:pt idx="597">
                  <c:v>2529048</c:v>
                </c:pt>
                <c:pt idx="598">
                  <c:v>2532496</c:v>
                </c:pt>
                <c:pt idx="599">
                  <c:v>2535944</c:v>
                </c:pt>
                <c:pt idx="600">
                  <c:v>2539392</c:v>
                </c:pt>
                <c:pt idx="601">
                  <c:v>2542840</c:v>
                </c:pt>
                <c:pt idx="602">
                  <c:v>2546288</c:v>
                </c:pt>
                <c:pt idx="603">
                  <c:v>2549736</c:v>
                </c:pt>
                <c:pt idx="604">
                  <c:v>2553184</c:v>
                </c:pt>
                <c:pt idx="605">
                  <c:v>2556632</c:v>
                </c:pt>
                <c:pt idx="606">
                  <c:v>2560080</c:v>
                </c:pt>
                <c:pt idx="607">
                  <c:v>2563528</c:v>
                </c:pt>
                <c:pt idx="608">
                  <c:v>2566976</c:v>
                </c:pt>
                <c:pt idx="609">
                  <c:v>2570424</c:v>
                </c:pt>
                <c:pt idx="610">
                  <c:v>2573872</c:v>
                </c:pt>
                <c:pt idx="611">
                  <c:v>2577320</c:v>
                </c:pt>
                <c:pt idx="612">
                  <c:v>2580768</c:v>
                </c:pt>
                <c:pt idx="613">
                  <c:v>2584216</c:v>
                </c:pt>
                <c:pt idx="614">
                  <c:v>2587664</c:v>
                </c:pt>
                <c:pt idx="615">
                  <c:v>2591112</c:v>
                </c:pt>
                <c:pt idx="616">
                  <c:v>2594560</c:v>
                </c:pt>
                <c:pt idx="617">
                  <c:v>2598008</c:v>
                </c:pt>
                <c:pt idx="618">
                  <c:v>2601456</c:v>
                </c:pt>
                <c:pt idx="619">
                  <c:v>2604904</c:v>
                </c:pt>
                <c:pt idx="620">
                  <c:v>2608352</c:v>
                </c:pt>
                <c:pt idx="621">
                  <c:v>2611800</c:v>
                </c:pt>
                <c:pt idx="622">
                  <c:v>2615248</c:v>
                </c:pt>
                <c:pt idx="623">
                  <c:v>2618696</c:v>
                </c:pt>
                <c:pt idx="624">
                  <c:v>2622144</c:v>
                </c:pt>
                <c:pt idx="625">
                  <c:v>2625592</c:v>
                </c:pt>
                <c:pt idx="626">
                  <c:v>2629040</c:v>
                </c:pt>
                <c:pt idx="627">
                  <c:v>2632488</c:v>
                </c:pt>
                <c:pt idx="628">
                  <c:v>2635936</c:v>
                </c:pt>
                <c:pt idx="629">
                  <c:v>2639384</c:v>
                </c:pt>
                <c:pt idx="630">
                  <c:v>2642832</c:v>
                </c:pt>
                <c:pt idx="631">
                  <c:v>2646280</c:v>
                </c:pt>
                <c:pt idx="632">
                  <c:v>2649728</c:v>
                </c:pt>
                <c:pt idx="633">
                  <c:v>2653176</c:v>
                </c:pt>
                <c:pt idx="634">
                  <c:v>2656624</c:v>
                </c:pt>
                <c:pt idx="635">
                  <c:v>2660072</c:v>
                </c:pt>
                <c:pt idx="636">
                  <c:v>2663520</c:v>
                </c:pt>
                <c:pt idx="637">
                  <c:v>2666968</c:v>
                </c:pt>
                <c:pt idx="638">
                  <c:v>2670416</c:v>
                </c:pt>
                <c:pt idx="639">
                  <c:v>2673864</c:v>
                </c:pt>
                <c:pt idx="640">
                  <c:v>2677312</c:v>
                </c:pt>
                <c:pt idx="641">
                  <c:v>2680760</c:v>
                </c:pt>
                <c:pt idx="642">
                  <c:v>2684208</c:v>
                </c:pt>
                <c:pt idx="643">
                  <c:v>2687656</c:v>
                </c:pt>
                <c:pt idx="644">
                  <c:v>2691104</c:v>
                </c:pt>
                <c:pt idx="645">
                  <c:v>2694552</c:v>
                </c:pt>
                <c:pt idx="646">
                  <c:v>2698000</c:v>
                </c:pt>
                <c:pt idx="647">
                  <c:v>2701448</c:v>
                </c:pt>
                <c:pt idx="648">
                  <c:v>2704896</c:v>
                </c:pt>
                <c:pt idx="649">
                  <c:v>2708344</c:v>
                </c:pt>
                <c:pt idx="650">
                  <c:v>2711792</c:v>
                </c:pt>
                <c:pt idx="651">
                  <c:v>2715240</c:v>
                </c:pt>
                <c:pt idx="652">
                  <c:v>2718688</c:v>
                </c:pt>
                <c:pt idx="653">
                  <c:v>2722136</c:v>
                </c:pt>
                <c:pt idx="654">
                  <c:v>2725584</c:v>
                </c:pt>
                <c:pt idx="655">
                  <c:v>2729032</c:v>
                </c:pt>
                <c:pt idx="656">
                  <c:v>2732480</c:v>
                </c:pt>
                <c:pt idx="657">
                  <c:v>2735928</c:v>
                </c:pt>
                <c:pt idx="658">
                  <c:v>2739376</c:v>
                </c:pt>
                <c:pt idx="659">
                  <c:v>2742824</c:v>
                </c:pt>
                <c:pt idx="660">
                  <c:v>2746676</c:v>
                </c:pt>
                <c:pt idx="661">
                  <c:v>2750528</c:v>
                </c:pt>
                <c:pt idx="662">
                  <c:v>2754380</c:v>
                </c:pt>
                <c:pt idx="663">
                  <c:v>2758232</c:v>
                </c:pt>
                <c:pt idx="664">
                  <c:v>2762084</c:v>
                </c:pt>
                <c:pt idx="665">
                  <c:v>2765936</c:v>
                </c:pt>
                <c:pt idx="666">
                  <c:v>2769788</c:v>
                </c:pt>
                <c:pt idx="667">
                  <c:v>2773640</c:v>
                </c:pt>
                <c:pt idx="668">
                  <c:v>2777492</c:v>
                </c:pt>
                <c:pt idx="669">
                  <c:v>2781344</c:v>
                </c:pt>
                <c:pt idx="670">
                  <c:v>2785216</c:v>
                </c:pt>
                <c:pt idx="671">
                  <c:v>2789088</c:v>
                </c:pt>
                <c:pt idx="672">
                  <c:v>2792960</c:v>
                </c:pt>
                <c:pt idx="673">
                  <c:v>2796832</c:v>
                </c:pt>
                <c:pt idx="674">
                  <c:v>2800704</c:v>
                </c:pt>
                <c:pt idx="675">
                  <c:v>2804576</c:v>
                </c:pt>
                <c:pt idx="676">
                  <c:v>2808448</c:v>
                </c:pt>
                <c:pt idx="677">
                  <c:v>2812320</c:v>
                </c:pt>
                <c:pt idx="678">
                  <c:v>2816192</c:v>
                </c:pt>
                <c:pt idx="679">
                  <c:v>2820064</c:v>
                </c:pt>
                <c:pt idx="680">
                  <c:v>2823968</c:v>
                </c:pt>
                <c:pt idx="681">
                  <c:v>2827872</c:v>
                </c:pt>
                <c:pt idx="682">
                  <c:v>2831776</c:v>
                </c:pt>
                <c:pt idx="683">
                  <c:v>2835680</c:v>
                </c:pt>
                <c:pt idx="684">
                  <c:v>2839584</c:v>
                </c:pt>
                <c:pt idx="685">
                  <c:v>2843488</c:v>
                </c:pt>
                <c:pt idx="686">
                  <c:v>2847392</c:v>
                </c:pt>
                <c:pt idx="687">
                  <c:v>2851296</c:v>
                </c:pt>
                <c:pt idx="688">
                  <c:v>2855200</c:v>
                </c:pt>
                <c:pt idx="689">
                  <c:v>2859104</c:v>
                </c:pt>
                <c:pt idx="690">
                  <c:v>2863008</c:v>
                </c:pt>
                <c:pt idx="691">
                  <c:v>2866912</c:v>
                </c:pt>
                <c:pt idx="692">
                  <c:v>2870816</c:v>
                </c:pt>
                <c:pt idx="693">
                  <c:v>2874720</c:v>
                </c:pt>
                <c:pt idx="694">
                  <c:v>2878624</c:v>
                </c:pt>
                <c:pt idx="695">
                  <c:v>2882528</c:v>
                </c:pt>
                <c:pt idx="696">
                  <c:v>2886432</c:v>
                </c:pt>
                <c:pt idx="697">
                  <c:v>2890336</c:v>
                </c:pt>
                <c:pt idx="698">
                  <c:v>2894240</c:v>
                </c:pt>
                <c:pt idx="699">
                  <c:v>2898144</c:v>
                </c:pt>
                <c:pt idx="700">
                  <c:v>2902048</c:v>
                </c:pt>
                <c:pt idx="701">
                  <c:v>2905952</c:v>
                </c:pt>
                <c:pt idx="702">
                  <c:v>2909856</c:v>
                </c:pt>
                <c:pt idx="703">
                  <c:v>2913760</c:v>
                </c:pt>
                <c:pt idx="704">
                  <c:v>2917664</c:v>
                </c:pt>
                <c:pt idx="705">
                  <c:v>2921568</c:v>
                </c:pt>
                <c:pt idx="706">
                  <c:v>2925472</c:v>
                </c:pt>
                <c:pt idx="707">
                  <c:v>2929376</c:v>
                </c:pt>
                <c:pt idx="708">
                  <c:v>2933280</c:v>
                </c:pt>
                <c:pt idx="709">
                  <c:v>2937184</c:v>
                </c:pt>
                <c:pt idx="710">
                  <c:v>2941088</c:v>
                </c:pt>
                <c:pt idx="711">
                  <c:v>2944992</c:v>
                </c:pt>
                <c:pt idx="712">
                  <c:v>2948896</c:v>
                </c:pt>
                <c:pt idx="713">
                  <c:v>2952800</c:v>
                </c:pt>
                <c:pt idx="714">
                  <c:v>2956704</c:v>
                </c:pt>
                <c:pt idx="715">
                  <c:v>2960608</c:v>
                </c:pt>
                <c:pt idx="716">
                  <c:v>2964512</c:v>
                </c:pt>
                <c:pt idx="717">
                  <c:v>2968416</c:v>
                </c:pt>
                <c:pt idx="718">
                  <c:v>2972320</c:v>
                </c:pt>
                <c:pt idx="719">
                  <c:v>2976224</c:v>
                </c:pt>
                <c:pt idx="720">
                  <c:v>2979532</c:v>
                </c:pt>
                <c:pt idx="721">
                  <c:v>2982840</c:v>
                </c:pt>
                <c:pt idx="722">
                  <c:v>2986148</c:v>
                </c:pt>
                <c:pt idx="723">
                  <c:v>2989456</c:v>
                </c:pt>
                <c:pt idx="724">
                  <c:v>2992764</c:v>
                </c:pt>
                <c:pt idx="725">
                  <c:v>2995848</c:v>
                </c:pt>
                <c:pt idx="726">
                  <c:v>2998932</c:v>
                </c:pt>
                <c:pt idx="727">
                  <c:v>3002016</c:v>
                </c:pt>
                <c:pt idx="728">
                  <c:v>3005100</c:v>
                </c:pt>
                <c:pt idx="729">
                  <c:v>3008184</c:v>
                </c:pt>
                <c:pt idx="730">
                  <c:v>3011056</c:v>
                </c:pt>
                <c:pt idx="731">
                  <c:v>3013928</c:v>
                </c:pt>
                <c:pt idx="732">
                  <c:v>3016800</c:v>
                </c:pt>
                <c:pt idx="733">
                  <c:v>3019672</c:v>
                </c:pt>
                <c:pt idx="734">
                  <c:v>3022544</c:v>
                </c:pt>
                <c:pt idx="735">
                  <c:v>3025416</c:v>
                </c:pt>
                <c:pt idx="736">
                  <c:v>3028288</c:v>
                </c:pt>
                <c:pt idx="737">
                  <c:v>3031160</c:v>
                </c:pt>
                <c:pt idx="738">
                  <c:v>3034032</c:v>
                </c:pt>
                <c:pt idx="739">
                  <c:v>3036904</c:v>
                </c:pt>
                <c:pt idx="740">
                  <c:v>3221179</c:v>
                </c:pt>
                <c:pt idx="741">
                  <c:v>3224275</c:v>
                </c:pt>
                <c:pt idx="742">
                  <c:v>3227371</c:v>
                </c:pt>
                <c:pt idx="743">
                  <c:v>3230467</c:v>
                </c:pt>
                <c:pt idx="744">
                  <c:v>3233563</c:v>
                </c:pt>
                <c:pt idx="745">
                  <c:v>3236659</c:v>
                </c:pt>
                <c:pt idx="746">
                  <c:v>3239755</c:v>
                </c:pt>
                <c:pt idx="747">
                  <c:v>3242851</c:v>
                </c:pt>
                <c:pt idx="748">
                  <c:v>3245947</c:v>
                </c:pt>
                <c:pt idx="749">
                  <c:v>3249043</c:v>
                </c:pt>
                <c:pt idx="750">
                  <c:v>3252139</c:v>
                </c:pt>
                <c:pt idx="751">
                  <c:v>3255235</c:v>
                </c:pt>
                <c:pt idx="752">
                  <c:v>3258331</c:v>
                </c:pt>
                <c:pt idx="753">
                  <c:v>3261427</c:v>
                </c:pt>
                <c:pt idx="754">
                  <c:v>3264523</c:v>
                </c:pt>
                <c:pt idx="755">
                  <c:v>3267619</c:v>
                </c:pt>
                <c:pt idx="756">
                  <c:v>3270715</c:v>
                </c:pt>
                <c:pt idx="757">
                  <c:v>3273811</c:v>
                </c:pt>
                <c:pt idx="758">
                  <c:v>3276907</c:v>
                </c:pt>
                <c:pt idx="759">
                  <c:v>3280003</c:v>
                </c:pt>
                <c:pt idx="760">
                  <c:v>3283099</c:v>
                </c:pt>
                <c:pt idx="761">
                  <c:v>3286195</c:v>
                </c:pt>
                <c:pt idx="762">
                  <c:v>3289291</c:v>
                </c:pt>
                <c:pt idx="763">
                  <c:v>3292387</c:v>
                </c:pt>
                <c:pt idx="764">
                  <c:v>3295483</c:v>
                </c:pt>
                <c:pt idx="765">
                  <c:v>3298579</c:v>
                </c:pt>
                <c:pt idx="766">
                  <c:v>3301675</c:v>
                </c:pt>
                <c:pt idx="767">
                  <c:v>3304771</c:v>
                </c:pt>
                <c:pt idx="768">
                  <c:v>3307867</c:v>
                </c:pt>
                <c:pt idx="769">
                  <c:v>3310963</c:v>
                </c:pt>
                <c:pt idx="770">
                  <c:v>3314059</c:v>
                </c:pt>
                <c:pt idx="771">
                  <c:v>3317155</c:v>
                </c:pt>
                <c:pt idx="772">
                  <c:v>3320251</c:v>
                </c:pt>
                <c:pt idx="773">
                  <c:v>3323347</c:v>
                </c:pt>
                <c:pt idx="774">
                  <c:v>3326443</c:v>
                </c:pt>
                <c:pt idx="775">
                  <c:v>3329539</c:v>
                </c:pt>
                <c:pt idx="776">
                  <c:v>3332635</c:v>
                </c:pt>
                <c:pt idx="777">
                  <c:v>3335731</c:v>
                </c:pt>
                <c:pt idx="778">
                  <c:v>3338827</c:v>
                </c:pt>
                <c:pt idx="779">
                  <c:v>3341923</c:v>
                </c:pt>
                <c:pt idx="780">
                  <c:v>3345019</c:v>
                </c:pt>
                <c:pt idx="781">
                  <c:v>3348115</c:v>
                </c:pt>
                <c:pt idx="782">
                  <c:v>3351211</c:v>
                </c:pt>
                <c:pt idx="783">
                  <c:v>3354307</c:v>
                </c:pt>
                <c:pt idx="784">
                  <c:v>3357403</c:v>
                </c:pt>
                <c:pt idx="785">
                  <c:v>3360499</c:v>
                </c:pt>
                <c:pt idx="786">
                  <c:v>3363595</c:v>
                </c:pt>
                <c:pt idx="787">
                  <c:v>3366691</c:v>
                </c:pt>
                <c:pt idx="788">
                  <c:v>3369787</c:v>
                </c:pt>
                <c:pt idx="789">
                  <c:v>3372883</c:v>
                </c:pt>
                <c:pt idx="790">
                  <c:v>3375979</c:v>
                </c:pt>
                <c:pt idx="791">
                  <c:v>3379075</c:v>
                </c:pt>
                <c:pt idx="792">
                  <c:v>3382171</c:v>
                </c:pt>
                <c:pt idx="793">
                  <c:v>3385267</c:v>
                </c:pt>
                <c:pt idx="794">
                  <c:v>3388363</c:v>
                </c:pt>
                <c:pt idx="795">
                  <c:v>3391459</c:v>
                </c:pt>
                <c:pt idx="796">
                  <c:v>3394555</c:v>
                </c:pt>
                <c:pt idx="797">
                  <c:v>3397651</c:v>
                </c:pt>
                <c:pt idx="798">
                  <c:v>3400747</c:v>
                </c:pt>
                <c:pt idx="799">
                  <c:v>3403843</c:v>
                </c:pt>
                <c:pt idx="800">
                  <c:v>3406939</c:v>
                </c:pt>
                <c:pt idx="801">
                  <c:v>3410035</c:v>
                </c:pt>
                <c:pt idx="802">
                  <c:v>3413131</c:v>
                </c:pt>
                <c:pt idx="803">
                  <c:v>3416227</c:v>
                </c:pt>
                <c:pt idx="804">
                  <c:v>3419323</c:v>
                </c:pt>
                <c:pt idx="805">
                  <c:v>3422419</c:v>
                </c:pt>
                <c:pt idx="806">
                  <c:v>3425515</c:v>
                </c:pt>
                <c:pt idx="807">
                  <c:v>3428611</c:v>
                </c:pt>
                <c:pt idx="808">
                  <c:v>3431707</c:v>
                </c:pt>
                <c:pt idx="809">
                  <c:v>3434803</c:v>
                </c:pt>
                <c:pt idx="810">
                  <c:v>3437899</c:v>
                </c:pt>
                <c:pt idx="811">
                  <c:v>3440995</c:v>
                </c:pt>
                <c:pt idx="812">
                  <c:v>3444091</c:v>
                </c:pt>
                <c:pt idx="813">
                  <c:v>3447187</c:v>
                </c:pt>
                <c:pt idx="814">
                  <c:v>3450283</c:v>
                </c:pt>
                <c:pt idx="815">
                  <c:v>3453379</c:v>
                </c:pt>
                <c:pt idx="816">
                  <c:v>3456475</c:v>
                </c:pt>
                <c:pt idx="817">
                  <c:v>3459571</c:v>
                </c:pt>
                <c:pt idx="818">
                  <c:v>3462667</c:v>
                </c:pt>
                <c:pt idx="819">
                  <c:v>3465763</c:v>
                </c:pt>
                <c:pt idx="820">
                  <c:v>3468895</c:v>
                </c:pt>
                <c:pt idx="821">
                  <c:v>3472027</c:v>
                </c:pt>
                <c:pt idx="822">
                  <c:v>3475159</c:v>
                </c:pt>
                <c:pt idx="823">
                  <c:v>3478291</c:v>
                </c:pt>
                <c:pt idx="824">
                  <c:v>3481423</c:v>
                </c:pt>
                <c:pt idx="825">
                  <c:v>3484555</c:v>
                </c:pt>
                <c:pt idx="826">
                  <c:v>3487687</c:v>
                </c:pt>
                <c:pt idx="827">
                  <c:v>3490819</c:v>
                </c:pt>
                <c:pt idx="828">
                  <c:v>3493951</c:v>
                </c:pt>
                <c:pt idx="829">
                  <c:v>3497083</c:v>
                </c:pt>
                <c:pt idx="830">
                  <c:v>3500215</c:v>
                </c:pt>
                <c:pt idx="831">
                  <c:v>3503347</c:v>
                </c:pt>
                <c:pt idx="832">
                  <c:v>3506479</c:v>
                </c:pt>
                <c:pt idx="833">
                  <c:v>3509611</c:v>
                </c:pt>
                <c:pt idx="834">
                  <c:v>3512743</c:v>
                </c:pt>
                <c:pt idx="835">
                  <c:v>3515875</c:v>
                </c:pt>
                <c:pt idx="836">
                  <c:v>3519007</c:v>
                </c:pt>
                <c:pt idx="837">
                  <c:v>3522139</c:v>
                </c:pt>
                <c:pt idx="838">
                  <c:v>3525271</c:v>
                </c:pt>
                <c:pt idx="839">
                  <c:v>3528403</c:v>
                </c:pt>
                <c:pt idx="840">
                  <c:v>3531535</c:v>
                </c:pt>
                <c:pt idx="841">
                  <c:v>3534667</c:v>
                </c:pt>
                <c:pt idx="842">
                  <c:v>3537799</c:v>
                </c:pt>
                <c:pt idx="843">
                  <c:v>3540931</c:v>
                </c:pt>
                <c:pt idx="844">
                  <c:v>3544063</c:v>
                </c:pt>
                <c:pt idx="845">
                  <c:v>3547195</c:v>
                </c:pt>
                <c:pt idx="846">
                  <c:v>3550327</c:v>
                </c:pt>
                <c:pt idx="847">
                  <c:v>3553459</c:v>
                </c:pt>
                <c:pt idx="848">
                  <c:v>3556591</c:v>
                </c:pt>
                <c:pt idx="849">
                  <c:v>3559723</c:v>
                </c:pt>
                <c:pt idx="850">
                  <c:v>3562855</c:v>
                </c:pt>
                <c:pt idx="851">
                  <c:v>3565987</c:v>
                </c:pt>
                <c:pt idx="852">
                  <c:v>3569119</c:v>
                </c:pt>
                <c:pt idx="853">
                  <c:v>3572251</c:v>
                </c:pt>
                <c:pt idx="854">
                  <c:v>3575383</c:v>
                </c:pt>
                <c:pt idx="855">
                  <c:v>3578515</c:v>
                </c:pt>
                <c:pt idx="856">
                  <c:v>3581647</c:v>
                </c:pt>
                <c:pt idx="857">
                  <c:v>3584779</c:v>
                </c:pt>
                <c:pt idx="858">
                  <c:v>3587911</c:v>
                </c:pt>
                <c:pt idx="859">
                  <c:v>3591043</c:v>
                </c:pt>
                <c:pt idx="860">
                  <c:v>3594175</c:v>
                </c:pt>
                <c:pt idx="861">
                  <c:v>3597307</c:v>
                </c:pt>
                <c:pt idx="862">
                  <c:v>3600439</c:v>
                </c:pt>
                <c:pt idx="863">
                  <c:v>3603571</c:v>
                </c:pt>
                <c:pt idx="864">
                  <c:v>3606703</c:v>
                </c:pt>
                <c:pt idx="865">
                  <c:v>3609835</c:v>
                </c:pt>
                <c:pt idx="866">
                  <c:v>3612967</c:v>
                </c:pt>
                <c:pt idx="867">
                  <c:v>3616099</c:v>
                </c:pt>
                <c:pt idx="868">
                  <c:v>3619231</c:v>
                </c:pt>
                <c:pt idx="869">
                  <c:v>3622363</c:v>
                </c:pt>
                <c:pt idx="870">
                  <c:v>3625495</c:v>
                </c:pt>
                <c:pt idx="871">
                  <c:v>3628627</c:v>
                </c:pt>
                <c:pt idx="872">
                  <c:v>3631759</c:v>
                </c:pt>
                <c:pt idx="873">
                  <c:v>3634891</c:v>
                </c:pt>
                <c:pt idx="874">
                  <c:v>3638023</c:v>
                </c:pt>
                <c:pt idx="875">
                  <c:v>3641155</c:v>
                </c:pt>
                <c:pt idx="876">
                  <c:v>3644287</c:v>
                </c:pt>
                <c:pt idx="877">
                  <c:v>3647419</c:v>
                </c:pt>
                <c:pt idx="878">
                  <c:v>3650551</c:v>
                </c:pt>
                <c:pt idx="879">
                  <c:v>3653683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571-4B0B-86F5-3A5807D8E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98746384"/>
        <c:axId val="-1698749104"/>
      </c:lineChart>
      <c:dateAx>
        <c:axId val="-169874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Days</a:t>
                </a:r>
                <a:endParaRPr lang="en-GB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-1698749104"/>
        <c:crosses val="autoZero"/>
        <c:auto val="1"/>
        <c:lblOffset val="100"/>
        <c:baseTimeUnit val="days"/>
      </c:dateAx>
      <c:valAx>
        <c:axId val="-1698749104"/>
        <c:scaling>
          <c:orientation val="minMax"/>
          <c:max val="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Cumulative Cost (M€)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-169874638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632D0-4BA5-4413-8460-CB5BF60405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1C5C-9C62-4DD3-B79F-234760C8EB6A}">
      <dgm:prSet phldrT="[Texto]"/>
      <dgm:spPr/>
      <dgm:t>
        <a:bodyPr/>
        <a:lstStyle/>
        <a:p>
          <a:r>
            <a:rPr lang="en-US" dirty="0" smtClean="0"/>
            <a:t>DMAIC</a:t>
          </a:r>
          <a:endParaRPr lang="en-US" dirty="0"/>
        </a:p>
      </dgm:t>
    </dgm:pt>
    <dgm:pt modelId="{16A8803F-4663-4681-9E8C-8F546A98FF56}" type="parTrans" cxnId="{5991D670-E983-4623-BD04-87DA6720CE6F}">
      <dgm:prSet/>
      <dgm:spPr/>
      <dgm:t>
        <a:bodyPr/>
        <a:lstStyle/>
        <a:p>
          <a:endParaRPr lang="en-US"/>
        </a:p>
      </dgm:t>
    </dgm:pt>
    <dgm:pt modelId="{84DB4519-6D46-4904-AEBB-7A1E2390FCB3}" type="sibTrans" cxnId="{5991D670-E983-4623-BD04-87DA6720CE6F}">
      <dgm:prSet/>
      <dgm:spPr/>
      <dgm:t>
        <a:bodyPr/>
        <a:lstStyle/>
        <a:p>
          <a:endParaRPr lang="en-US"/>
        </a:p>
      </dgm:t>
    </dgm:pt>
    <dgm:pt modelId="{95070832-A756-4743-8B7B-C7D9AF1CFD86}">
      <dgm:prSet phldrT="[Texto]"/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A9A8B58E-BB23-4146-94F7-6756A8364B2C}" type="parTrans" cxnId="{7D2B4C54-DCFC-41F4-9C16-10D021C8C390}">
      <dgm:prSet/>
      <dgm:spPr/>
      <dgm:t>
        <a:bodyPr/>
        <a:lstStyle/>
        <a:p>
          <a:endParaRPr lang="en-US"/>
        </a:p>
      </dgm:t>
    </dgm:pt>
    <dgm:pt modelId="{BD3D8E0D-ADE4-418C-9247-7835D8EA6312}" type="sibTrans" cxnId="{7D2B4C54-DCFC-41F4-9C16-10D021C8C390}">
      <dgm:prSet/>
      <dgm:spPr/>
      <dgm:t>
        <a:bodyPr/>
        <a:lstStyle/>
        <a:p>
          <a:endParaRPr lang="en-US"/>
        </a:p>
      </dgm:t>
    </dgm:pt>
    <dgm:pt modelId="{0707A41B-74C9-422F-A942-75AE07AD20C6}">
      <dgm:prSet phldrT="[Texto]"/>
      <dgm:spPr/>
      <dgm:t>
        <a:bodyPr/>
        <a:lstStyle/>
        <a:p>
          <a:r>
            <a:rPr lang="en-US" dirty="0" smtClean="0"/>
            <a:t>Measure</a:t>
          </a:r>
          <a:endParaRPr lang="en-US" dirty="0"/>
        </a:p>
      </dgm:t>
    </dgm:pt>
    <dgm:pt modelId="{72F91D59-D919-48D2-8FB6-AC2332A0254B}" type="parTrans" cxnId="{DAC00545-AD70-4CE1-904F-942CCD0A6C78}">
      <dgm:prSet/>
      <dgm:spPr/>
      <dgm:t>
        <a:bodyPr/>
        <a:lstStyle/>
        <a:p>
          <a:endParaRPr lang="en-US"/>
        </a:p>
      </dgm:t>
    </dgm:pt>
    <dgm:pt modelId="{B0081ACD-F904-443E-BA30-D9E6709AA110}" type="sibTrans" cxnId="{DAC00545-AD70-4CE1-904F-942CCD0A6C78}">
      <dgm:prSet/>
      <dgm:spPr/>
      <dgm:t>
        <a:bodyPr/>
        <a:lstStyle/>
        <a:p>
          <a:endParaRPr lang="en-US"/>
        </a:p>
      </dgm:t>
    </dgm:pt>
    <dgm:pt modelId="{ED39A0B3-A38D-459F-9249-FBF9A3A1D359}">
      <dgm:prSet phldrT="[Texto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B39D7DD0-E668-41B5-9E37-DD621ECEC002}" type="parTrans" cxnId="{CE540C6B-15A3-4781-9003-9BAB44D1974A}">
      <dgm:prSet/>
      <dgm:spPr/>
      <dgm:t>
        <a:bodyPr/>
        <a:lstStyle/>
        <a:p>
          <a:endParaRPr lang="en-US"/>
        </a:p>
      </dgm:t>
    </dgm:pt>
    <dgm:pt modelId="{0A70F40D-44DB-4CAD-BEF5-25F37235FCDE}" type="sibTrans" cxnId="{CE540C6B-15A3-4781-9003-9BAB44D1974A}">
      <dgm:prSet/>
      <dgm:spPr/>
      <dgm:t>
        <a:bodyPr/>
        <a:lstStyle/>
        <a:p>
          <a:endParaRPr lang="en-US"/>
        </a:p>
      </dgm:t>
    </dgm:pt>
    <dgm:pt modelId="{244B309C-2678-4998-A511-AD3D6F80E0AA}">
      <dgm:prSet phldrT="[Texto]"/>
      <dgm:spPr/>
      <dgm:t>
        <a:bodyPr/>
        <a:lstStyle/>
        <a:p>
          <a:r>
            <a:rPr lang="en-US" dirty="0" smtClean="0"/>
            <a:t>Improve</a:t>
          </a:r>
          <a:endParaRPr lang="en-US" dirty="0"/>
        </a:p>
      </dgm:t>
    </dgm:pt>
    <dgm:pt modelId="{72F90A6A-A2E5-4ACB-9D97-B001094EB89C}" type="parTrans" cxnId="{E371CF81-21DA-4133-97D2-5A9D475B201F}">
      <dgm:prSet/>
      <dgm:spPr/>
      <dgm:t>
        <a:bodyPr/>
        <a:lstStyle/>
        <a:p>
          <a:endParaRPr lang="en-US"/>
        </a:p>
      </dgm:t>
    </dgm:pt>
    <dgm:pt modelId="{AD771D46-03D3-48D6-AD76-26BFE5800285}" type="sibTrans" cxnId="{E371CF81-21DA-4133-97D2-5A9D475B201F}">
      <dgm:prSet/>
      <dgm:spPr/>
      <dgm:t>
        <a:bodyPr/>
        <a:lstStyle/>
        <a:p>
          <a:endParaRPr lang="en-US"/>
        </a:p>
      </dgm:t>
    </dgm:pt>
    <dgm:pt modelId="{C3BEA38E-7561-407B-9D1F-447878A95F46}">
      <dgm:prSet phldrT="[Texto]"/>
      <dgm:spPr/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BCBA2D8D-D303-4A52-870C-74C661C774A1}" type="parTrans" cxnId="{9E4BCBB4-CEFE-4261-942F-F12D17957D78}">
      <dgm:prSet/>
      <dgm:spPr/>
      <dgm:t>
        <a:bodyPr/>
        <a:lstStyle/>
        <a:p>
          <a:endParaRPr lang="en-US"/>
        </a:p>
      </dgm:t>
    </dgm:pt>
    <dgm:pt modelId="{923A0F1E-310B-4DD0-9290-EF9AACA7CE2C}" type="sibTrans" cxnId="{9E4BCBB4-CEFE-4261-942F-F12D17957D78}">
      <dgm:prSet/>
      <dgm:spPr/>
      <dgm:t>
        <a:bodyPr/>
        <a:lstStyle/>
        <a:p>
          <a:endParaRPr lang="en-US"/>
        </a:p>
      </dgm:t>
    </dgm:pt>
    <dgm:pt modelId="{28D54FF4-9E6D-4AB0-AC4E-A65029E85B39}">
      <dgm:prSet phldrT="[Texto]"/>
      <dgm:spPr/>
      <dgm:t>
        <a:bodyPr/>
        <a:lstStyle/>
        <a:p>
          <a:r>
            <a:rPr lang="en-US" dirty="0" smtClean="0"/>
            <a:t>Acceptance criteria</a:t>
          </a:r>
          <a:endParaRPr lang="en-US" dirty="0"/>
        </a:p>
      </dgm:t>
    </dgm:pt>
    <dgm:pt modelId="{87EF6195-8242-4A59-AFC6-66EBDDAD8F5E}" type="parTrans" cxnId="{88D2844A-7C32-4450-8834-DDB49F13C8B4}">
      <dgm:prSet/>
      <dgm:spPr/>
      <dgm:t>
        <a:bodyPr/>
        <a:lstStyle/>
        <a:p>
          <a:endParaRPr lang="en-US"/>
        </a:p>
      </dgm:t>
    </dgm:pt>
    <dgm:pt modelId="{9CFFFEF0-9A9F-4649-A690-05AB0E7CFE8C}" type="sibTrans" cxnId="{88D2844A-7C32-4450-8834-DDB49F13C8B4}">
      <dgm:prSet/>
      <dgm:spPr/>
      <dgm:t>
        <a:bodyPr/>
        <a:lstStyle/>
        <a:p>
          <a:endParaRPr lang="en-US"/>
        </a:p>
      </dgm:t>
    </dgm:pt>
    <dgm:pt modelId="{76C20149-5011-4980-920B-E6ECD3F3F0E3}">
      <dgm:prSet phldrT="[Texto]"/>
      <dgm:spPr/>
      <dgm:t>
        <a:bodyPr/>
        <a:lstStyle/>
        <a:p>
          <a:r>
            <a:rPr lang="en-US" dirty="0" smtClean="0"/>
            <a:t>Iterations to be approved</a:t>
          </a:r>
          <a:endParaRPr lang="en-US" dirty="0"/>
        </a:p>
      </dgm:t>
    </dgm:pt>
    <dgm:pt modelId="{81A66DE3-DBAC-4D2B-87B3-E5FD41C7E392}" type="parTrans" cxnId="{052F09D6-0367-4F29-B19E-46F772FB5AF8}">
      <dgm:prSet/>
      <dgm:spPr/>
      <dgm:t>
        <a:bodyPr/>
        <a:lstStyle/>
        <a:p>
          <a:endParaRPr lang="en-US"/>
        </a:p>
      </dgm:t>
    </dgm:pt>
    <dgm:pt modelId="{A26D3FD1-F208-47FD-8FC3-8E6B4E6FBC5E}" type="sibTrans" cxnId="{052F09D6-0367-4F29-B19E-46F772FB5AF8}">
      <dgm:prSet/>
      <dgm:spPr/>
      <dgm:t>
        <a:bodyPr/>
        <a:lstStyle/>
        <a:p>
          <a:endParaRPr lang="en-US"/>
        </a:p>
      </dgm:t>
    </dgm:pt>
    <dgm:pt modelId="{DB8FA9C0-F4F4-4B95-88FF-EC0A473A53C3}">
      <dgm:prSet phldrT="[Texto]"/>
      <dgm:spPr/>
      <dgm:t>
        <a:bodyPr/>
        <a:lstStyle/>
        <a:p>
          <a:r>
            <a:rPr lang="en-US" dirty="0" smtClean="0"/>
            <a:t>Stakeholders satisfaction</a:t>
          </a:r>
          <a:endParaRPr lang="en-US" dirty="0"/>
        </a:p>
      </dgm:t>
    </dgm:pt>
    <dgm:pt modelId="{0B719430-C774-4142-BA95-1372332215C3}" type="parTrans" cxnId="{DAA03417-FE46-4B72-A1E8-D81E4F023FE7}">
      <dgm:prSet/>
      <dgm:spPr/>
      <dgm:t>
        <a:bodyPr/>
        <a:lstStyle/>
        <a:p>
          <a:endParaRPr lang="en-US"/>
        </a:p>
      </dgm:t>
    </dgm:pt>
    <dgm:pt modelId="{E4D557D8-B219-447E-8B9D-4524598DDBA3}" type="sibTrans" cxnId="{DAA03417-FE46-4B72-A1E8-D81E4F023FE7}">
      <dgm:prSet/>
      <dgm:spPr/>
      <dgm:t>
        <a:bodyPr/>
        <a:lstStyle/>
        <a:p>
          <a:endParaRPr lang="en-US"/>
        </a:p>
      </dgm:t>
    </dgm:pt>
    <dgm:pt modelId="{7B975B20-F15E-4B47-8DE2-399CA4FE0F68}">
      <dgm:prSet phldrT="[Texto]"/>
      <dgm:spPr/>
      <dgm:t>
        <a:bodyPr/>
        <a:lstStyle/>
        <a:p>
          <a:r>
            <a:rPr lang="en-US" dirty="0" smtClean="0"/>
            <a:t>Time to be approved</a:t>
          </a:r>
          <a:endParaRPr lang="en-US" dirty="0"/>
        </a:p>
      </dgm:t>
    </dgm:pt>
    <dgm:pt modelId="{E0B2BE69-2B85-4FAE-BE77-A88E51544CE5}" type="parTrans" cxnId="{98A9D712-D132-4E58-A758-62204A9719E7}">
      <dgm:prSet/>
      <dgm:spPr/>
      <dgm:t>
        <a:bodyPr/>
        <a:lstStyle/>
        <a:p>
          <a:endParaRPr lang="en-US"/>
        </a:p>
      </dgm:t>
    </dgm:pt>
    <dgm:pt modelId="{E4DB4990-F390-4834-863C-B7B4513832DC}" type="sibTrans" cxnId="{98A9D712-D132-4E58-A758-62204A9719E7}">
      <dgm:prSet/>
      <dgm:spPr/>
      <dgm:t>
        <a:bodyPr/>
        <a:lstStyle/>
        <a:p>
          <a:endParaRPr lang="en-US"/>
        </a:p>
      </dgm:t>
    </dgm:pt>
    <dgm:pt modelId="{8FF50A38-27D3-40BE-9B90-11FD6E20573B}">
      <dgm:prSet phldrT="[Texto]"/>
      <dgm:spPr/>
      <dgm:t>
        <a:bodyPr/>
        <a:lstStyle/>
        <a:p>
          <a:r>
            <a:rPr lang="en-US" dirty="0" smtClean="0"/>
            <a:t>Number of defects</a:t>
          </a:r>
          <a:endParaRPr lang="en-US" dirty="0"/>
        </a:p>
      </dgm:t>
    </dgm:pt>
    <dgm:pt modelId="{C3172D66-F2B7-4526-B6C1-6353C93CA9C9}" type="parTrans" cxnId="{F1BBE775-3DCB-420A-82D4-D652F55D4DA9}">
      <dgm:prSet/>
      <dgm:spPr/>
      <dgm:t>
        <a:bodyPr/>
        <a:lstStyle/>
        <a:p>
          <a:endParaRPr lang="en-US"/>
        </a:p>
      </dgm:t>
    </dgm:pt>
    <dgm:pt modelId="{7FF32C9B-4051-4538-B352-94FE6CDC42FF}" type="sibTrans" cxnId="{F1BBE775-3DCB-420A-82D4-D652F55D4DA9}">
      <dgm:prSet/>
      <dgm:spPr/>
      <dgm:t>
        <a:bodyPr/>
        <a:lstStyle/>
        <a:p>
          <a:endParaRPr lang="en-US"/>
        </a:p>
      </dgm:t>
    </dgm:pt>
    <dgm:pt modelId="{9EEBAB28-72AD-4008-9E04-7F62BBBD2053}">
      <dgm:prSet phldrT="[Texto]"/>
      <dgm:spPr/>
      <dgm:t>
        <a:bodyPr/>
        <a:lstStyle/>
        <a:p>
          <a:r>
            <a:rPr lang="en-US" dirty="0" smtClean="0"/>
            <a:t>Detect origin of problem</a:t>
          </a:r>
          <a:endParaRPr lang="en-US" dirty="0"/>
        </a:p>
      </dgm:t>
    </dgm:pt>
    <dgm:pt modelId="{12D4F295-42C7-4E0F-9249-363EA2B0BEBD}" type="parTrans" cxnId="{03A69723-66C7-4FC4-8B71-7C7C24DEBD3F}">
      <dgm:prSet/>
      <dgm:spPr/>
      <dgm:t>
        <a:bodyPr/>
        <a:lstStyle/>
        <a:p>
          <a:endParaRPr lang="en-US"/>
        </a:p>
      </dgm:t>
    </dgm:pt>
    <dgm:pt modelId="{9846543D-6A75-4B72-B945-AB194F5F4595}" type="sibTrans" cxnId="{03A69723-66C7-4FC4-8B71-7C7C24DEBD3F}">
      <dgm:prSet/>
      <dgm:spPr/>
      <dgm:t>
        <a:bodyPr/>
        <a:lstStyle/>
        <a:p>
          <a:endParaRPr lang="en-US"/>
        </a:p>
      </dgm:t>
    </dgm:pt>
    <dgm:pt modelId="{E1C0800C-C548-43F0-AA09-07B26C0233EF}">
      <dgm:prSet phldrT="[Texto]"/>
      <dgm:spPr/>
      <dgm:t>
        <a:bodyPr/>
        <a:lstStyle/>
        <a:p>
          <a:r>
            <a:rPr lang="en-US" dirty="0" smtClean="0"/>
            <a:t>Propose solutions</a:t>
          </a:r>
          <a:endParaRPr lang="en-US" dirty="0"/>
        </a:p>
      </dgm:t>
    </dgm:pt>
    <dgm:pt modelId="{ADB41509-2B59-4DB0-BC8C-EBA087F6C4BF}" type="parTrans" cxnId="{D7F57D94-6AA3-4587-8573-080B440793DC}">
      <dgm:prSet/>
      <dgm:spPr/>
      <dgm:t>
        <a:bodyPr/>
        <a:lstStyle/>
        <a:p>
          <a:endParaRPr lang="en-US"/>
        </a:p>
      </dgm:t>
    </dgm:pt>
    <dgm:pt modelId="{1D310E1B-D005-486F-B34A-674E21D45458}" type="sibTrans" cxnId="{D7F57D94-6AA3-4587-8573-080B440793DC}">
      <dgm:prSet/>
      <dgm:spPr/>
      <dgm:t>
        <a:bodyPr/>
        <a:lstStyle/>
        <a:p>
          <a:endParaRPr lang="en-US"/>
        </a:p>
      </dgm:t>
    </dgm:pt>
    <dgm:pt modelId="{E2A159AD-E32E-43C6-9A26-E3830D1A9250}">
      <dgm:prSet phldrT="[Texto]"/>
      <dgm:spPr/>
      <dgm:t>
        <a:bodyPr/>
        <a:lstStyle/>
        <a:p>
          <a:r>
            <a:rPr lang="en-US" dirty="0" smtClean="0"/>
            <a:t>Implement approved solutions</a:t>
          </a:r>
          <a:endParaRPr lang="en-US" dirty="0"/>
        </a:p>
      </dgm:t>
    </dgm:pt>
    <dgm:pt modelId="{D7826F66-DFB0-494E-A220-006F86ED37BE}" type="parTrans" cxnId="{6EB2010E-A466-4C96-9EBD-74C6A1D82951}">
      <dgm:prSet/>
      <dgm:spPr/>
      <dgm:t>
        <a:bodyPr/>
        <a:lstStyle/>
        <a:p>
          <a:endParaRPr lang="en-US"/>
        </a:p>
      </dgm:t>
    </dgm:pt>
    <dgm:pt modelId="{D27AFBA9-2D9C-4B3D-A289-D570F2CFDCBC}" type="sibTrans" cxnId="{6EB2010E-A466-4C96-9EBD-74C6A1D82951}">
      <dgm:prSet/>
      <dgm:spPr/>
      <dgm:t>
        <a:bodyPr/>
        <a:lstStyle/>
        <a:p>
          <a:endParaRPr lang="en-US"/>
        </a:p>
      </dgm:t>
    </dgm:pt>
    <dgm:pt modelId="{47A0EC2E-92DB-422B-B3D0-BBF4F9B24C60}">
      <dgm:prSet phldrT="[Texto]"/>
      <dgm:spPr/>
      <dgm:t>
        <a:bodyPr/>
        <a:lstStyle/>
        <a:p>
          <a:r>
            <a:rPr lang="en-US" dirty="0" smtClean="0"/>
            <a:t>Assure a correct implementation of solutions</a:t>
          </a:r>
          <a:endParaRPr lang="en-US" dirty="0"/>
        </a:p>
      </dgm:t>
    </dgm:pt>
    <dgm:pt modelId="{B5DB3EB0-05E5-4FC5-8C9D-6B517D233023}" type="parTrans" cxnId="{F90FBA70-E4B6-4F58-8B46-298B114D80BE}">
      <dgm:prSet/>
      <dgm:spPr/>
      <dgm:t>
        <a:bodyPr/>
        <a:lstStyle/>
        <a:p>
          <a:endParaRPr lang="en-US"/>
        </a:p>
      </dgm:t>
    </dgm:pt>
    <dgm:pt modelId="{EB41A49E-BB0D-4ED5-B83E-E7EA921D8A25}" type="sibTrans" cxnId="{F90FBA70-E4B6-4F58-8B46-298B114D80BE}">
      <dgm:prSet/>
      <dgm:spPr/>
      <dgm:t>
        <a:bodyPr/>
        <a:lstStyle/>
        <a:p>
          <a:endParaRPr lang="en-US"/>
        </a:p>
      </dgm:t>
    </dgm:pt>
    <dgm:pt modelId="{D94F4B3D-99BD-414F-8A70-CFF26F132A84}" type="pres">
      <dgm:prSet presAssocID="{587632D0-4BA5-4413-8460-CB5BF60405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19D419-2E4B-4FFF-ACD5-A40E6ECD2456}" type="pres">
      <dgm:prSet presAssocID="{119F1C5C-9C62-4DD3-B79F-234760C8EB6A}" presName="hierRoot1" presStyleCnt="0"/>
      <dgm:spPr/>
    </dgm:pt>
    <dgm:pt modelId="{0737E2F3-A825-4B69-BC00-13FD4D2DD201}" type="pres">
      <dgm:prSet presAssocID="{119F1C5C-9C62-4DD3-B79F-234760C8EB6A}" presName="composite" presStyleCnt="0"/>
      <dgm:spPr/>
    </dgm:pt>
    <dgm:pt modelId="{1454AAF4-C406-490D-9910-14D5AC99B4FE}" type="pres">
      <dgm:prSet presAssocID="{119F1C5C-9C62-4DD3-B79F-234760C8EB6A}" presName="background" presStyleLbl="node0" presStyleIdx="0" presStyleCnt="1"/>
      <dgm:spPr/>
    </dgm:pt>
    <dgm:pt modelId="{73900EF0-FC90-4754-8B0B-319086B4D622}" type="pres">
      <dgm:prSet presAssocID="{119F1C5C-9C62-4DD3-B79F-234760C8EB6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F4C1B-2103-4705-AB19-05AAE8BE9AA1}" type="pres">
      <dgm:prSet presAssocID="{119F1C5C-9C62-4DD3-B79F-234760C8EB6A}" presName="hierChild2" presStyleCnt="0"/>
      <dgm:spPr/>
    </dgm:pt>
    <dgm:pt modelId="{AC3D02E9-2755-45BF-9492-AF61A47E1498}" type="pres">
      <dgm:prSet presAssocID="{A9A8B58E-BB23-4146-94F7-6756A8364B2C}" presName="Name10" presStyleLbl="parChTrans1D2" presStyleIdx="0" presStyleCnt="5"/>
      <dgm:spPr/>
      <dgm:t>
        <a:bodyPr/>
        <a:lstStyle/>
        <a:p>
          <a:endParaRPr lang="en-US"/>
        </a:p>
      </dgm:t>
    </dgm:pt>
    <dgm:pt modelId="{67007CA5-D6E0-4878-8D2D-E41E24CBA5A4}" type="pres">
      <dgm:prSet presAssocID="{95070832-A756-4743-8B7B-C7D9AF1CFD86}" presName="hierRoot2" presStyleCnt="0"/>
      <dgm:spPr/>
    </dgm:pt>
    <dgm:pt modelId="{270BA3B8-A710-4280-A01A-597088798BB2}" type="pres">
      <dgm:prSet presAssocID="{95070832-A756-4743-8B7B-C7D9AF1CFD86}" presName="composite2" presStyleCnt="0"/>
      <dgm:spPr/>
    </dgm:pt>
    <dgm:pt modelId="{CCA8F269-2D9B-4D66-A4D6-076A65890DA9}" type="pres">
      <dgm:prSet presAssocID="{95070832-A756-4743-8B7B-C7D9AF1CFD86}" presName="background2" presStyleLbl="node2" presStyleIdx="0" presStyleCnt="5"/>
      <dgm:spPr/>
    </dgm:pt>
    <dgm:pt modelId="{97D7D0D7-BD41-4AC8-A65D-CE623D34EC7D}" type="pres">
      <dgm:prSet presAssocID="{95070832-A756-4743-8B7B-C7D9AF1CFD8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A8A10B-28DD-442C-BF84-CCCEEACE595E}" type="pres">
      <dgm:prSet presAssocID="{95070832-A756-4743-8B7B-C7D9AF1CFD86}" presName="hierChild3" presStyleCnt="0"/>
      <dgm:spPr/>
    </dgm:pt>
    <dgm:pt modelId="{C07553E5-30A6-4FAB-9DA5-8A3281D08956}" type="pres">
      <dgm:prSet presAssocID="{87EF6195-8242-4A59-AFC6-66EBDDAD8F5E}" presName="Name17" presStyleLbl="parChTrans1D3" presStyleIdx="0" presStyleCnt="9"/>
      <dgm:spPr/>
      <dgm:t>
        <a:bodyPr/>
        <a:lstStyle/>
        <a:p>
          <a:endParaRPr lang="en-US"/>
        </a:p>
      </dgm:t>
    </dgm:pt>
    <dgm:pt modelId="{82062334-86AE-4E30-8816-E7211768C394}" type="pres">
      <dgm:prSet presAssocID="{28D54FF4-9E6D-4AB0-AC4E-A65029E85B39}" presName="hierRoot3" presStyleCnt="0"/>
      <dgm:spPr/>
    </dgm:pt>
    <dgm:pt modelId="{1CDB56FB-DB51-46C9-B1A6-FC7ADB58D88E}" type="pres">
      <dgm:prSet presAssocID="{28D54FF4-9E6D-4AB0-AC4E-A65029E85B39}" presName="composite3" presStyleCnt="0"/>
      <dgm:spPr/>
    </dgm:pt>
    <dgm:pt modelId="{78224F67-C839-4F75-8D0E-ED04778AB375}" type="pres">
      <dgm:prSet presAssocID="{28D54FF4-9E6D-4AB0-AC4E-A65029E85B39}" presName="background3" presStyleLbl="node3" presStyleIdx="0" presStyleCnt="9"/>
      <dgm:spPr/>
    </dgm:pt>
    <dgm:pt modelId="{D527DD43-BF0E-4B16-9D4A-CDF43083651D}" type="pres">
      <dgm:prSet presAssocID="{28D54FF4-9E6D-4AB0-AC4E-A65029E85B39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2527E-DB6C-4B29-8A4B-6F102696F331}" type="pres">
      <dgm:prSet presAssocID="{28D54FF4-9E6D-4AB0-AC4E-A65029E85B39}" presName="hierChild4" presStyleCnt="0"/>
      <dgm:spPr/>
    </dgm:pt>
    <dgm:pt modelId="{F68BE67F-EF34-4DFF-92C4-B772B9545D46}" type="pres">
      <dgm:prSet presAssocID="{72F91D59-D919-48D2-8FB6-AC2332A0254B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0DF1754-2731-4529-885E-23BED53A9ACC}" type="pres">
      <dgm:prSet presAssocID="{0707A41B-74C9-422F-A942-75AE07AD20C6}" presName="hierRoot2" presStyleCnt="0"/>
      <dgm:spPr/>
    </dgm:pt>
    <dgm:pt modelId="{1C788238-673E-4312-9A15-C2B86615EF62}" type="pres">
      <dgm:prSet presAssocID="{0707A41B-74C9-422F-A942-75AE07AD20C6}" presName="composite2" presStyleCnt="0"/>
      <dgm:spPr/>
    </dgm:pt>
    <dgm:pt modelId="{BFA51391-D988-4A14-87FB-B851A5295B06}" type="pres">
      <dgm:prSet presAssocID="{0707A41B-74C9-422F-A942-75AE07AD20C6}" presName="background2" presStyleLbl="node2" presStyleIdx="1" presStyleCnt="5"/>
      <dgm:spPr/>
    </dgm:pt>
    <dgm:pt modelId="{0A8AF230-97B4-4BAD-A31C-C2E3F2DE7F42}" type="pres">
      <dgm:prSet presAssocID="{0707A41B-74C9-422F-A942-75AE07AD20C6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5498E-685B-48C0-9204-069529322CA2}" type="pres">
      <dgm:prSet presAssocID="{0707A41B-74C9-422F-A942-75AE07AD20C6}" presName="hierChild3" presStyleCnt="0"/>
      <dgm:spPr/>
    </dgm:pt>
    <dgm:pt modelId="{0807A5EC-D6FD-4887-89C2-7B7D513C8195}" type="pres">
      <dgm:prSet presAssocID="{81A66DE3-DBAC-4D2B-87B3-E5FD41C7E392}" presName="Name17" presStyleLbl="parChTrans1D3" presStyleIdx="1" presStyleCnt="9"/>
      <dgm:spPr/>
      <dgm:t>
        <a:bodyPr/>
        <a:lstStyle/>
        <a:p>
          <a:endParaRPr lang="en-US"/>
        </a:p>
      </dgm:t>
    </dgm:pt>
    <dgm:pt modelId="{43FC82F1-3E4B-4A59-9696-21A989E5405E}" type="pres">
      <dgm:prSet presAssocID="{76C20149-5011-4980-920B-E6ECD3F3F0E3}" presName="hierRoot3" presStyleCnt="0"/>
      <dgm:spPr/>
    </dgm:pt>
    <dgm:pt modelId="{B1396CA1-7A7B-4A5B-90A5-E92118B0E128}" type="pres">
      <dgm:prSet presAssocID="{76C20149-5011-4980-920B-E6ECD3F3F0E3}" presName="composite3" presStyleCnt="0"/>
      <dgm:spPr/>
    </dgm:pt>
    <dgm:pt modelId="{04B50446-57A0-446B-9B48-8F245960042E}" type="pres">
      <dgm:prSet presAssocID="{76C20149-5011-4980-920B-E6ECD3F3F0E3}" presName="background3" presStyleLbl="node3" presStyleIdx="1" presStyleCnt="9"/>
      <dgm:spPr/>
    </dgm:pt>
    <dgm:pt modelId="{9369DC0C-655F-45E6-BEB8-13C347BED7B6}" type="pres">
      <dgm:prSet presAssocID="{76C20149-5011-4980-920B-E6ECD3F3F0E3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E2440B-6B6F-45D8-B728-74AA4D99DB06}" type="pres">
      <dgm:prSet presAssocID="{76C20149-5011-4980-920B-E6ECD3F3F0E3}" presName="hierChild4" presStyleCnt="0"/>
      <dgm:spPr/>
    </dgm:pt>
    <dgm:pt modelId="{E3F3BBA6-AB58-418A-AFF8-679818877F64}" type="pres">
      <dgm:prSet presAssocID="{0B719430-C774-4142-BA95-1372332215C3}" presName="Name17" presStyleLbl="parChTrans1D3" presStyleIdx="2" presStyleCnt="9"/>
      <dgm:spPr/>
      <dgm:t>
        <a:bodyPr/>
        <a:lstStyle/>
        <a:p>
          <a:endParaRPr lang="en-US"/>
        </a:p>
      </dgm:t>
    </dgm:pt>
    <dgm:pt modelId="{CDC5946C-DC96-464A-ABB3-96F2C6F195BA}" type="pres">
      <dgm:prSet presAssocID="{DB8FA9C0-F4F4-4B95-88FF-EC0A473A53C3}" presName="hierRoot3" presStyleCnt="0"/>
      <dgm:spPr/>
    </dgm:pt>
    <dgm:pt modelId="{E7FCFD5E-2D7E-41DF-BB15-697A1EE851D9}" type="pres">
      <dgm:prSet presAssocID="{DB8FA9C0-F4F4-4B95-88FF-EC0A473A53C3}" presName="composite3" presStyleCnt="0"/>
      <dgm:spPr/>
    </dgm:pt>
    <dgm:pt modelId="{8B294107-CF33-48AD-A0A9-94ED66210B01}" type="pres">
      <dgm:prSet presAssocID="{DB8FA9C0-F4F4-4B95-88FF-EC0A473A53C3}" presName="background3" presStyleLbl="node3" presStyleIdx="2" presStyleCnt="9"/>
      <dgm:spPr/>
    </dgm:pt>
    <dgm:pt modelId="{BCD653C3-D455-4AC6-8B09-1DC22BE3E6AD}" type="pres">
      <dgm:prSet presAssocID="{DB8FA9C0-F4F4-4B95-88FF-EC0A473A53C3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FF483-C8C9-497B-A502-5AC3381F965A}" type="pres">
      <dgm:prSet presAssocID="{DB8FA9C0-F4F4-4B95-88FF-EC0A473A53C3}" presName="hierChild4" presStyleCnt="0"/>
      <dgm:spPr/>
    </dgm:pt>
    <dgm:pt modelId="{5EA18FE6-5B18-4F1C-9718-B739F61F11C4}" type="pres">
      <dgm:prSet presAssocID="{E0B2BE69-2B85-4FAE-BE77-A88E51544CE5}" presName="Name17" presStyleLbl="parChTrans1D3" presStyleIdx="3" presStyleCnt="9"/>
      <dgm:spPr/>
      <dgm:t>
        <a:bodyPr/>
        <a:lstStyle/>
        <a:p>
          <a:endParaRPr lang="en-US"/>
        </a:p>
      </dgm:t>
    </dgm:pt>
    <dgm:pt modelId="{B13892C1-EE70-4119-9043-1D858F620EA6}" type="pres">
      <dgm:prSet presAssocID="{7B975B20-F15E-4B47-8DE2-399CA4FE0F68}" presName="hierRoot3" presStyleCnt="0"/>
      <dgm:spPr/>
    </dgm:pt>
    <dgm:pt modelId="{74C14869-0894-47FB-BE16-A9B4CCD7E59E}" type="pres">
      <dgm:prSet presAssocID="{7B975B20-F15E-4B47-8DE2-399CA4FE0F68}" presName="composite3" presStyleCnt="0"/>
      <dgm:spPr/>
    </dgm:pt>
    <dgm:pt modelId="{AD9EA4F9-6368-41C7-AC8B-8042C9F040F1}" type="pres">
      <dgm:prSet presAssocID="{7B975B20-F15E-4B47-8DE2-399CA4FE0F68}" presName="background3" presStyleLbl="node3" presStyleIdx="3" presStyleCnt="9"/>
      <dgm:spPr/>
    </dgm:pt>
    <dgm:pt modelId="{450B797E-5AED-4173-9EB3-90CEFA6A7283}" type="pres">
      <dgm:prSet presAssocID="{7B975B20-F15E-4B47-8DE2-399CA4FE0F68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5273C-FC44-40EB-B9B3-6E1524F6EE1E}" type="pres">
      <dgm:prSet presAssocID="{7B975B20-F15E-4B47-8DE2-399CA4FE0F68}" presName="hierChild4" presStyleCnt="0"/>
      <dgm:spPr/>
    </dgm:pt>
    <dgm:pt modelId="{1E2DF5AB-FC7A-4816-AAA5-59EFAB7698E7}" type="pres">
      <dgm:prSet presAssocID="{C3172D66-F2B7-4526-B6C1-6353C93CA9C9}" presName="Name17" presStyleLbl="parChTrans1D3" presStyleIdx="4" presStyleCnt="9"/>
      <dgm:spPr/>
      <dgm:t>
        <a:bodyPr/>
        <a:lstStyle/>
        <a:p>
          <a:endParaRPr lang="en-US"/>
        </a:p>
      </dgm:t>
    </dgm:pt>
    <dgm:pt modelId="{17BD1965-4796-4B6E-8DA9-012371436380}" type="pres">
      <dgm:prSet presAssocID="{8FF50A38-27D3-40BE-9B90-11FD6E20573B}" presName="hierRoot3" presStyleCnt="0"/>
      <dgm:spPr/>
    </dgm:pt>
    <dgm:pt modelId="{331223A2-9827-4A8E-8EAB-3F115C2F19FD}" type="pres">
      <dgm:prSet presAssocID="{8FF50A38-27D3-40BE-9B90-11FD6E20573B}" presName="composite3" presStyleCnt="0"/>
      <dgm:spPr/>
    </dgm:pt>
    <dgm:pt modelId="{A37AA70A-6BCE-4A53-AB34-0D6150D0EE4A}" type="pres">
      <dgm:prSet presAssocID="{8FF50A38-27D3-40BE-9B90-11FD6E20573B}" presName="background3" presStyleLbl="node3" presStyleIdx="4" presStyleCnt="9"/>
      <dgm:spPr/>
    </dgm:pt>
    <dgm:pt modelId="{C6A1D0CB-D4B2-4CD4-800B-0625E27530A7}" type="pres">
      <dgm:prSet presAssocID="{8FF50A38-27D3-40BE-9B90-11FD6E20573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EC8CD6-DEB2-4AA0-8784-20C02535297B}" type="pres">
      <dgm:prSet presAssocID="{8FF50A38-27D3-40BE-9B90-11FD6E20573B}" presName="hierChild4" presStyleCnt="0"/>
      <dgm:spPr/>
    </dgm:pt>
    <dgm:pt modelId="{C567AC94-59DD-414C-92E8-C5B0A878EF0C}" type="pres">
      <dgm:prSet presAssocID="{B39D7DD0-E668-41B5-9E37-DD621ECEC002}" presName="Name10" presStyleLbl="parChTrans1D2" presStyleIdx="2" presStyleCnt="5"/>
      <dgm:spPr/>
      <dgm:t>
        <a:bodyPr/>
        <a:lstStyle/>
        <a:p>
          <a:endParaRPr lang="en-US"/>
        </a:p>
      </dgm:t>
    </dgm:pt>
    <dgm:pt modelId="{32C566B4-7FCB-4613-815A-DD11FF701D58}" type="pres">
      <dgm:prSet presAssocID="{ED39A0B3-A38D-459F-9249-FBF9A3A1D359}" presName="hierRoot2" presStyleCnt="0"/>
      <dgm:spPr/>
    </dgm:pt>
    <dgm:pt modelId="{6D41F579-26C5-4868-A71E-15FF442F5E20}" type="pres">
      <dgm:prSet presAssocID="{ED39A0B3-A38D-459F-9249-FBF9A3A1D359}" presName="composite2" presStyleCnt="0"/>
      <dgm:spPr/>
    </dgm:pt>
    <dgm:pt modelId="{B86A8826-EEF3-49F8-9A5A-8555CBC51719}" type="pres">
      <dgm:prSet presAssocID="{ED39A0B3-A38D-459F-9249-FBF9A3A1D359}" presName="background2" presStyleLbl="node2" presStyleIdx="2" presStyleCnt="5"/>
      <dgm:spPr/>
    </dgm:pt>
    <dgm:pt modelId="{69C95FFB-C3BF-4ACF-957E-8292B341C7AD}" type="pres">
      <dgm:prSet presAssocID="{ED39A0B3-A38D-459F-9249-FBF9A3A1D359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56702-1240-4564-A6A8-9CAB05163449}" type="pres">
      <dgm:prSet presAssocID="{ED39A0B3-A38D-459F-9249-FBF9A3A1D359}" presName="hierChild3" presStyleCnt="0"/>
      <dgm:spPr/>
    </dgm:pt>
    <dgm:pt modelId="{B313B62C-12A1-4A2C-BF17-8565AC6468F7}" type="pres">
      <dgm:prSet presAssocID="{12D4F295-42C7-4E0F-9249-363EA2B0BEBD}" presName="Name17" presStyleLbl="parChTrans1D3" presStyleIdx="5" presStyleCnt="9"/>
      <dgm:spPr/>
      <dgm:t>
        <a:bodyPr/>
        <a:lstStyle/>
        <a:p>
          <a:endParaRPr lang="en-US"/>
        </a:p>
      </dgm:t>
    </dgm:pt>
    <dgm:pt modelId="{658E7CBF-4183-4590-B221-F19594898007}" type="pres">
      <dgm:prSet presAssocID="{9EEBAB28-72AD-4008-9E04-7F62BBBD2053}" presName="hierRoot3" presStyleCnt="0"/>
      <dgm:spPr/>
    </dgm:pt>
    <dgm:pt modelId="{276D9817-F778-41F4-A72A-EEF387B9B6C5}" type="pres">
      <dgm:prSet presAssocID="{9EEBAB28-72AD-4008-9E04-7F62BBBD2053}" presName="composite3" presStyleCnt="0"/>
      <dgm:spPr/>
    </dgm:pt>
    <dgm:pt modelId="{773863B1-9AA5-4D3E-8F52-D175000432BB}" type="pres">
      <dgm:prSet presAssocID="{9EEBAB28-72AD-4008-9E04-7F62BBBD2053}" presName="background3" presStyleLbl="node3" presStyleIdx="5" presStyleCnt="9"/>
      <dgm:spPr/>
    </dgm:pt>
    <dgm:pt modelId="{132267E9-666F-4868-ABAC-9C63D84D761E}" type="pres">
      <dgm:prSet presAssocID="{9EEBAB28-72AD-4008-9E04-7F62BBBD2053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05131-F8D8-4792-A1D1-D809AE5280B6}" type="pres">
      <dgm:prSet presAssocID="{9EEBAB28-72AD-4008-9E04-7F62BBBD2053}" presName="hierChild4" presStyleCnt="0"/>
      <dgm:spPr/>
    </dgm:pt>
    <dgm:pt modelId="{B700C801-4D3D-4CA1-B10B-4E2A7B8FB448}" type="pres">
      <dgm:prSet presAssocID="{ADB41509-2B59-4DB0-BC8C-EBA087F6C4BF}" presName="Name17" presStyleLbl="parChTrans1D3" presStyleIdx="6" presStyleCnt="9"/>
      <dgm:spPr/>
      <dgm:t>
        <a:bodyPr/>
        <a:lstStyle/>
        <a:p>
          <a:endParaRPr lang="en-US"/>
        </a:p>
      </dgm:t>
    </dgm:pt>
    <dgm:pt modelId="{BE2F5C0F-6B93-4AD5-AE9C-61D08DC64040}" type="pres">
      <dgm:prSet presAssocID="{E1C0800C-C548-43F0-AA09-07B26C0233EF}" presName="hierRoot3" presStyleCnt="0"/>
      <dgm:spPr/>
    </dgm:pt>
    <dgm:pt modelId="{3D6834D2-8122-477A-A354-930316DA29E3}" type="pres">
      <dgm:prSet presAssocID="{E1C0800C-C548-43F0-AA09-07B26C0233EF}" presName="composite3" presStyleCnt="0"/>
      <dgm:spPr/>
    </dgm:pt>
    <dgm:pt modelId="{023BC3C2-4288-4387-9F93-7FC27445DF1B}" type="pres">
      <dgm:prSet presAssocID="{E1C0800C-C548-43F0-AA09-07B26C0233EF}" presName="background3" presStyleLbl="node3" presStyleIdx="6" presStyleCnt="9"/>
      <dgm:spPr/>
    </dgm:pt>
    <dgm:pt modelId="{FD022467-6F40-4C3D-97AD-3280B60242C7}" type="pres">
      <dgm:prSet presAssocID="{E1C0800C-C548-43F0-AA09-07B26C0233EF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6FFE5-D409-4397-A8D8-611AD9966B6D}" type="pres">
      <dgm:prSet presAssocID="{E1C0800C-C548-43F0-AA09-07B26C0233EF}" presName="hierChild4" presStyleCnt="0"/>
      <dgm:spPr/>
    </dgm:pt>
    <dgm:pt modelId="{9183D929-B30C-4C4B-BDF2-2D5DC9DB7FA1}" type="pres">
      <dgm:prSet presAssocID="{72F90A6A-A2E5-4ACB-9D97-B001094EB89C}" presName="Name10" presStyleLbl="parChTrans1D2" presStyleIdx="3" presStyleCnt="5"/>
      <dgm:spPr/>
      <dgm:t>
        <a:bodyPr/>
        <a:lstStyle/>
        <a:p>
          <a:endParaRPr lang="en-US"/>
        </a:p>
      </dgm:t>
    </dgm:pt>
    <dgm:pt modelId="{7F5830B7-ECD7-4863-9D68-A39F5536BF9D}" type="pres">
      <dgm:prSet presAssocID="{244B309C-2678-4998-A511-AD3D6F80E0AA}" presName="hierRoot2" presStyleCnt="0"/>
      <dgm:spPr/>
    </dgm:pt>
    <dgm:pt modelId="{2728794E-A8B4-445C-B0CF-25F0A76ECBAC}" type="pres">
      <dgm:prSet presAssocID="{244B309C-2678-4998-A511-AD3D6F80E0AA}" presName="composite2" presStyleCnt="0"/>
      <dgm:spPr/>
    </dgm:pt>
    <dgm:pt modelId="{2F5E8973-C603-4E70-AB88-DF556861C57C}" type="pres">
      <dgm:prSet presAssocID="{244B309C-2678-4998-A511-AD3D6F80E0AA}" presName="background2" presStyleLbl="node2" presStyleIdx="3" presStyleCnt="5"/>
      <dgm:spPr/>
    </dgm:pt>
    <dgm:pt modelId="{13625C8E-9E2B-420F-9037-DDC0E70D960B}" type="pres">
      <dgm:prSet presAssocID="{244B309C-2678-4998-A511-AD3D6F80E0AA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7FC68-7B40-490A-AB6B-817B5A921A85}" type="pres">
      <dgm:prSet presAssocID="{244B309C-2678-4998-A511-AD3D6F80E0AA}" presName="hierChild3" presStyleCnt="0"/>
      <dgm:spPr/>
    </dgm:pt>
    <dgm:pt modelId="{4E5C808D-52C1-4EF7-A221-06D9E76E504F}" type="pres">
      <dgm:prSet presAssocID="{D7826F66-DFB0-494E-A220-006F86ED37BE}" presName="Name17" presStyleLbl="parChTrans1D3" presStyleIdx="7" presStyleCnt="9"/>
      <dgm:spPr/>
      <dgm:t>
        <a:bodyPr/>
        <a:lstStyle/>
        <a:p>
          <a:endParaRPr lang="en-US"/>
        </a:p>
      </dgm:t>
    </dgm:pt>
    <dgm:pt modelId="{D2C3BAE4-242E-468B-BEDF-F7F08D740537}" type="pres">
      <dgm:prSet presAssocID="{E2A159AD-E32E-43C6-9A26-E3830D1A9250}" presName="hierRoot3" presStyleCnt="0"/>
      <dgm:spPr/>
    </dgm:pt>
    <dgm:pt modelId="{7C990584-CE7A-46B7-9E16-3329DE0028F7}" type="pres">
      <dgm:prSet presAssocID="{E2A159AD-E32E-43C6-9A26-E3830D1A9250}" presName="composite3" presStyleCnt="0"/>
      <dgm:spPr/>
    </dgm:pt>
    <dgm:pt modelId="{C0E312E5-A3E3-4D14-AFED-C22B59D8B0E5}" type="pres">
      <dgm:prSet presAssocID="{E2A159AD-E32E-43C6-9A26-E3830D1A9250}" presName="background3" presStyleLbl="node3" presStyleIdx="7" presStyleCnt="9"/>
      <dgm:spPr/>
    </dgm:pt>
    <dgm:pt modelId="{5A4487F5-00D2-48E5-9EA7-D9C1CF334135}" type="pres">
      <dgm:prSet presAssocID="{E2A159AD-E32E-43C6-9A26-E3830D1A9250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68087-E515-4930-BDCA-94DB488FBF7D}" type="pres">
      <dgm:prSet presAssocID="{E2A159AD-E32E-43C6-9A26-E3830D1A9250}" presName="hierChild4" presStyleCnt="0"/>
      <dgm:spPr/>
    </dgm:pt>
    <dgm:pt modelId="{2FEBDE81-5411-45A0-BEEC-92D3DACC0958}" type="pres">
      <dgm:prSet presAssocID="{BCBA2D8D-D303-4A52-870C-74C661C774A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F5A0F514-EDE7-477C-956F-D1DCB1FDDA88}" type="pres">
      <dgm:prSet presAssocID="{C3BEA38E-7561-407B-9D1F-447878A95F46}" presName="hierRoot2" presStyleCnt="0"/>
      <dgm:spPr/>
    </dgm:pt>
    <dgm:pt modelId="{CBD6257A-BF99-4E88-BAB1-6239795264C8}" type="pres">
      <dgm:prSet presAssocID="{C3BEA38E-7561-407B-9D1F-447878A95F46}" presName="composite2" presStyleCnt="0"/>
      <dgm:spPr/>
    </dgm:pt>
    <dgm:pt modelId="{7E74A588-5E9C-4DDE-8007-CF6DBC16B23A}" type="pres">
      <dgm:prSet presAssocID="{C3BEA38E-7561-407B-9D1F-447878A95F46}" presName="background2" presStyleLbl="node2" presStyleIdx="4" presStyleCnt="5"/>
      <dgm:spPr/>
    </dgm:pt>
    <dgm:pt modelId="{C7E5A7B5-010F-4AF4-9DC1-C602D943DE11}" type="pres">
      <dgm:prSet presAssocID="{C3BEA38E-7561-407B-9D1F-447878A95F4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0EFEF-8044-48DF-B656-1573E8D1A436}" type="pres">
      <dgm:prSet presAssocID="{C3BEA38E-7561-407B-9D1F-447878A95F46}" presName="hierChild3" presStyleCnt="0"/>
      <dgm:spPr/>
    </dgm:pt>
    <dgm:pt modelId="{AA4EC682-F971-4D0F-A0D6-A987B8FE6365}" type="pres">
      <dgm:prSet presAssocID="{B5DB3EB0-05E5-4FC5-8C9D-6B517D233023}" presName="Name17" presStyleLbl="parChTrans1D3" presStyleIdx="8" presStyleCnt="9"/>
      <dgm:spPr/>
      <dgm:t>
        <a:bodyPr/>
        <a:lstStyle/>
        <a:p>
          <a:endParaRPr lang="en-US"/>
        </a:p>
      </dgm:t>
    </dgm:pt>
    <dgm:pt modelId="{EB365AA6-5387-4C9B-AC0E-A7B1A2365133}" type="pres">
      <dgm:prSet presAssocID="{47A0EC2E-92DB-422B-B3D0-BBF4F9B24C60}" presName="hierRoot3" presStyleCnt="0"/>
      <dgm:spPr/>
    </dgm:pt>
    <dgm:pt modelId="{689EA5EB-ED13-45E3-AE15-EF2F3B5AD03A}" type="pres">
      <dgm:prSet presAssocID="{47A0EC2E-92DB-422B-B3D0-BBF4F9B24C60}" presName="composite3" presStyleCnt="0"/>
      <dgm:spPr/>
    </dgm:pt>
    <dgm:pt modelId="{E4C229D0-6225-4664-BD5F-E1471F2CD301}" type="pres">
      <dgm:prSet presAssocID="{47A0EC2E-92DB-422B-B3D0-BBF4F9B24C60}" presName="background3" presStyleLbl="node3" presStyleIdx="8" presStyleCnt="9"/>
      <dgm:spPr/>
    </dgm:pt>
    <dgm:pt modelId="{ACDADB69-C094-4F8E-8C21-D931D47FF339}" type="pres">
      <dgm:prSet presAssocID="{47A0EC2E-92DB-422B-B3D0-BBF4F9B24C60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2529F-328C-435F-A1A0-F4B125E4D0BC}" type="pres">
      <dgm:prSet presAssocID="{47A0EC2E-92DB-422B-B3D0-BBF4F9B24C60}" presName="hierChild4" presStyleCnt="0"/>
      <dgm:spPr/>
    </dgm:pt>
  </dgm:ptLst>
  <dgm:cxnLst>
    <dgm:cxn modelId="{118F3A78-0F2A-4D18-952F-D89DC31D5CEC}" type="presOf" srcId="{ED39A0B3-A38D-459F-9249-FBF9A3A1D359}" destId="{69C95FFB-C3BF-4ACF-957E-8292B341C7AD}" srcOrd="0" destOrd="0" presId="urn:microsoft.com/office/officeart/2005/8/layout/hierarchy1"/>
    <dgm:cxn modelId="{6982989F-9791-4AF7-BECD-3D10EF325212}" type="presOf" srcId="{C3172D66-F2B7-4526-B6C1-6353C93CA9C9}" destId="{1E2DF5AB-FC7A-4816-AAA5-59EFAB7698E7}" srcOrd="0" destOrd="0" presId="urn:microsoft.com/office/officeart/2005/8/layout/hierarchy1"/>
    <dgm:cxn modelId="{C96DB0F2-87F7-47F6-A144-3F86AA0EE592}" type="presOf" srcId="{72F91D59-D919-48D2-8FB6-AC2332A0254B}" destId="{F68BE67F-EF34-4DFF-92C4-B772B9545D46}" srcOrd="0" destOrd="0" presId="urn:microsoft.com/office/officeart/2005/8/layout/hierarchy1"/>
    <dgm:cxn modelId="{8787E7EC-67C2-4E7E-A37C-08270E7E0490}" type="presOf" srcId="{8FF50A38-27D3-40BE-9B90-11FD6E20573B}" destId="{C6A1D0CB-D4B2-4CD4-800B-0625E27530A7}" srcOrd="0" destOrd="0" presId="urn:microsoft.com/office/officeart/2005/8/layout/hierarchy1"/>
    <dgm:cxn modelId="{88D2844A-7C32-4450-8834-DDB49F13C8B4}" srcId="{95070832-A756-4743-8B7B-C7D9AF1CFD86}" destId="{28D54FF4-9E6D-4AB0-AC4E-A65029E85B39}" srcOrd="0" destOrd="0" parTransId="{87EF6195-8242-4A59-AFC6-66EBDDAD8F5E}" sibTransId="{9CFFFEF0-9A9F-4649-A690-05AB0E7CFE8C}"/>
    <dgm:cxn modelId="{C6C838E5-0013-4B34-BC1A-25C55DE7015F}" type="presOf" srcId="{ADB41509-2B59-4DB0-BC8C-EBA087F6C4BF}" destId="{B700C801-4D3D-4CA1-B10B-4E2A7B8FB448}" srcOrd="0" destOrd="0" presId="urn:microsoft.com/office/officeart/2005/8/layout/hierarchy1"/>
    <dgm:cxn modelId="{9E4BCBB4-CEFE-4261-942F-F12D17957D78}" srcId="{119F1C5C-9C62-4DD3-B79F-234760C8EB6A}" destId="{C3BEA38E-7561-407B-9D1F-447878A95F46}" srcOrd="4" destOrd="0" parTransId="{BCBA2D8D-D303-4A52-870C-74C661C774A1}" sibTransId="{923A0F1E-310B-4DD0-9290-EF9AACA7CE2C}"/>
    <dgm:cxn modelId="{6EB2010E-A466-4C96-9EBD-74C6A1D82951}" srcId="{244B309C-2678-4998-A511-AD3D6F80E0AA}" destId="{E2A159AD-E32E-43C6-9A26-E3830D1A9250}" srcOrd="0" destOrd="0" parTransId="{D7826F66-DFB0-494E-A220-006F86ED37BE}" sibTransId="{D27AFBA9-2D9C-4B3D-A289-D570F2CFDCBC}"/>
    <dgm:cxn modelId="{F90FBA70-E4B6-4F58-8B46-298B114D80BE}" srcId="{C3BEA38E-7561-407B-9D1F-447878A95F46}" destId="{47A0EC2E-92DB-422B-B3D0-BBF4F9B24C60}" srcOrd="0" destOrd="0" parTransId="{B5DB3EB0-05E5-4FC5-8C9D-6B517D233023}" sibTransId="{EB41A49E-BB0D-4ED5-B83E-E7EA921D8A25}"/>
    <dgm:cxn modelId="{0E06922E-36D8-4CDC-8D5A-585C16F96182}" type="presOf" srcId="{12D4F295-42C7-4E0F-9249-363EA2B0BEBD}" destId="{B313B62C-12A1-4A2C-BF17-8565AC6468F7}" srcOrd="0" destOrd="0" presId="urn:microsoft.com/office/officeart/2005/8/layout/hierarchy1"/>
    <dgm:cxn modelId="{9B50D7FD-4697-4DE9-ADB7-36C0A798E392}" type="presOf" srcId="{587632D0-4BA5-4413-8460-CB5BF6040591}" destId="{D94F4B3D-99BD-414F-8A70-CFF26F132A84}" srcOrd="0" destOrd="0" presId="urn:microsoft.com/office/officeart/2005/8/layout/hierarchy1"/>
    <dgm:cxn modelId="{98A9D712-D132-4E58-A758-62204A9719E7}" srcId="{0707A41B-74C9-422F-A942-75AE07AD20C6}" destId="{7B975B20-F15E-4B47-8DE2-399CA4FE0F68}" srcOrd="2" destOrd="0" parTransId="{E0B2BE69-2B85-4FAE-BE77-A88E51544CE5}" sibTransId="{E4DB4990-F390-4834-863C-B7B4513832DC}"/>
    <dgm:cxn modelId="{D7F57D94-6AA3-4587-8573-080B440793DC}" srcId="{ED39A0B3-A38D-459F-9249-FBF9A3A1D359}" destId="{E1C0800C-C548-43F0-AA09-07B26C0233EF}" srcOrd="1" destOrd="0" parTransId="{ADB41509-2B59-4DB0-BC8C-EBA087F6C4BF}" sibTransId="{1D310E1B-D005-486F-B34A-674E21D45458}"/>
    <dgm:cxn modelId="{1A2AA24B-DC4A-4A56-8DFF-1277A697AD33}" type="presOf" srcId="{B5DB3EB0-05E5-4FC5-8C9D-6B517D233023}" destId="{AA4EC682-F971-4D0F-A0D6-A987B8FE6365}" srcOrd="0" destOrd="0" presId="urn:microsoft.com/office/officeart/2005/8/layout/hierarchy1"/>
    <dgm:cxn modelId="{DAA03417-FE46-4B72-A1E8-D81E4F023FE7}" srcId="{0707A41B-74C9-422F-A942-75AE07AD20C6}" destId="{DB8FA9C0-F4F4-4B95-88FF-EC0A473A53C3}" srcOrd="1" destOrd="0" parTransId="{0B719430-C774-4142-BA95-1372332215C3}" sibTransId="{E4D557D8-B219-447E-8B9D-4524598DDBA3}"/>
    <dgm:cxn modelId="{F2FADCF6-D2BB-48CB-8D10-6F2D9C913C26}" type="presOf" srcId="{7B975B20-F15E-4B47-8DE2-399CA4FE0F68}" destId="{450B797E-5AED-4173-9EB3-90CEFA6A7283}" srcOrd="0" destOrd="0" presId="urn:microsoft.com/office/officeart/2005/8/layout/hierarchy1"/>
    <dgm:cxn modelId="{5D453D40-1621-4E8C-BC49-A32A5D977CDD}" type="presOf" srcId="{E2A159AD-E32E-43C6-9A26-E3830D1A9250}" destId="{5A4487F5-00D2-48E5-9EA7-D9C1CF334135}" srcOrd="0" destOrd="0" presId="urn:microsoft.com/office/officeart/2005/8/layout/hierarchy1"/>
    <dgm:cxn modelId="{BC50179E-969B-4948-9DCF-45D1CD76D7C4}" type="presOf" srcId="{119F1C5C-9C62-4DD3-B79F-234760C8EB6A}" destId="{73900EF0-FC90-4754-8B0B-319086B4D622}" srcOrd="0" destOrd="0" presId="urn:microsoft.com/office/officeart/2005/8/layout/hierarchy1"/>
    <dgm:cxn modelId="{1F2D140B-FA43-452C-B5F7-CD12FA22C701}" type="presOf" srcId="{DB8FA9C0-F4F4-4B95-88FF-EC0A473A53C3}" destId="{BCD653C3-D455-4AC6-8B09-1DC22BE3E6AD}" srcOrd="0" destOrd="0" presId="urn:microsoft.com/office/officeart/2005/8/layout/hierarchy1"/>
    <dgm:cxn modelId="{329F7EAC-DE27-4DC5-A8A7-00A0AC511563}" type="presOf" srcId="{81A66DE3-DBAC-4D2B-87B3-E5FD41C7E392}" destId="{0807A5EC-D6FD-4887-89C2-7B7D513C8195}" srcOrd="0" destOrd="0" presId="urn:microsoft.com/office/officeart/2005/8/layout/hierarchy1"/>
    <dgm:cxn modelId="{77CC731D-1FC7-4BB1-B798-B1FB237DF2F8}" type="presOf" srcId="{28D54FF4-9E6D-4AB0-AC4E-A65029E85B39}" destId="{D527DD43-BF0E-4B16-9D4A-CDF43083651D}" srcOrd="0" destOrd="0" presId="urn:microsoft.com/office/officeart/2005/8/layout/hierarchy1"/>
    <dgm:cxn modelId="{251741D4-6247-4C84-BEF2-62CAE3235244}" type="presOf" srcId="{0707A41B-74C9-422F-A942-75AE07AD20C6}" destId="{0A8AF230-97B4-4BAD-A31C-C2E3F2DE7F42}" srcOrd="0" destOrd="0" presId="urn:microsoft.com/office/officeart/2005/8/layout/hierarchy1"/>
    <dgm:cxn modelId="{1EFAC09A-C1E4-408F-AF55-724688DD89E7}" type="presOf" srcId="{76C20149-5011-4980-920B-E6ECD3F3F0E3}" destId="{9369DC0C-655F-45E6-BEB8-13C347BED7B6}" srcOrd="0" destOrd="0" presId="urn:microsoft.com/office/officeart/2005/8/layout/hierarchy1"/>
    <dgm:cxn modelId="{D2A63F81-CBB2-47C2-9F9C-958211B699EB}" type="presOf" srcId="{87EF6195-8242-4A59-AFC6-66EBDDAD8F5E}" destId="{C07553E5-30A6-4FAB-9DA5-8A3281D08956}" srcOrd="0" destOrd="0" presId="urn:microsoft.com/office/officeart/2005/8/layout/hierarchy1"/>
    <dgm:cxn modelId="{052F09D6-0367-4F29-B19E-46F772FB5AF8}" srcId="{0707A41B-74C9-422F-A942-75AE07AD20C6}" destId="{76C20149-5011-4980-920B-E6ECD3F3F0E3}" srcOrd="0" destOrd="0" parTransId="{81A66DE3-DBAC-4D2B-87B3-E5FD41C7E392}" sibTransId="{A26D3FD1-F208-47FD-8FC3-8E6B4E6FBC5E}"/>
    <dgm:cxn modelId="{41DC61DA-C2F4-411F-A5BB-A3870662A1B9}" type="presOf" srcId="{E0B2BE69-2B85-4FAE-BE77-A88E51544CE5}" destId="{5EA18FE6-5B18-4F1C-9718-B739F61F11C4}" srcOrd="0" destOrd="0" presId="urn:microsoft.com/office/officeart/2005/8/layout/hierarchy1"/>
    <dgm:cxn modelId="{03A69723-66C7-4FC4-8B71-7C7C24DEBD3F}" srcId="{ED39A0B3-A38D-459F-9249-FBF9A3A1D359}" destId="{9EEBAB28-72AD-4008-9E04-7F62BBBD2053}" srcOrd="0" destOrd="0" parTransId="{12D4F295-42C7-4E0F-9249-363EA2B0BEBD}" sibTransId="{9846543D-6A75-4B72-B945-AB194F5F4595}"/>
    <dgm:cxn modelId="{080745E4-3EC8-4AED-981E-7CD1DECD3A52}" type="presOf" srcId="{A9A8B58E-BB23-4146-94F7-6756A8364B2C}" destId="{AC3D02E9-2755-45BF-9492-AF61A47E1498}" srcOrd="0" destOrd="0" presId="urn:microsoft.com/office/officeart/2005/8/layout/hierarchy1"/>
    <dgm:cxn modelId="{354F7D3D-A813-4798-AEB7-C93525FBEDE1}" type="presOf" srcId="{E1C0800C-C548-43F0-AA09-07B26C0233EF}" destId="{FD022467-6F40-4C3D-97AD-3280B60242C7}" srcOrd="0" destOrd="0" presId="urn:microsoft.com/office/officeart/2005/8/layout/hierarchy1"/>
    <dgm:cxn modelId="{E371CF81-21DA-4133-97D2-5A9D475B201F}" srcId="{119F1C5C-9C62-4DD3-B79F-234760C8EB6A}" destId="{244B309C-2678-4998-A511-AD3D6F80E0AA}" srcOrd="3" destOrd="0" parTransId="{72F90A6A-A2E5-4ACB-9D97-B001094EB89C}" sibTransId="{AD771D46-03D3-48D6-AD76-26BFE5800285}"/>
    <dgm:cxn modelId="{F1BBE775-3DCB-420A-82D4-D652F55D4DA9}" srcId="{0707A41B-74C9-422F-A942-75AE07AD20C6}" destId="{8FF50A38-27D3-40BE-9B90-11FD6E20573B}" srcOrd="3" destOrd="0" parTransId="{C3172D66-F2B7-4526-B6C1-6353C93CA9C9}" sibTransId="{7FF32C9B-4051-4538-B352-94FE6CDC42FF}"/>
    <dgm:cxn modelId="{7D2B4C54-DCFC-41F4-9C16-10D021C8C390}" srcId="{119F1C5C-9C62-4DD3-B79F-234760C8EB6A}" destId="{95070832-A756-4743-8B7B-C7D9AF1CFD86}" srcOrd="0" destOrd="0" parTransId="{A9A8B58E-BB23-4146-94F7-6756A8364B2C}" sibTransId="{BD3D8E0D-ADE4-418C-9247-7835D8EA6312}"/>
    <dgm:cxn modelId="{C4501886-6973-4068-A9B9-52EBEACEA316}" type="presOf" srcId="{B39D7DD0-E668-41B5-9E37-DD621ECEC002}" destId="{C567AC94-59DD-414C-92E8-C5B0A878EF0C}" srcOrd="0" destOrd="0" presId="urn:microsoft.com/office/officeart/2005/8/layout/hierarchy1"/>
    <dgm:cxn modelId="{C27E1845-40EC-4A5B-BCA4-7CC40985EE71}" type="presOf" srcId="{72F90A6A-A2E5-4ACB-9D97-B001094EB89C}" destId="{9183D929-B30C-4C4B-BDF2-2D5DC9DB7FA1}" srcOrd="0" destOrd="0" presId="urn:microsoft.com/office/officeart/2005/8/layout/hierarchy1"/>
    <dgm:cxn modelId="{A4861998-0D7A-42B0-AC9B-1C76885A502B}" type="presOf" srcId="{95070832-A756-4743-8B7B-C7D9AF1CFD86}" destId="{97D7D0D7-BD41-4AC8-A65D-CE623D34EC7D}" srcOrd="0" destOrd="0" presId="urn:microsoft.com/office/officeart/2005/8/layout/hierarchy1"/>
    <dgm:cxn modelId="{3627408F-C3AE-42E4-9D9E-544691D71992}" type="presOf" srcId="{9EEBAB28-72AD-4008-9E04-7F62BBBD2053}" destId="{132267E9-666F-4868-ABAC-9C63D84D761E}" srcOrd="0" destOrd="0" presId="urn:microsoft.com/office/officeart/2005/8/layout/hierarchy1"/>
    <dgm:cxn modelId="{1301FA0C-64EB-456B-B108-0E469BE58E51}" type="presOf" srcId="{D7826F66-DFB0-494E-A220-006F86ED37BE}" destId="{4E5C808D-52C1-4EF7-A221-06D9E76E504F}" srcOrd="0" destOrd="0" presId="urn:microsoft.com/office/officeart/2005/8/layout/hierarchy1"/>
    <dgm:cxn modelId="{5991D670-E983-4623-BD04-87DA6720CE6F}" srcId="{587632D0-4BA5-4413-8460-CB5BF6040591}" destId="{119F1C5C-9C62-4DD3-B79F-234760C8EB6A}" srcOrd="0" destOrd="0" parTransId="{16A8803F-4663-4681-9E8C-8F546A98FF56}" sibTransId="{84DB4519-6D46-4904-AEBB-7A1E2390FCB3}"/>
    <dgm:cxn modelId="{D398C6F9-813B-42C7-B4AE-2247C960F5CE}" type="presOf" srcId="{47A0EC2E-92DB-422B-B3D0-BBF4F9B24C60}" destId="{ACDADB69-C094-4F8E-8C21-D931D47FF339}" srcOrd="0" destOrd="0" presId="urn:microsoft.com/office/officeart/2005/8/layout/hierarchy1"/>
    <dgm:cxn modelId="{2405F67D-C940-4034-8324-D56AAC79CFCB}" type="presOf" srcId="{244B309C-2678-4998-A511-AD3D6F80E0AA}" destId="{13625C8E-9E2B-420F-9037-DDC0E70D960B}" srcOrd="0" destOrd="0" presId="urn:microsoft.com/office/officeart/2005/8/layout/hierarchy1"/>
    <dgm:cxn modelId="{CE540C6B-15A3-4781-9003-9BAB44D1974A}" srcId="{119F1C5C-9C62-4DD3-B79F-234760C8EB6A}" destId="{ED39A0B3-A38D-459F-9249-FBF9A3A1D359}" srcOrd="2" destOrd="0" parTransId="{B39D7DD0-E668-41B5-9E37-DD621ECEC002}" sibTransId="{0A70F40D-44DB-4CAD-BEF5-25F37235FCDE}"/>
    <dgm:cxn modelId="{88DB0F69-58DC-4808-9E84-15EDCC3EB9AB}" type="presOf" srcId="{0B719430-C774-4142-BA95-1372332215C3}" destId="{E3F3BBA6-AB58-418A-AFF8-679818877F64}" srcOrd="0" destOrd="0" presId="urn:microsoft.com/office/officeart/2005/8/layout/hierarchy1"/>
    <dgm:cxn modelId="{DAC00545-AD70-4CE1-904F-942CCD0A6C78}" srcId="{119F1C5C-9C62-4DD3-B79F-234760C8EB6A}" destId="{0707A41B-74C9-422F-A942-75AE07AD20C6}" srcOrd="1" destOrd="0" parTransId="{72F91D59-D919-48D2-8FB6-AC2332A0254B}" sibTransId="{B0081ACD-F904-443E-BA30-D9E6709AA110}"/>
    <dgm:cxn modelId="{C16026EA-6CEB-4204-8B2B-513FB98D7C0B}" type="presOf" srcId="{BCBA2D8D-D303-4A52-870C-74C661C774A1}" destId="{2FEBDE81-5411-45A0-BEEC-92D3DACC0958}" srcOrd="0" destOrd="0" presId="urn:microsoft.com/office/officeart/2005/8/layout/hierarchy1"/>
    <dgm:cxn modelId="{4FFFECA4-EEC9-4034-B495-BD9FD5385A5F}" type="presOf" srcId="{C3BEA38E-7561-407B-9D1F-447878A95F46}" destId="{C7E5A7B5-010F-4AF4-9DC1-C602D943DE11}" srcOrd="0" destOrd="0" presId="urn:microsoft.com/office/officeart/2005/8/layout/hierarchy1"/>
    <dgm:cxn modelId="{2E079C68-4636-4F22-861D-F5EC96B94769}" type="presParOf" srcId="{D94F4B3D-99BD-414F-8A70-CFF26F132A84}" destId="{1A19D419-2E4B-4FFF-ACD5-A40E6ECD2456}" srcOrd="0" destOrd="0" presId="urn:microsoft.com/office/officeart/2005/8/layout/hierarchy1"/>
    <dgm:cxn modelId="{3F975A11-CEE1-4838-8361-BA9482D84600}" type="presParOf" srcId="{1A19D419-2E4B-4FFF-ACD5-A40E6ECD2456}" destId="{0737E2F3-A825-4B69-BC00-13FD4D2DD201}" srcOrd="0" destOrd="0" presId="urn:microsoft.com/office/officeart/2005/8/layout/hierarchy1"/>
    <dgm:cxn modelId="{D42C58B5-616C-4BB6-82CA-91140BC1B13C}" type="presParOf" srcId="{0737E2F3-A825-4B69-BC00-13FD4D2DD201}" destId="{1454AAF4-C406-490D-9910-14D5AC99B4FE}" srcOrd="0" destOrd="0" presId="urn:microsoft.com/office/officeart/2005/8/layout/hierarchy1"/>
    <dgm:cxn modelId="{AAEB26C5-76B4-4BCA-8364-BA49717E73F8}" type="presParOf" srcId="{0737E2F3-A825-4B69-BC00-13FD4D2DD201}" destId="{73900EF0-FC90-4754-8B0B-319086B4D622}" srcOrd="1" destOrd="0" presId="urn:microsoft.com/office/officeart/2005/8/layout/hierarchy1"/>
    <dgm:cxn modelId="{84324E4A-4883-4F40-82F8-CC4890A7B7E6}" type="presParOf" srcId="{1A19D419-2E4B-4FFF-ACD5-A40E6ECD2456}" destId="{AEBF4C1B-2103-4705-AB19-05AAE8BE9AA1}" srcOrd="1" destOrd="0" presId="urn:microsoft.com/office/officeart/2005/8/layout/hierarchy1"/>
    <dgm:cxn modelId="{6213DBD7-0EA7-46A0-8B70-CE9FE9CEA262}" type="presParOf" srcId="{AEBF4C1B-2103-4705-AB19-05AAE8BE9AA1}" destId="{AC3D02E9-2755-45BF-9492-AF61A47E1498}" srcOrd="0" destOrd="0" presId="urn:microsoft.com/office/officeart/2005/8/layout/hierarchy1"/>
    <dgm:cxn modelId="{28064EAE-677B-4B9E-8954-F517F57F61EE}" type="presParOf" srcId="{AEBF4C1B-2103-4705-AB19-05AAE8BE9AA1}" destId="{67007CA5-D6E0-4878-8D2D-E41E24CBA5A4}" srcOrd="1" destOrd="0" presId="urn:microsoft.com/office/officeart/2005/8/layout/hierarchy1"/>
    <dgm:cxn modelId="{2C6B6361-0A54-4A15-9BBD-614466E5FF85}" type="presParOf" srcId="{67007CA5-D6E0-4878-8D2D-E41E24CBA5A4}" destId="{270BA3B8-A710-4280-A01A-597088798BB2}" srcOrd="0" destOrd="0" presId="urn:microsoft.com/office/officeart/2005/8/layout/hierarchy1"/>
    <dgm:cxn modelId="{84C13926-49D6-45F8-9E30-EF996D988F65}" type="presParOf" srcId="{270BA3B8-A710-4280-A01A-597088798BB2}" destId="{CCA8F269-2D9B-4D66-A4D6-076A65890DA9}" srcOrd="0" destOrd="0" presId="urn:microsoft.com/office/officeart/2005/8/layout/hierarchy1"/>
    <dgm:cxn modelId="{ED459FD1-A3CE-466F-9ED4-F4BF20CBCBEF}" type="presParOf" srcId="{270BA3B8-A710-4280-A01A-597088798BB2}" destId="{97D7D0D7-BD41-4AC8-A65D-CE623D34EC7D}" srcOrd="1" destOrd="0" presId="urn:microsoft.com/office/officeart/2005/8/layout/hierarchy1"/>
    <dgm:cxn modelId="{2E037882-562C-42FB-B57D-EAE1A2B6E2B6}" type="presParOf" srcId="{67007CA5-D6E0-4878-8D2D-E41E24CBA5A4}" destId="{A3A8A10B-28DD-442C-BF84-CCCEEACE595E}" srcOrd="1" destOrd="0" presId="urn:microsoft.com/office/officeart/2005/8/layout/hierarchy1"/>
    <dgm:cxn modelId="{949C81FE-DDDF-4458-AF82-C47E42D3E2B8}" type="presParOf" srcId="{A3A8A10B-28DD-442C-BF84-CCCEEACE595E}" destId="{C07553E5-30A6-4FAB-9DA5-8A3281D08956}" srcOrd="0" destOrd="0" presId="urn:microsoft.com/office/officeart/2005/8/layout/hierarchy1"/>
    <dgm:cxn modelId="{635354BF-604F-411B-A82B-CBE346BF5FD0}" type="presParOf" srcId="{A3A8A10B-28DD-442C-BF84-CCCEEACE595E}" destId="{82062334-86AE-4E30-8816-E7211768C394}" srcOrd="1" destOrd="0" presId="urn:microsoft.com/office/officeart/2005/8/layout/hierarchy1"/>
    <dgm:cxn modelId="{D038B271-21A4-4C34-BA8D-05FA639B0067}" type="presParOf" srcId="{82062334-86AE-4E30-8816-E7211768C394}" destId="{1CDB56FB-DB51-46C9-B1A6-FC7ADB58D88E}" srcOrd="0" destOrd="0" presId="urn:microsoft.com/office/officeart/2005/8/layout/hierarchy1"/>
    <dgm:cxn modelId="{6D87BF00-E811-4CF4-B163-5B55C2B938C2}" type="presParOf" srcId="{1CDB56FB-DB51-46C9-B1A6-FC7ADB58D88E}" destId="{78224F67-C839-4F75-8D0E-ED04778AB375}" srcOrd="0" destOrd="0" presId="urn:microsoft.com/office/officeart/2005/8/layout/hierarchy1"/>
    <dgm:cxn modelId="{D9C52BCF-CEEA-4C23-A9B7-BA9AA56D00C4}" type="presParOf" srcId="{1CDB56FB-DB51-46C9-B1A6-FC7ADB58D88E}" destId="{D527DD43-BF0E-4B16-9D4A-CDF43083651D}" srcOrd="1" destOrd="0" presId="urn:microsoft.com/office/officeart/2005/8/layout/hierarchy1"/>
    <dgm:cxn modelId="{4A521EBA-3AB9-43C2-899E-7E1A4E1EDF9D}" type="presParOf" srcId="{82062334-86AE-4E30-8816-E7211768C394}" destId="{0BB2527E-DB6C-4B29-8A4B-6F102696F331}" srcOrd="1" destOrd="0" presId="urn:microsoft.com/office/officeart/2005/8/layout/hierarchy1"/>
    <dgm:cxn modelId="{A3352FFD-830A-4C8E-B1E7-3D9623DCBBFC}" type="presParOf" srcId="{AEBF4C1B-2103-4705-AB19-05AAE8BE9AA1}" destId="{F68BE67F-EF34-4DFF-92C4-B772B9545D46}" srcOrd="2" destOrd="0" presId="urn:microsoft.com/office/officeart/2005/8/layout/hierarchy1"/>
    <dgm:cxn modelId="{DB8A57F0-6106-4AA8-9819-A1BB6552E6A8}" type="presParOf" srcId="{AEBF4C1B-2103-4705-AB19-05AAE8BE9AA1}" destId="{A0DF1754-2731-4529-885E-23BED53A9ACC}" srcOrd="3" destOrd="0" presId="urn:microsoft.com/office/officeart/2005/8/layout/hierarchy1"/>
    <dgm:cxn modelId="{78EA1E5F-4DD0-4AEE-A5FF-D8F125C88D76}" type="presParOf" srcId="{A0DF1754-2731-4529-885E-23BED53A9ACC}" destId="{1C788238-673E-4312-9A15-C2B86615EF62}" srcOrd="0" destOrd="0" presId="urn:microsoft.com/office/officeart/2005/8/layout/hierarchy1"/>
    <dgm:cxn modelId="{5FE21843-63ED-4B5E-8E50-A80B0E65DDCE}" type="presParOf" srcId="{1C788238-673E-4312-9A15-C2B86615EF62}" destId="{BFA51391-D988-4A14-87FB-B851A5295B06}" srcOrd="0" destOrd="0" presId="urn:microsoft.com/office/officeart/2005/8/layout/hierarchy1"/>
    <dgm:cxn modelId="{8B8D5BC5-32CC-4311-846D-9F40C4C32636}" type="presParOf" srcId="{1C788238-673E-4312-9A15-C2B86615EF62}" destId="{0A8AF230-97B4-4BAD-A31C-C2E3F2DE7F42}" srcOrd="1" destOrd="0" presId="urn:microsoft.com/office/officeart/2005/8/layout/hierarchy1"/>
    <dgm:cxn modelId="{BF7F1711-0510-4E0E-92EC-D416A8E6A76D}" type="presParOf" srcId="{A0DF1754-2731-4529-885E-23BED53A9ACC}" destId="{7F35498E-685B-48C0-9204-069529322CA2}" srcOrd="1" destOrd="0" presId="urn:microsoft.com/office/officeart/2005/8/layout/hierarchy1"/>
    <dgm:cxn modelId="{B1304B27-B153-4C2C-83A8-789B66F58CEF}" type="presParOf" srcId="{7F35498E-685B-48C0-9204-069529322CA2}" destId="{0807A5EC-D6FD-4887-89C2-7B7D513C8195}" srcOrd="0" destOrd="0" presId="urn:microsoft.com/office/officeart/2005/8/layout/hierarchy1"/>
    <dgm:cxn modelId="{C552D52E-169D-4CEE-8437-55E30458D2EB}" type="presParOf" srcId="{7F35498E-685B-48C0-9204-069529322CA2}" destId="{43FC82F1-3E4B-4A59-9696-21A989E5405E}" srcOrd="1" destOrd="0" presId="urn:microsoft.com/office/officeart/2005/8/layout/hierarchy1"/>
    <dgm:cxn modelId="{EC01940A-E306-4F55-8C4D-DACBE56EE119}" type="presParOf" srcId="{43FC82F1-3E4B-4A59-9696-21A989E5405E}" destId="{B1396CA1-7A7B-4A5B-90A5-E92118B0E128}" srcOrd="0" destOrd="0" presId="urn:microsoft.com/office/officeart/2005/8/layout/hierarchy1"/>
    <dgm:cxn modelId="{F7BC3605-305C-4081-A5EC-586514C0BC55}" type="presParOf" srcId="{B1396CA1-7A7B-4A5B-90A5-E92118B0E128}" destId="{04B50446-57A0-446B-9B48-8F245960042E}" srcOrd="0" destOrd="0" presId="urn:microsoft.com/office/officeart/2005/8/layout/hierarchy1"/>
    <dgm:cxn modelId="{84FD9687-75F7-4506-91ED-F0261DFBEA65}" type="presParOf" srcId="{B1396CA1-7A7B-4A5B-90A5-E92118B0E128}" destId="{9369DC0C-655F-45E6-BEB8-13C347BED7B6}" srcOrd="1" destOrd="0" presId="urn:microsoft.com/office/officeart/2005/8/layout/hierarchy1"/>
    <dgm:cxn modelId="{F7FEBE4A-7A37-43E0-ADE7-2508E3E1DF14}" type="presParOf" srcId="{43FC82F1-3E4B-4A59-9696-21A989E5405E}" destId="{E9E2440B-6B6F-45D8-B728-74AA4D99DB06}" srcOrd="1" destOrd="0" presId="urn:microsoft.com/office/officeart/2005/8/layout/hierarchy1"/>
    <dgm:cxn modelId="{BD834740-4DE9-444E-A5E9-E196E226AD2D}" type="presParOf" srcId="{7F35498E-685B-48C0-9204-069529322CA2}" destId="{E3F3BBA6-AB58-418A-AFF8-679818877F64}" srcOrd="2" destOrd="0" presId="urn:microsoft.com/office/officeart/2005/8/layout/hierarchy1"/>
    <dgm:cxn modelId="{D44F1F48-1D3A-46B6-A134-C783488EE195}" type="presParOf" srcId="{7F35498E-685B-48C0-9204-069529322CA2}" destId="{CDC5946C-DC96-464A-ABB3-96F2C6F195BA}" srcOrd="3" destOrd="0" presId="urn:microsoft.com/office/officeart/2005/8/layout/hierarchy1"/>
    <dgm:cxn modelId="{E7949AA9-94B2-4CD0-9459-A73DA632FF8B}" type="presParOf" srcId="{CDC5946C-DC96-464A-ABB3-96F2C6F195BA}" destId="{E7FCFD5E-2D7E-41DF-BB15-697A1EE851D9}" srcOrd="0" destOrd="0" presId="urn:microsoft.com/office/officeart/2005/8/layout/hierarchy1"/>
    <dgm:cxn modelId="{3626BCB7-466E-48AA-A6CF-15E87682CF1E}" type="presParOf" srcId="{E7FCFD5E-2D7E-41DF-BB15-697A1EE851D9}" destId="{8B294107-CF33-48AD-A0A9-94ED66210B01}" srcOrd="0" destOrd="0" presId="urn:microsoft.com/office/officeart/2005/8/layout/hierarchy1"/>
    <dgm:cxn modelId="{C29B341E-44EC-478F-932F-5D3118B2A855}" type="presParOf" srcId="{E7FCFD5E-2D7E-41DF-BB15-697A1EE851D9}" destId="{BCD653C3-D455-4AC6-8B09-1DC22BE3E6AD}" srcOrd="1" destOrd="0" presId="urn:microsoft.com/office/officeart/2005/8/layout/hierarchy1"/>
    <dgm:cxn modelId="{3B60A61F-EBA5-46F9-8EC5-80F3C740CF37}" type="presParOf" srcId="{CDC5946C-DC96-464A-ABB3-96F2C6F195BA}" destId="{558FF483-C8C9-497B-A502-5AC3381F965A}" srcOrd="1" destOrd="0" presId="urn:microsoft.com/office/officeart/2005/8/layout/hierarchy1"/>
    <dgm:cxn modelId="{B918D1D4-F632-41EF-8450-A0B45F2D9061}" type="presParOf" srcId="{7F35498E-685B-48C0-9204-069529322CA2}" destId="{5EA18FE6-5B18-4F1C-9718-B739F61F11C4}" srcOrd="4" destOrd="0" presId="urn:microsoft.com/office/officeart/2005/8/layout/hierarchy1"/>
    <dgm:cxn modelId="{8A8A0096-0FF8-4D9F-B4AC-A6464A07999A}" type="presParOf" srcId="{7F35498E-685B-48C0-9204-069529322CA2}" destId="{B13892C1-EE70-4119-9043-1D858F620EA6}" srcOrd="5" destOrd="0" presId="urn:microsoft.com/office/officeart/2005/8/layout/hierarchy1"/>
    <dgm:cxn modelId="{2DEAD9AD-4EB3-4974-8745-CE5277E8D445}" type="presParOf" srcId="{B13892C1-EE70-4119-9043-1D858F620EA6}" destId="{74C14869-0894-47FB-BE16-A9B4CCD7E59E}" srcOrd="0" destOrd="0" presId="urn:microsoft.com/office/officeart/2005/8/layout/hierarchy1"/>
    <dgm:cxn modelId="{3A1851C6-8CE4-4371-88B0-D8AB6DF4989B}" type="presParOf" srcId="{74C14869-0894-47FB-BE16-A9B4CCD7E59E}" destId="{AD9EA4F9-6368-41C7-AC8B-8042C9F040F1}" srcOrd="0" destOrd="0" presId="urn:microsoft.com/office/officeart/2005/8/layout/hierarchy1"/>
    <dgm:cxn modelId="{D7924B6F-B3DC-4F49-A7CD-EA9D0D1B886D}" type="presParOf" srcId="{74C14869-0894-47FB-BE16-A9B4CCD7E59E}" destId="{450B797E-5AED-4173-9EB3-90CEFA6A7283}" srcOrd="1" destOrd="0" presId="urn:microsoft.com/office/officeart/2005/8/layout/hierarchy1"/>
    <dgm:cxn modelId="{8E095638-D38B-44C1-A68A-D5F6C1BC4985}" type="presParOf" srcId="{B13892C1-EE70-4119-9043-1D858F620EA6}" destId="{2645273C-FC44-40EB-B9B3-6E1524F6EE1E}" srcOrd="1" destOrd="0" presId="urn:microsoft.com/office/officeart/2005/8/layout/hierarchy1"/>
    <dgm:cxn modelId="{6C520DCE-5550-4D7B-B219-44829D168F03}" type="presParOf" srcId="{7F35498E-685B-48C0-9204-069529322CA2}" destId="{1E2DF5AB-FC7A-4816-AAA5-59EFAB7698E7}" srcOrd="6" destOrd="0" presId="urn:microsoft.com/office/officeart/2005/8/layout/hierarchy1"/>
    <dgm:cxn modelId="{6E8C64A9-81C9-42C1-860A-A23D17EAA75E}" type="presParOf" srcId="{7F35498E-685B-48C0-9204-069529322CA2}" destId="{17BD1965-4796-4B6E-8DA9-012371436380}" srcOrd="7" destOrd="0" presId="urn:microsoft.com/office/officeart/2005/8/layout/hierarchy1"/>
    <dgm:cxn modelId="{57652FB1-917D-465D-A906-4F6B5071F1EC}" type="presParOf" srcId="{17BD1965-4796-4B6E-8DA9-012371436380}" destId="{331223A2-9827-4A8E-8EAB-3F115C2F19FD}" srcOrd="0" destOrd="0" presId="urn:microsoft.com/office/officeart/2005/8/layout/hierarchy1"/>
    <dgm:cxn modelId="{DCF73603-6B32-4788-A86D-EF9E4AE4B1B4}" type="presParOf" srcId="{331223A2-9827-4A8E-8EAB-3F115C2F19FD}" destId="{A37AA70A-6BCE-4A53-AB34-0D6150D0EE4A}" srcOrd="0" destOrd="0" presId="urn:microsoft.com/office/officeart/2005/8/layout/hierarchy1"/>
    <dgm:cxn modelId="{49878842-E1AF-4218-A7D8-07899BD183E4}" type="presParOf" srcId="{331223A2-9827-4A8E-8EAB-3F115C2F19FD}" destId="{C6A1D0CB-D4B2-4CD4-800B-0625E27530A7}" srcOrd="1" destOrd="0" presId="urn:microsoft.com/office/officeart/2005/8/layout/hierarchy1"/>
    <dgm:cxn modelId="{72E190AF-3864-4ED4-B846-AFEB128E6E73}" type="presParOf" srcId="{17BD1965-4796-4B6E-8DA9-012371436380}" destId="{9DEC8CD6-DEB2-4AA0-8784-20C02535297B}" srcOrd="1" destOrd="0" presId="urn:microsoft.com/office/officeart/2005/8/layout/hierarchy1"/>
    <dgm:cxn modelId="{0DEF0ABC-009F-4685-A006-B0946A93D1CE}" type="presParOf" srcId="{AEBF4C1B-2103-4705-AB19-05AAE8BE9AA1}" destId="{C567AC94-59DD-414C-92E8-C5B0A878EF0C}" srcOrd="4" destOrd="0" presId="urn:microsoft.com/office/officeart/2005/8/layout/hierarchy1"/>
    <dgm:cxn modelId="{BBD78052-90A5-4462-AD83-2E84CB7B6CBB}" type="presParOf" srcId="{AEBF4C1B-2103-4705-AB19-05AAE8BE9AA1}" destId="{32C566B4-7FCB-4613-815A-DD11FF701D58}" srcOrd="5" destOrd="0" presId="urn:microsoft.com/office/officeart/2005/8/layout/hierarchy1"/>
    <dgm:cxn modelId="{FE53B212-6932-46B4-9B09-607A57ABDDDB}" type="presParOf" srcId="{32C566B4-7FCB-4613-815A-DD11FF701D58}" destId="{6D41F579-26C5-4868-A71E-15FF442F5E20}" srcOrd="0" destOrd="0" presId="urn:microsoft.com/office/officeart/2005/8/layout/hierarchy1"/>
    <dgm:cxn modelId="{C19F4D41-1297-4794-8B99-0C00DA08D274}" type="presParOf" srcId="{6D41F579-26C5-4868-A71E-15FF442F5E20}" destId="{B86A8826-EEF3-49F8-9A5A-8555CBC51719}" srcOrd="0" destOrd="0" presId="urn:microsoft.com/office/officeart/2005/8/layout/hierarchy1"/>
    <dgm:cxn modelId="{C709F95D-7A81-4CA3-9DEE-FE94B9744113}" type="presParOf" srcId="{6D41F579-26C5-4868-A71E-15FF442F5E20}" destId="{69C95FFB-C3BF-4ACF-957E-8292B341C7AD}" srcOrd="1" destOrd="0" presId="urn:microsoft.com/office/officeart/2005/8/layout/hierarchy1"/>
    <dgm:cxn modelId="{E1688DAC-0DA0-4733-8E32-F2441AE5BEE7}" type="presParOf" srcId="{32C566B4-7FCB-4613-815A-DD11FF701D58}" destId="{8DF56702-1240-4564-A6A8-9CAB05163449}" srcOrd="1" destOrd="0" presId="urn:microsoft.com/office/officeart/2005/8/layout/hierarchy1"/>
    <dgm:cxn modelId="{B58DEC8A-56C5-48D6-B725-6E36EC05002D}" type="presParOf" srcId="{8DF56702-1240-4564-A6A8-9CAB05163449}" destId="{B313B62C-12A1-4A2C-BF17-8565AC6468F7}" srcOrd="0" destOrd="0" presId="urn:microsoft.com/office/officeart/2005/8/layout/hierarchy1"/>
    <dgm:cxn modelId="{7E51698C-7A3E-4368-A8FE-11E2E560ACC9}" type="presParOf" srcId="{8DF56702-1240-4564-A6A8-9CAB05163449}" destId="{658E7CBF-4183-4590-B221-F19594898007}" srcOrd="1" destOrd="0" presId="urn:microsoft.com/office/officeart/2005/8/layout/hierarchy1"/>
    <dgm:cxn modelId="{DB753ECC-F086-4533-BFFD-E4E6EBE54044}" type="presParOf" srcId="{658E7CBF-4183-4590-B221-F19594898007}" destId="{276D9817-F778-41F4-A72A-EEF387B9B6C5}" srcOrd="0" destOrd="0" presId="urn:microsoft.com/office/officeart/2005/8/layout/hierarchy1"/>
    <dgm:cxn modelId="{7189C2D0-C79E-424E-A686-E539284D718A}" type="presParOf" srcId="{276D9817-F778-41F4-A72A-EEF387B9B6C5}" destId="{773863B1-9AA5-4D3E-8F52-D175000432BB}" srcOrd="0" destOrd="0" presId="urn:microsoft.com/office/officeart/2005/8/layout/hierarchy1"/>
    <dgm:cxn modelId="{F8F95C74-8676-45B0-9226-530DD8968F1E}" type="presParOf" srcId="{276D9817-F778-41F4-A72A-EEF387B9B6C5}" destId="{132267E9-666F-4868-ABAC-9C63D84D761E}" srcOrd="1" destOrd="0" presId="urn:microsoft.com/office/officeart/2005/8/layout/hierarchy1"/>
    <dgm:cxn modelId="{1CAE08F2-B09C-41E2-84A6-5E7BC7FB6B3C}" type="presParOf" srcId="{658E7CBF-4183-4590-B221-F19594898007}" destId="{A2B05131-F8D8-4792-A1D1-D809AE5280B6}" srcOrd="1" destOrd="0" presId="urn:microsoft.com/office/officeart/2005/8/layout/hierarchy1"/>
    <dgm:cxn modelId="{A35A527A-EA1D-4498-A4CD-24599ABDF05C}" type="presParOf" srcId="{8DF56702-1240-4564-A6A8-9CAB05163449}" destId="{B700C801-4D3D-4CA1-B10B-4E2A7B8FB448}" srcOrd="2" destOrd="0" presId="urn:microsoft.com/office/officeart/2005/8/layout/hierarchy1"/>
    <dgm:cxn modelId="{A2CF5F1B-2A2C-48AB-8921-A1741E8E76D2}" type="presParOf" srcId="{8DF56702-1240-4564-A6A8-9CAB05163449}" destId="{BE2F5C0F-6B93-4AD5-AE9C-61D08DC64040}" srcOrd="3" destOrd="0" presId="urn:microsoft.com/office/officeart/2005/8/layout/hierarchy1"/>
    <dgm:cxn modelId="{4A7E5CB3-76B0-4C19-AAE9-77AE39CBD3AA}" type="presParOf" srcId="{BE2F5C0F-6B93-4AD5-AE9C-61D08DC64040}" destId="{3D6834D2-8122-477A-A354-930316DA29E3}" srcOrd="0" destOrd="0" presId="urn:microsoft.com/office/officeart/2005/8/layout/hierarchy1"/>
    <dgm:cxn modelId="{D3F2FECC-8483-4D5D-B217-EE3A05978AAD}" type="presParOf" srcId="{3D6834D2-8122-477A-A354-930316DA29E3}" destId="{023BC3C2-4288-4387-9F93-7FC27445DF1B}" srcOrd="0" destOrd="0" presId="urn:microsoft.com/office/officeart/2005/8/layout/hierarchy1"/>
    <dgm:cxn modelId="{19A18D7F-F8D2-43D1-AD34-A9747FC1976D}" type="presParOf" srcId="{3D6834D2-8122-477A-A354-930316DA29E3}" destId="{FD022467-6F40-4C3D-97AD-3280B60242C7}" srcOrd="1" destOrd="0" presId="urn:microsoft.com/office/officeart/2005/8/layout/hierarchy1"/>
    <dgm:cxn modelId="{EE32752C-1B7A-4884-AF1E-B6E4941714E9}" type="presParOf" srcId="{BE2F5C0F-6B93-4AD5-AE9C-61D08DC64040}" destId="{5A76FFE5-D409-4397-A8D8-611AD9966B6D}" srcOrd="1" destOrd="0" presId="urn:microsoft.com/office/officeart/2005/8/layout/hierarchy1"/>
    <dgm:cxn modelId="{38724D2B-AB82-4CCC-BCFB-DE2CC017B7C6}" type="presParOf" srcId="{AEBF4C1B-2103-4705-AB19-05AAE8BE9AA1}" destId="{9183D929-B30C-4C4B-BDF2-2D5DC9DB7FA1}" srcOrd="6" destOrd="0" presId="urn:microsoft.com/office/officeart/2005/8/layout/hierarchy1"/>
    <dgm:cxn modelId="{7B9F319E-F8D6-4E9D-8699-1D4546EF34E5}" type="presParOf" srcId="{AEBF4C1B-2103-4705-AB19-05AAE8BE9AA1}" destId="{7F5830B7-ECD7-4863-9D68-A39F5536BF9D}" srcOrd="7" destOrd="0" presId="urn:microsoft.com/office/officeart/2005/8/layout/hierarchy1"/>
    <dgm:cxn modelId="{72608B23-7496-494E-BCFB-319060A8A414}" type="presParOf" srcId="{7F5830B7-ECD7-4863-9D68-A39F5536BF9D}" destId="{2728794E-A8B4-445C-B0CF-25F0A76ECBAC}" srcOrd="0" destOrd="0" presId="urn:microsoft.com/office/officeart/2005/8/layout/hierarchy1"/>
    <dgm:cxn modelId="{C764CB01-5DEE-4EF0-962D-C8D58330B12E}" type="presParOf" srcId="{2728794E-A8B4-445C-B0CF-25F0A76ECBAC}" destId="{2F5E8973-C603-4E70-AB88-DF556861C57C}" srcOrd="0" destOrd="0" presId="urn:microsoft.com/office/officeart/2005/8/layout/hierarchy1"/>
    <dgm:cxn modelId="{CCB2C716-57A5-4169-84E0-8D0903C9E8FD}" type="presParOf" srcId="{2728794E-A8B4-445C-B0CF-25F0A76ECBAC}" destId="{13625C8E-9E2B-420F-9037-DDC0E70D960B}" srcOrd="1" destOrd="0" presId="urn:microsoft.com/office/officeart/2005/8/layout/hierarchy1"/>
    <dgm:cxn modelId="{0C3BEC95-07CD-4DE8-BB00-F75A73350865}" type="presParOf" srcId="{7F5830B7-ECD7-4863-9D68-A39F5536BF9D}" destId="{DAD7FC68-7B40-490A-AB6B-817B5A921A85}" srcOrd="1" destOrd="0" presId="urn:microsoft.com/office/officeart/2005/8/layout/hierarchy1"/>
    <dgm:cxn modelId="{D54BF644-A2EB-4058-93FC-20FC260CC848}" type="presParOf" srcId="{DAD7FC68-7B40-490A-AB6B-817B5A921A85}" destId="{4E5C808D-52C1-4EF7-A221-06D9E76E504F}" srcOrd="0" destOrd="0" presId="urn:microsoft.com/office/officeart/2005/8/layout/hierarchy1"/>
    <dgm:cxn modelId="{A3242C42-C27D-48B4-8523-FAAAB2FDFD4A}" type="presParOf" srcId="{DAD7FC68-7B40-490A-AB6B-817B5A921A85}" destId="{D2C3BAE4-242E-468B-BEDF-F7F08D740537}" srcOrd="1" destOrd="0" presId="urn:microsoft.com/office/officeart/2005/8/layout/hierarchy1"/>
    <dgm:cxn modelId="{3A3BC04F-7124-4572-AB85-D0B925780A19}" type="presParOf" srcId="{D2C3BAE4-242E-468B-BEDF-F7F08D740537}" destId="{7C990584-CE7A-46B7-9E16-3329DE0028F7}" srcOrd="0" destOrd="0" presId="urn:microsoft.com/office/officeart/2005/8/layout/hierarchy1"/>
    <dgm:cxn modelId="{1C2613E2-6C1C-4341-B30A-68DB46FBBCBA}" type="presParOf" srcId="{7C990584-CE7A-46B7-9E16-3329DE0028F7}" destId="{C0E312E5-A3E3-4D14-AFED-C22B59D8B0E5}" srcOrd="0" destOrd="0" presId="urn:microsoft.com/office/officeart/2005/8/layout/hierarchy1"/>
    <dgm:cxn modelId="{A877C316-325B-4D6F-94F7-5A16E32CF0AB}" type="presParOf" srcId="{7C990584-CE7A-46B7-9E16-3329DE0028F7}" destId="{5A4487F5-00D2-48E5-9EA7-D9C1CF334135}" srcOrd="1" destOrd="0" presId="urn:microsoft.com/office/officeart/2005/8/layout/hierarchy1"/>
    <dgm:cxn modelId="{DA530A24-714D-497B-966A-DB26C8A04844}" type="presParOf" srcId="{D2C3BAE4-242E-468B-BEDF-F7F08D740537}" destId="{4F668087-E515-4930-BDCA-94DB488FBF7D}" srcOrd="1" destOrd="0" presId="urn:microsoft.com/office/officeart/2005/8/layout/hierarchy1"/>
    <dgm:cxn modelId="{B4FBFB59-31D2-42FD-A5A8-5F89A5E01750}" type="presParOf" srcId="{AEBF4C1B-2103-4705-AB19-05AAE8BE9AA1}" destId="{2FEBDE81-5411-45A0-BEEC-92D3DACC0958}" srcOrd="8" destOrd="0" presId="urn:microsoft.com/office/officeart/2005/8/layout/hierarchy1"/>
    <dgm:cxn modelId="{65CB98DE-7DA6-4230-9957-E63F215EC273}" type="presParOf" srcId="{AEBF4C1B-2103-4705-AB19-05AAE8BE9AA1}" destId="{F5A0F514-EDE7-477C-956F-D1DCB1FDDA88}" srcOrd="9" destOrd="0" presId="urn:microsoft.com/office/officeart/2005/8/layout/hierarchy1"/>
    <dgm:cxn modelId="{B64E8D91-FD00-4224-971A-6EFAEC659635}" type="presParOf" srcId="{F5A0F514-EDE7-477C-956F-D1DCB1FDDA88}" destId="{CBD6257A-BF99-4E88-BAB1-6239795264C8}" srcOrd="0" destOrd="0" presId="urn:microsoft.com/office/officeart/2005/8/layout/hierarchy1"/>
    <dgm:cxn modelId="{AC2C3886-2ABD-4F20-A6C1-356E28E6A65D}" type="presParOf" srcId="{CBD6257A-BF99-4E88-BAB1-6239795264C8}" destId="{7E74A588-5E9C-4DDE-8007-CF6DBC16B23A}" srcOrd="0" destOrd="0" presId="urn:microsoft.com/office/officeart/2005/8/layout/hierarchy1"/>
    <dgm:cxn modelId="{C53F1AB8-18E4-47E9-945F-4D4E01B53802}" type="presParOf" srcId="{CBD6257A-BF99-4E88-BAB1-6239795264C8}" destId="{C7E5A7B5-010F-4AF4-9DC1-C602D943DE11}" srcOrd="1" destOrd="0" presId="urn:microsoft.com/office/officeart/2005/8/layout/hierarchy1"/>
    <dgm:cxn modelId="{2649EEB1-0C4F-4F7F-BBB7-0753CA9CA075}" type="presParOf" srcId="{F5A0F514-EDE7-477C-956F-D1DCB1FDDA88}" destId="{5C80EFEF-8044-48DF-B656-1573E8D1A436}" srcOrd="1" destOrd="0" presId="urn:microsoft.com/office/officeart/2005/8/layout/hierarchy1"/>
    <dgm:cxn modelId="{984FFDCE-3006-4E9F-AD74-01B7D161015D}" type="presParOf" srcId="{5C80EFEF-8044-48DF-B656-1573E8D1A436}" destId="{AA4EC682-F971-4D0F-A0D6-A987B8FE6365}" srcOrd="0" destOrd="0" presId="urn:microsoft.com/office/officeart/2005/8/layout/hierarchy1"/>
    <dgm:cxn modelId="{8DC83824-46CA-4322-9FCB-9A08E782B408}" type="presParOf" srcId="{5C80EFEF-8044-48DF-B656-1573E8D1A436}" destId="{EB365AA6-5387-4C9B-AC0E-A7B1A2365133}" srcOrd="1" destOrd="0" presId="urn:microsoft.com/office/officeart/2005/8/layout/hierarchy1"/>
    <dgm:cxn modelId="{01635D75-2377-4D69-B2A4-19349205B63F}" type="presParOf" srcId="{EB365AA6-5387-4C9B-AC0E-A7B1A2365133}" destId="{689EA5EB-ED13-45E3-AE15-EF2F3B5AD03A}" srcOrd="0" destOrd="0" presId="urn:microsoft.com/office/officeart/2005/8/layout/hierarchy1"/>
    <dgm:cxn modelId="{03D6B96B-FB3F-419B-9FE0-86F27783FA62}" type="presParOf" srcId="{689EA5EB-ED13-45E3-AE15-EF2F3B5AD03A}" destId="{E4C229D0-6225-4664-BD5F-E1471F2CD301}" srcOrd="0" destOrd="0" presId="urn:microsoft.com/office/officeart/2005/8/layout/hierarchy1"/>
    <dgm:cxn modelId="{8096FF72-3C9A-4745-85F8-E8BAD05C2B84}" type="presParOf" srcId="{689EA5EB-ED13-45E3-AE15-EF2F3B5AD03A}" destId="{ACDADB69-C094-4F8E-8C21-D931D47FF339}" srcOrd="1" destOrd="0" presId="urn:microsoft.com/office/officeart/2005/8/layout/hierarchy1"/>
    <dgm:cxn modelId="{42F967D9-56B5-4A35-8129-37662ADC0042}" type="presParOf" srcId="{EB365AA6-5387-4C9B-AC0E-A7B1A2365133}" destId="{E732529F-328C-435F-A1A0-F4B125E4D0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EA19-1F55-4034-B6FB-3BCF78F9968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2825990" y="-2873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Costs	</a:t>
            </a:r>
            <a:endParaRPr lang="en-US" dirty="0"/>
          </a:p>
        </p:txBody>
      </p:sp>
      <p:grpSp>
        <p:nvGrpSpPr>
          <p:cNvPr id="20" name="Grupo 19"/>
          <p:cNvGrpSpPr/>
          <p:nvPr/>
        </p:nvGrpSpPr>
        <p:grpSpPr>
          <a:xfrm>
            <a:off x="731520" y="1176338"/>
            <a:ext cx="9642852" cy="5353050"/>
            <a:chOff x="528869" y="1176338"/>
            <a:chExt cx="9642852" cy="5353050"/>
          </a:xfrm>
        </p:grpSpPr>
        <p:graphicFrame>
          <p:nvGraphicFramePr>
            <p:cNvPr id="4" name="Gráfic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1201502"/>
                </p:ext>
              </p:extLst>
            </p:nvPr>
          </p:nvGraphicFramePr>
          <p:xfrm>
            <a:off x="801541" y="1176338"/>
            <a:ext cx="9370180" cy="5353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9" name="Grupo 18"/>
            <p:cNvGrpSpPr/>
            <p:nvPr/>
          </p:nvGrpSpPr>
          <p:grpSpPr>
            <a:xfrm>
              <a:off x="528869" y="2112042"/>
              <a:ext cx="8589805" cy="3193948"/>
              <a:chOff x="528869" y="2112042"/>
              <a:chExt cx="8589805" cy="3193948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28869" y="4837118"/>
                <a:ext cx="1240179" cy="468872"/>
                <a:chOff x="518984" y="4901373"/>
                <a:chExt cx="1448212" cy="468872"/>
              </a:xfrm>
            </p:grpSpPr>
            <p:sp>
              <p:nvSpPr>
                <p:cNvPr id="6" name="Llamada rectangular redondeada 5"/>
                <p:cNvSpPr/>
                <p:nvPr/>
              </p:nvSpPr>
              <p:spPr>
                <a:xfrm flipH="1">
                  <a:off x="617838" y="4901373"/>
                  <a:ext cx="1349358" cy="468872"/>
                </a:xfrm>
                <a:prstGeom prst="wedgeRoundRectCallout">
                  <a:avLst>
                    <a:gd name="adj1" fmla="val -20492"/>
                    <a:gd name="adj2" fmla="val 78152"/>
                    <a:gd name="adj3" fmla="val 16667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518984" y="4901373"/>
                  <a:ext cx="14482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Software initial expenses</a:t>
                  </a:r>
                  <a:endParaRPr lang="en-US" sz="1200" dirty="0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4641196" y="3101406"/>
                <a:ext cx="1740044" cy="468872"/>
                <a:chOff x="4641196" y="3101406"/>
                <a:chExt cx="1740044" cy="468872"/>
              </a:xfrm>
            </p:grpSpPr>
            <p:sp>
              <p:nvSpPr>
                <p:cNvPr id="10" name="Llamada rectangular redondeada 9"/>
                <p:cNvSpPr/>
                <p:nvPr/>
              </p:nvSpPr>
              <p:spPr>
                <a:xfrm flipH="1">
                  <a:off x="4641197" y="3101406"/>
                  <a:ext cx="1740043" cy="468872"/>
                </a:xfrm>
                <a:prstGeom prst="wedgeRoundRectCallout">
                  <a:avLst>
                    <a:gd name="adj1" fmla="val -22765"/>
                    <a:gd name="adj2" fmla="val 93964"/>
                    <a:gd name="adj3" fmla="val 16667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641196" y="3101406"/>
                  <a:ext cx="1740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Hardware acquisition for prototype validations </a:t>
                  </a:r>
                  <a:endParaRPr lang="en-US" sz="1200" dirty="0"/>
                </a:p>
              </p:txBody>
            </p:sp>
          </p:grpSp>
          <p:sp>
            <p:nvSpPr>
              <p:cNvPr id="15" name="Llamada rectangular redondeada 14"/>
              <p:cNvSpPr/>
              <p:nvPr/>
            </p:nvSpPr>
            <p:spPr>
              <a:xfrm flipH="1">
                <a:off x="7378631" y="2112042"/>
                <a:ext cx="1740043" cy="468872"/>
              </a:xfrm>
              <a:prstGeom prst="wedgeRoundRectCallout">
                <a:avLst>
                  <a:gd name="adj1" fmla="val -22765"/>
                  <a:gd name="adj2" fmla="val 93964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7378630" y="2112042"/>
              <a:ext cx="1740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Late prototype validations &amp; testing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Subcontracting activities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7375"/>
          </a:xfrm>
        </p:spPr>
        <p:txBody>
          <a:bodyPr/>
          <a:lstStyle/>
          <a:p>
            <a:r>
              <a:rPr lang="en-US" dirty="0" smtClean="0"/>
              <a:t>HIRO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Quality Control </a:t>
            </a:r>
          </a:p>
          <a:p>
            <a:pPr lvl="1"/>
            <a:r>
              <a:rPr lang="en-US" dirty="0" smtClean="0"/>
              <a:t>Website development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Auditing – EN ROJO: SON LO MISMO?</a:t>
            </a:r>
          </a:p>
          <a:p>
            <a:r>
              <a:rPr lang="en-US" dirty="0" smtClean="0"/>
              <a:t>Thales </a:t>
            </a:r>
            <a:r>
              <a:rPr lang="en-US" dirty="0" err="1" smtClean="0"/>
              <a:t>Alenia</a:t>
            </a:r>
            <a:r>
              <a:rPr lang="en-US" dirty="0" smtClean="0"/>
              <a:t> Space (SAS)</a:t>
            </a:r>
          </a:p>
          <a:p>
            <a:pPr lvl="1"/>
            <a:r>
              <a:rPr lang="en-US" dirty="0" smtClean="0"/>
              <a:t>Manufacturing of payload sensors</a:t>
            </a:r>
          </a:p>
          <a:p>
            <a:pPr lvl="1"/>
            <a:r>
              <a:rPr lang="en-US" dirty="0" smtClean="0"/>
              <a:t>Manufacturing of modular system</a:t>
            </a:r>
          </a:p>
        </p:txBody>
      </p:sp>
    </p:spTree>
    <p:extLst>
      <p:ext uri="{BB962C8B-B14F-4D97-AF65-F5344CB8AC3E}">
        <p14:creationId xmlns:p14="http://schemas.microsoft.com/office/powerpoint/2010/main" val="26448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0182"/>
            <a:ext cx="10515600" cy="1325563"/>
          </a:xfrm>
        </p:spPr>
        <p:txBody>
          <a:bodyPr/>
          <a:lstStyle/>
          <a:p>
            <a:r>
              <a:rPr lang="en-US" dirty="0" smtClean="0"/>
              <a:t>8. Quality improvement approach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46166"/>
              </p:ext>
            </p:extLst>
          </p:nvPr>
        </p:nvGraphicFramePr>
        <p:xfrm>
          <a:off x="197708" y="845202"/>
          <a:ext cx="11796586" cy="559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5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Risk management plan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Risk assessment by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Probability to happen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Impact on budget, schedule or scope/quality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 rated from 1 to 5 (Green to red)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 mitigation proposal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Evaluation of risk after solution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348"/>
            <a:ext cx="6057900" cy="51981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6" y="1563348"/>
            <a:ext cx="5800724" cy="517785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7175" y="600075"/>
            <a:ext cx="5457825" cy="96327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Before mitigation actions</a:t>
            </a:r>
            <a:endParaRPr lang="en-US" sz="28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315075" y="600075"/>
            <a:ext cx="5457825" cy="963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After mitigation actions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73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Communication management plan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03321"/>
              </p:ext>
            </p:extLst>
          </p:nvPr>
        </p:nvGraphicFramePr>
        <p:xfrm>
          <a:off x="762000" y="1771649"/>
          <a:ext cx="10591801" cy="4069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2887"/>
                <a:gridCol w="5120103"/>
                <a:gridCol w="2768811"/>
              </a:tblGrid>
              <a:tr h="406977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Frequency</a:t>
                      </a:r>
                      <a:r>
                        <a:rPr lang="es-ES" sz="1800" u="none" strike="noStrike" dirty="0">
                          <a:effectLst/>
                        </a:rPr>
                        <a:t> of </a:t>
                      </a:r>
                      <a:r>
                        <a:rPr lang="es-ES" sz="1800" u="none" strike="noStrike" dirty="0" err="1">
                          <a:effectLst/>
                        </a:rPr>
                        <a:t>the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meetings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Communication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type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Medium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Weekly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Internal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business</a:t>
                      </a:r>
                      <a:r>
                        <a:rPr lang="es-ES" sz="1800" u="none" strike="noStrike" dirty="0">
                          <a:effectLst/>
                        </a:rPr>
                        <a:t> status </a:t>
                      </a:r>
                      <a:r>
                        <a:rPr lang="es-ES" sz="1800" u="none" strike="noStrike" dirty="0" err="1">
                          <a:effectLst/>
                        </a:rPr>
                        <a:t>meetings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F2F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Technical and business status meetings and reports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F2F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Monthly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Advisory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committee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meetings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F2F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Steering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committee</a:t>
                      </a:r>
                      <a:r>
                        <a:rPr lang="es-ES" sz="1800" u="none" strike="noStrike" dirty="0">
                          <a:effectLst/>
                        </a:rPr>
                        <a:t> status </a:t>
                      </a:r>
                      <a:r>
                        <a:rPr lang="es-ES" sz="1800" u="none" strike="noStrike" dirty="0" err="1">
                          <a:effectLst/>
                        </a:rPr>
                        <a:t>meetings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F2F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Status meetings and reports to stakeholders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F2F / VC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Project status </a:t>
                      </a:r>
                      <a:r>
                        <a:rPr lang="es-ES" sz="1800" u="none" strike="noStrike" dirty="0" err="1">
                          <a:effectLst/>
                        </a:rPr>
                        <a:t>reports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e-mail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Scheduled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Conferences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Conference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Trade</a:t>
                      </a:r>
                      <a:r>
                        <a:rPr lang="es-ES" sz="1800" u="none" strike="noStrike" dirty="0">
                          <a:effectLst/>
                        </a:rPr>
                        <a:t> shows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Onsite</a:t>
                      </a:r>
                      <a:r>
                        <a:rPr lang="es-ES" sz="1800" u="none" strike="noStrike" dirty="0">
                          <a:effectLst/>
                        </a:rPr>
                        <a:t> stands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406977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When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available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Journal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Articles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Digital </a:t>
                      </a:r>
                      <a:r>
                        <a:rPr lang="es-ES" sz="1800" u="none" strike="noStrike" dirty="0" err="1">
                          <a:effectLst/>
                        </a:rPr>
                        <a:t>or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written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platforms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70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204</Words>
  <Application>Microsoft Office PowerPoint</Application>
  <PresentationFormat>Panorámica</PresentationFormat>
  <Paragraphs>65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Calibri</vt:lpstr>
      <vt:lpstr>Calibri Light</vt:lpstr>
      <vt:lpstr>Tema de Office</vt:lpstr>
      <vt:lpstr>Presentación de PowerPoint</vt:lpstr>
      <vt:lpstr>7. Subcontracting activities </vt:lpstr>
      <vt:lpstr>8. Quality improvement approach</vt:lpstr>
      <vt:lpstr>9. Risk management plan</vt:lpstr>
      <vt:lpstr>Before mitigation actions</vt:lpstr>
      <vt:lpstr>10. Communication management plan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ramon costa</dc:creator>
  <cp:lastModifiedBy>fernando ramon costa</cp:lastModifiedBy>
  <cp:revision>15</cp:revision>
  <dcterms:created xsi:type="dcterms:W3CDTF">2018-06-04T08:40:28Z</dcterms:created>
  <dcterms:modified xsi:type="dcterms:W3CDTF">2018-06-05T10:05:37Z</dcterms:modified>
</cp:coreProperties>
</file>