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A9"/>
    <a:srgbClr val="1D313E"/>
    <a:srgbClr val="2DB1FF"/>
    <a:srgbClr val="00D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5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B4ED-D26C-4D9F-A809-1288E869FD41}" type="datetimeFigureOut">
              <a:rPr lang="en-GB" smtClean="0"/>
              <a:t>02/06/2018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0892-D1A6-4053-9639-667421EACAE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A966-CE6F-4FFC-99B8-034A6EDA98DD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8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16CB-F383-4C8C-AE26-10E685E27B4B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4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59FD-B57D-496B-9B1F-5F02516A6695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6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46921" cy="1325563"/>
          </a:xfrm>
          <a:solidFill>
            <a:srgbClr val="00B8A9"/>
          </a:solidFill>
        </p:spPr>
        <p:txBody>
          <a:bodyPr/>
          <a:lstStyle>
            <a:lvl1pPr>
              <a:defRPr>
                <a:solidFill>
                  <a:srgbClr val="1D313E"/>
                </a:solidFill>
              </a:defRPr>
            </a:lvl1pPr>
          </a:lstStyle>
          <a:p>
            <a:r>
              <a:rPr lang="es-ES" dirty="0" smtClean="0"/>
              <a:t>Haga </a:t>
            </a:r>
            <a:r>
              <a:rPr lang="es-ES" dirty="0" smtClean="0"/>
              <a:t>clic para modificar el estilo de título del patrón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85AA-C45D-406D-94AD-0A580E0723C6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055096" y="6356350"/>
            <a:ext cx="545592" cy="365125"/>
          </a:xfrm>
        </p:spPr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" y="365125"/>
            <a:ext cx="838200" cy="1325563"/>
          </a:xfrm>
          <a:prstGeom prst="rect">
            <a:avLst/>
          </a:prstGeom>
          <a:solidFill>
            <a:srgbClr val="00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 userDrawn="1"/>
        </p:nvSpPr>
        <p:spPr>
          <a:xfrm>
            <a:off x="11353800" y="365125"/>
            <a:ext cx="838200" cy="1325563"/>
          </a:xfrm>
          <a:prstGeom prst="rect">
            <a:avLst/>
          </a:prstGeom>
          <a:solidFill>
            <a:srgbClr val="00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1" y="365125"/>
            <a:ext cx="1415697" cy="1415697"/>
          </a:xfrm>
          <a:prstGeom prst="rect">
            <a:avLst/>
          </a:prstGeom>
        </p:spPr>
      </p:pic>
      <p:sp>
        <p:nvSpPr>
          <p:cNvPr id="14" name="Marcador de número de diapositiva 5"/>
          <p:cNvSpPr txBox="1">
            <a:spLocks/>
          </p:cNvSpPr>
          <p:nvPr userDrawn="1"/>
        </p:nvSpPr>
        <p:spPr>
          <a:xfrm>
            <a:off x="11381232" y="6356349"/>
            <a:ext cx="512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/ 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7499-3005-482F-8949-29B166294825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2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CDCC-9046-45AA-8CB1-F57D538F4EB4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7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8960-2BD9-4DEE-96C3-83A6B0E35686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0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4C58-6DAA-4E63-A100-6915820A3D8C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6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C7FB-49ED-4EDC-AA4F-CDD5327AFF4F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3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827-4E3E-4BD2-BED2-FA742BFBD04C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5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2A0A-1F1E-4126-9454-D5A9D3453D1A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506A-CBE0-4729-8632-124FDA0D4CE7}" type="datetime1">
              <a:rPr lang="en-GB" smtClean="0"/>
              <a:t>02/06/2018</a:t>
            </a:fld>
            <a:endParaRPr lang="en-GB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210C-BA06-44B1-AAF1-AB46D6EE0E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52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311" y="2702628"/>
            <a:ext cx="12000689" cy="1446835"/>
          </a:xfrm>
          <a:solidFill>
            <a:srgbClr val="00B8A9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4800" b="1" dirty="0" smtClean="0">
                <a:solidFill>
                  <a:srgbClr val="1D313E"/>
                </a:solidFill>
              </a:rPr>
              <a:t>Disruptive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Earth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Observation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Sensing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br>
              <a:rPr lang="es-ES" sz="4800" b="1" dirty="0" smtClean="0">
                <a:solidFill>
                  <a:srgbClr val="1D313E"/>
                </a:solidFill>
              </a:rPr>
            </a:br>
            <a:r>
              <a:rPr lang="en-GB" sz="4800" b="1" dirty="0" smtClean="0">
                <a:solidFill>
                  <a:srgbClr val="1D313E"/>
                </a:solidFill>
              </a:rPr>
              <a:t>for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Urban</a:t>
            </a:r>
            <a:r>
              <a:rPr lang="es-ES" sz="4800" b="1" dirty="0" smtClean="0">
                <a:solidFill>
                  <a:srgbClr val="1D313E"/>
                </a:solidFill>
              </a:rPr>
              <a:t> </a:t>
            </a:r>
            <a:r>
              <a:rPr lang="en-GB" sz="4800" b="1" dirty="0" smtClean="0">
                <a:solidFill>
                  <a:srgbClr val="1D313E"/>
                </a:solidFill>
              </a:rPr>
              <a:t>Development</a:t>
            </a:r>
            <a:endParaRPr lang="en-GB" sz="4800" b="1" dirty="0">
              <a:solidFill>
                <a:srgbClr val="1D313E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311" y="6194851"/>
            <a:ext cx="11809378" cy="483741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G3-220310-PM-P2018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25" y="2214953"/>
            <a:ext cx="2422186" cy="242218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825578" y="4615421"/>
            <a:ext cx="76090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latin typeface="LMSans10-Regular"/>
              </a:rPr>
              <a:t>Calderón</a:t>
            </a:r>
            <a:r>
              <a:rPr lang="en-GB" sz="1600" dirty="0">
                <a:latin typeface="LMSans10-Regular"/>
              </a:rPr>
              <a:t> Rosario, </a:t>
            </a:r>
            <a:r>
              <a:rPr lang="en-GB" sz="1600" dirty="0" smtClean="0">
                <a:latin typeface="LMSans10-Regular"/>
              </a:rPr>
              <a:t>Borja		</a:t>
            </a:r>
            <a:endParaRPr lang="en-GB" sz="1600" dirty="0">
              <a:latin typeface="LMSans10-Regular"/>
            </a:endParaRPr>
          </a:p>
          <a:p>
            <a:r>
              <a:rPr lang="pt-BR" sz="1600" dirty="0">
                <a:latin typeface="LMSans10-Regular"/>
              </a:rPr>
              <a:t>De </a:t>
            </a:r>
            <a:r>
              <a:rPr lang="pt-BR" sz="1600" dirty="0" err="1">
                <a:latin typeface="LMSans10-Regular"/>
              </a:rPr>
              <a:t>Benedicto</a:t>
            </a:r>
            <a:r>
              <a:rPr lang="pt-BR" sz="1600" dirty="0">
                <a:latin typeface="LMSans10-Regular"/>
              </a:rPr>
              <a:t> Barba, Maria </a:t>
            </a:r>
            <a:r>
              <a:rPr lang="pt-BR" sz="1600" dirty="0" smtClean="0">
                <a:latin typeface="LMSans10-Regular"/>
              </a:rPr>
              <a:t>		Pérez </a:t>
            </a:r>
            <a:r>
              <a:rPr lang="pt-BR" sz="1600" dirty="0">
                <a:latin typeface="LMSans10-Regular"/>
              </a:rPr>
              <a:t>Sánchez, David</a:t>
            </a:r>
          </a:p>
          <a:p>
            <a:r>
              <a:rPr lang="es-ES" sz="1600" dirty="0" err="1">
                <a:latin typeface="LMSans10-Regular"/>
              </a:rPr>
              <a:t>Escartín</a:t>
            </a:r>
            <a:r>
              <a:rPr lang="es-ES" sz="1600" dirty="0">
                <a:latin typeface="LMSans10-Regular"/>
              </a:rPr>
              <a:t> </a:t>
            </a:r>
            <a:r>
              <a:rPr lang="es-ES" sz="1600" dirty="0" err="1">
                <a:latin typeface="LMSans10-Regular"/>
              </a:rPr>
              <a:t>Vivancos</a:t>
            </a:r>
            <a:r>
              <a:rPr lang="es-ES" sz="1600" dirty="0">
                <a:latin typeface="LMSans10-Regular"/>
              </a:rPr>
              <a:t>, Guillermo </a:t>
            </a:r>
            <a:r>
              <a:rPr lang="es-ES" sz="1600" dirty="0" smtClean="0">
                <a:latin typeface="LMSans10-Regular"/>
              </a:rPr>
              <a:t>		Pla </a:t>
            </a:r>
            <a:r>
              <a:rPr lang="es-ES" sz="1600" dirty="0">
                <a:latin typeface="LMSans10-Regular"/>
              </a:rPr>
              <a:t>Olea, Laura</a:t>
            </a:r>
          </a:p>
          <a:p>
            <a:r>
              <a:rPr lang="pt-BR" sz="1600" dirty="0">
                <a:latin typeface="LMSans10-Regular"/>
              </a:rPr>
              <a:t>Fontanes Molina, Pol </a:t>
            </a:r>
            <a:r>
              <a:rPr lang="pt-BR" sz="1600" dirty="0" smtClean="0">
                <a:latin typeface="LMSans10-Regular"/>
              </a:rPr>
              <a:t>		</a:t>
            </a:r>
            <a:r>
              <a:rPr lang="pt-BR" sz="1600" dirty="0" err="1" smtClean="0">
                <a:latin typeface="LMSans10-Regular"/>
              </a:rPr>
              <a:t>Pons</a:t>
            </a:r>
            <a:r>
              <a:rPr lang="pt-BR" sz="1600" dirty="0" smtClean="0">
                <a:latin typeface="LMSans10-Regular"/>
              </a:rPr>
              <a:t> </a:t>
            </a:r>
            <a:r>
              <a:rPr lang="pt-BR" sz="1600" dirty="0" err="1">
                <a:latin typeface="LMSans10-Regular"/>
              </a:rPr>
              <a:t>Daza</a:t>
            </a:r>
            <a:r>
              <a:rPr lang="pt-BR" sz="1600" dirty="0">
                <a:latin typeface="LMSans10-Regular"/>
              </a:rPr>
              <a:t>, Marina</a:t>
            </a:r>
          </a:p>
          <a:p>
            <a:r>
              <a:rPr lang="pt-BR" sz="1600" dirty="0" err="1">
                <a:latin typeface="LMSans10-Regular"/>
              </a:rPr>
              <a:t>Franch</a:t>
            </a:r>
            <a:r>
              <a:rPr lang="pt-BR" sz="1600" dirty="0">
                <a:latin typeface="LMSans10-Regular"/>
              </a:rPr>
              <a:t> I Ruiz, Sergi </a:t>
            </a:r>
            <a:r>
              <a:rPr lang="pt-BR" sz="1600" dirty="0" smtClean="0">
                <a:latin typeface="LMSans10-Regular"/>
              </a:rPr>
              <a:t>		Ramón </a:t>
            </a:r>
            <a:r>
              <a:rPr lang="pt-BR" sz="1600" dirty="0">
                <a:latin typeface="LMSans10-Regular"/>
              </a:rPr>
              <a:t>Costa, Fernando</a:t>
            </a:r>
          </a:p>
          <a:p>
            <a:r>
              <a:rPr lang="es-ES" sz="1600" dirty="0">
                <a:latin typeface="LMSans10-Regular"/>
              </a:rPr>
              <a:t>González García, </a:t>
            </a:r>
            <a:r>
              <a:rPr lang="es-ES" sz="1600" dirty="0" err="1">
                <a:latin typeface="LMSans10-Regular"/>
              </a:rPr>
              <a:t>Sílvia</a:t>
            </a:r>
            <a:r>
              <a:rPr lang="es-ES" sz="1600" dirty="0">
                <a:latin typeface="LMSans10-Regular"/>
              </a:rPr>
              <a:t> </a:t>
            </a:r>
            <a:r>
              <a:rPr lang="es-ES" sz="1600" dirty="0" smtClean="0">
                <a:latin typeface="LMSans10-Regular"/>
              </a:rPr>
              <a:t>		</a:t>
            </a:r>
            <a:r>
              <a:rPr lang="es-ES" sz="1600" dirty="0" err="1" smtClean="0">
                <a:latin typeface="LMSans10-Regular"/>
              </a:rPr>
              <a:t>Sellart</a:t>
            </a:r>
            <a:r>
              <a:rPr lang="es-ES" sz="1600" dirty="0" smtClean="0">
                <a:latin typeface="LMSans10-Regular"/>
              </a:rPr>
              <a:t> </a:t>
            </a:r>
            <a:r>
              <a:rPr lang="es-ES" sz="1600" dirty="0" err="1">
                <a:latin typeface="LMSans10-Regular"/>
              </a:rPr>
              <a:t>Combalia</a:t>
            </a:r>
            <a:r>
              <a:rPr lang="es-ES" sz="1600" dirty="0">
                <a:latin typeface="LMSans10-Regular"/>
              </a:rPr>
              <a:t>, Ana </a:t>
            </a:r>
            <a:r>
              <a:rPr lang="es-ES" sz="1600" dirty="0" err="1">
                <a:latin typeface="LMSans10-Regular"/>
              </a:rPr>
              <a:t>Maria</a:t>
            </a:r>
            <a:endParaRPr lang="es-ES" sz="1600" dirty="0">
              <a:latin typeface="LMSans10-Regular"/>
            </a:endParaRPr>
          </a:p>
          <a:p>
            <a:r>
              <a:rPr lang="pt-BR" sz="1600" dirty="0" err="1">
                <a:latin typeface="LMSans10-Regular"/>
              </a:rPr>
              <a:t>Herrando</a:t>
            </a:r>
            <a:r>
              <a:rPr lang="pt-BR" sz="1600" dirty="0">
                <a:latin typeface="LMSans10-Regular"/>
              </a:rPr>
              <a:t> </a:t>
            </a:r>
            <a:r>
              <a:rPr lang="pt-BR" sz="1600" dirty="0" err="1">
                <a:latin typeface="LMSans10-Regular"/>
              </a:rPr>
              <a:t>Moraira</a:t>
            </a:r>
            <a:r>
              <a:rPr lang="pt-BR" sz="1600" dirty="0">
                <a:latin typeface="LMSans10-Regular"/>
              </a:rPr>
              <a:t>, Albert </a:t>
            </a:r>
            <a:r>
              <a:rPr lang="pt-BR" sz="1600" dirty="0" smtClean="0">
                <a:latin typeface="LMSans10-Regular"/>
              </a:rPr>
              <a:t>		Serra </a:t>
            </a:r>
            <a:r>
              <a:rPr lang="pt-BR" sz="1600" dirty="0" err="1">
                <a:latin typeface="LMSans10-Regular"/>
              </a:rPr>
              <a:t>Moncunill</a:t>
            </a:r>
            <a:r>
              <a:rPr lang="pt-BR" sz="1600" dirty="0">
                <a:latin typeface="LMSans10-Regular"/>
              </a:rPr>
              <a:t>, </a:t>
            </a:r>
            <a:r>
              <a:rPr lang="pt-BR" sz="1600" dirty="0" err="1">
                <a:latin typeface="LMSans10-Regular"/>
              </a:rPr>
              <a:t>Josep</a:t>
            </a:r>
            <a:r>
              <a:rPr lang="pt-BR" sz="1600" dirty="0">
                <a:latin typeface="LMSans10-Regular"/>
              </a:rPr>
              <a:t> Maria</a:t>
            </a:r>
          </a:p>
          <a:p>
            <a:r>
              <a:rPr lang="es-ES" sz="1600" dirty="0" err="1">
                <a:latin typeface="LMSans10-Regular"/>
              </a:rPr>
              <a:t>Lopezbarrena</a:t>
            </a:r>
            <a:r>
              <a:rPr lang="es-ES" sz="1600" dirty="0">
                <a:latin typeface="LMSans10-Regular"/>
              </a:rPr>
              <a:t> Arenas, Santiago </a:t>
            </a:r>
            <a:r>
              <a:rPr lang="es-ES" sz="1600" dirty="0" smtClean="0">
                <a:latin typeface="LMSans10-Regular"/>
              </a:rPr>
              <a:t>	Urbano </a:t>
            </a:r>
            <a:r>
              <a:rPr lang="es-ES" sz="1600" dirty="0">
                <a:latin typeface="LMSans10-Regular"/>
              </a:rPr>
              <a:t>González, Eva María</a:t>
            </a:r>
            <a:endParaRPr lang="en-GB" sz="1600" dirty="0"/>
          </a:p>
        </p:txBody>
      </p:sp>
      <p:pic>
        <p:nvPicPr>
          <p:cNvPr id="1030" name="Picture 6" descr="Imatge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1" y="-269710"/>
            <a:ext cx="7620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t d'imatges de universitat politecnica de catalunya departament d'enginyeria de projectes  i de la construcciÃ³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11" y="265413"/>
            <a:ext cx="4165789" cy="111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386"/>
            <a:ext cx="1825578" cy="182557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 flipH="1">
            <a:off x="9251685" y="5570238"/>
            <a:ext cx="2996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LMSans10-Bold"/>
              </a:rPr>
              <a:t>National Contact Point: </a:t>
            </a:r>
            <a:r>
              <a:rPr lang="fr-FR" dirty="0">
                <a:latin typeface="LMSans10-Regular"/>
              </a:rPr>
              <a:t>Pérez Llera, Luís Manuel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0" y="2702628"/>
            <a:ext cx="191311" cy="1446835"/>
          </a:xfrm>
          <a:prstGeom prst="rect">
            <a:avLst/>
          </a:prstGeom>
          <a:solidFill>
            <a:srgbClr val="00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plan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0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Risk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dirty="0" smtClean="0"/>
              <a:t> plan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Communication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smtClean="0"/>
              <a:t> plan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Elevator </a:t>
            </a:r>
            <a:r>
              <a:rPr lang="en-GB" dirty="0" smtClean="0"/>
              <a:t>pitch </a:t>
            </a:r>
            <a:endParaRPr lang="en-GB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11111696" y="6356350"/>
            <a:ext cx="24210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</a:t>
            </a:r>
            <a:r>
              <a:rPr lang="es-ES" dirty="0" err="1" smtClean="0"/>
              <a:t>development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 </a:t>
            </a:r>
            <a:r>
              <a:rPr lang="es-ES" dirty="0" err="1" smtClean="0"/>
              <a:t>level</a:t>
            </a:r>
            <a:r>
              <a:rPr lang="es-ES" dirty="0" smtClean="0"/>
              <a:t> WP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6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Consortium</a:t>
            </a:r>
            <a:r>
              <a:rPr lang="es-ES" dirty="0" smtClean="0"/>
              <a:t> and WP </a:t>
            </a:r>
            <a:r>
              <a:rPr lang="es-ES" dirty="0" err="1" smtClean="0"/>
              <a:t>leading</a:t>
            </a:r>
            <a:r>
              <a:rPr lang="es-ES" dirty="0" smtClean="0"/>
              <a:t> </a:t>
            </a:r>
            <a:r>
              <a:rPr lang="es-ES" dirty="0" err="1" smtClean="0"/>
              <a:t>actors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4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Gantt </a:t>
            </a:r>
            <a:r>
              <a:rPr lang="es-ES" dirty="0" err="1" smtClean="0"/>
              <a:t>diagram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5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Deliverables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3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Cost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curve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3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Subcontrating</a:t>
            </a:r>
            <a:r>
              <a:rPr lang="es-ES" dirty="0" smtClean="0"/>
              <a:t> </a:t>
            </a:r>
            <a:r>
              <a:rPr lang="es-ES" dirty="0" err="1" smtClean="0"/>
              <a:t>activities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2210C-BA06-44B1-AAF1-AB46D6EE0EE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0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57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LMSans10-Bold</vt:lpstr>
      <vt:lpstr>LMSans10-Regular</vt:lpstr>
      <vt:lpstr>Tema de Office</vt:lpstr>
      <vt:lpstr>Disruptive Earth Observation Sensing  for Urban Development</vt:lpstr>
      <vt:lpstr>Elevator pitch </vt:lpstr>
      <vt:lpstr>Idea development</vt:lpstr>
      <vt:lpstr>Top level WP</vt:lpstr>
      <vt:lpstr>Consortium and WP leading actors</vt:lpstr>
      <vt:lpstr>Gantt diagram</vt:lpstr>
      <vt:lpstr>Deliverables</vt:lpstr>
      <vt:lpstr>Cost development curve</vt:lpstr>
      <vt:lpstr>Subcontrating activities</vt:lpstr>
      <vt:lpstr>Quality development plan</vt:lpstr>
      <vt:lpstr>Risk management plan</vt:lpstr>
      <vt:lpstr>Communication management plan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Disruptive Earth Observation Sensing  for Urban Developement</dc:title>
  <dc:creator>Pol Fontanes</dc:creator>
  <cp:lastModifiedBy>Pol Fontanes</cp:lastModifiedBy>
  <cp:revision>27</cp:revision>
  <dcterms:created xsi:type="dcterms:W3CDTF">2018-06-02T10:01:17Z</dcterms:created>
  <dcterms:modified xsi:type="dcterms:W3CDTF">2018-06-02T12:29:03Z</dcterms:modified>
</cp:coreProperties>
</file>