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7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35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7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9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37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7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6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26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2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4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AB2D-8C9B-4E2F-A12D-CA14C93C0310}" type="datetimeFigureOut">
              <a:rPr lang="en-GB" smtClean="0"/>
              <a:t>26/05/2018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45EA-FBAA-4DD5-99FA-F45685A8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428719" y="88091"/>
            <a:ext cx="7844070" cy="6769909"/>
            <a:chOff x="1068110" y="-9659"/>
            <a:chExt cx="7844070" cy="67699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813" y="-9659"/>
              <a:ext cx="6171367" cy="63071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44" y="5088684"/>
              <a:ext cx="880352" cy="880352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2193996" y="5156998"/>
              <a:ext cx="2223457" cy="371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734" y="181778"/>
              <a:ext cx="1679621" cy="894398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>
              <a:off x="4656545" y="1076176"/>
              <a:ext cx="688188" cy="2203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994" y="1355495"/>
              <a:ext cx="861500" cy="866340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3362494" y="1788665"/>
              <a:ext cx="1776176" cy="1866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10" y="4100714"/>
              <a:ext cx="1431045" cy="771391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>
              <a:stCxn id="18" idx="3"/>
            </p:cNvCxnSpPr>
            <p:nvPr/>
          </p:nvCxnSpPr>
          <p:spPr>
            <a:xfrm>
              <a:off x="2499155" y="4486410"/>
              <a:ext cx="1081022" cy="743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404" y="6055500"/>
              <a:ext cx="1337855" cy="491859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H="1" flipV="1">
              <a:off x="5025746" y="3991800"/>
              <a:ext cx="1336584" cy="2063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044" y="6191825"/>
              <a:ext cx="1250536" cy="568425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>
              <a:stCxn id="26" idx="0"/>
            </p:cNvCxnSpPr>
            <p:nvPr/>
          </p:nvCxnSpPr>
          <p:spPr>
            <a:xfrm flipH="1" flipV="1">
              <a:off x="7096259" y="4872105"/>
              <a:ext cx="964053" cy="1319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217" y="3236169"/>
              <a:ext cx="1725181" cy="73796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>
              <a:off x="3483114" y="3605149"/>
              <a:ext cx="895997" cy="113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469" y="2438414"/>
              <a:ext cx="1968640" cy="557781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>
              <a:stCxn id="46" idx="3"/>
            </p:cNvCxnSpPr>
            <p:nvPr/>
          </p:nvCxnSpPr>
          <p:spPr>
            <a:xfrm>
              <a:off x="3081109" y="2717305"/>
              <a:ext cx="1709832" cy="887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32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María</dc:creator>
  <cp:lastModifiedBy>Eva María</cp:lastModifiedBy>
  <cp:revision>3</cp:revision>
  <dcterms:created xsi:type="dcterms:W3CDTF">2018-05-26T10:02:01Z</dcterms:created>
  <dcterms:modified xsi:type="dcterms:W3CDTF">2018-05-26T10:21:32Z</dcterms:modified>
</cp:coreProperties>
</file>