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8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92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13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7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96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29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23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0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18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BBC1-DF95-4AF4-BC30-E50EADDBD7A7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15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BBC1-DF95-4AF4-BC30-E50EADDBD7A7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A2F9-D0FF-4927-95AE-CAD2A9F7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6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4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425" y="428763"/>
            <a:ext cx="1173265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WP1: Project </a:t>
            </a:r>
            <a:r>
              <a:rPr lang="es-ES" sz="1400" dirty="0" err="1" smtClean="0"/>
              <a:t>management</a:t>
            </a:r>
            <a:r>
              <a:rPr lang="es-ES" sz="1400" dirty="0" smtClean="0"/>
              <a:t> </a:t>
            </a:r>
            <a:endParaRPr lang="en-GB" sz="1400" dirty="0"/>
          </a:p>
        </p:txBody>
      </p:sp>
      <p:sp>
        <p:nvSpPr>
          <p:cNvPr id="3" name="Rectangle 2"/>
          <p:cNvSpPr/>
          <p:nvPr/>
        </p:nvSpPr>
        <p:spPr>
          <a:xfrm>
            <a:off x="244698" y="1227341"/>
            <a:ext cx="262729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WP2: </a:t>
            </a:r>
            <a:r>
              <a:rPr lang="es-ES" sz="1400" dirty="0" err="1" smtClean="0"/>
              <a:t>Quality</a:t>
            </a:r>
            <a:r>
              <a:rPr lang="es-ES" sz="1400" dirty="0" smtClean="0"/>
              <a:t> and </a:t>
            </a:r>
            <a:r>
              <a:rPr lang="es-ES" sz="1400" dirty="0" err="1" smtClean="0"/>
              <a:t>administration</a:t>
            </a:r>
            <a:r>
              <a:rPr lang="es-ES" sz="1400" dirty="0" smtClean="0"/>
              <a:t> </a:t>
            </a:r>
            <a:endParaRPr lang="en-GB" sz="1400" dirty="0"/>
          </a:p>
        </p:txBody>
      </p:sp>
      <p:sp>
        <p:nvSpPr>
          <p:cNvPr id="4" name="Rectangle 3"/>
          <p:cNvSpPr/>
          <p:nvPr/>
        </p:nvSpPr>
        <p:spPr>
          <a:xfrm>
            <a:off x="2401909" y="3121988"/>
            <a:ext cx="8190963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WP3: </a:t>
            </a:r>
            <a:r>
              <a:rPr lang="es-ES" dirty="0" err="1" smtClean="0"/>
              <a:t>State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art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292438" y="3617047"/>
            <a:ext cx="8190963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WP4: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292439" y="4464306"/>
            <a:ext cx="8190963" cy="39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WP5: </a:t>
            </a:r>
            <a:r>
              <a:rPr lang="es-ES" dirty="0" err="1" smtClean="0"/>
              <a:t>Simulation</a:t>
            </a:r>
            <a:r>
              <a:rPr lang="es-ES" dirty="0" smtClean="0"/>
              <a:t>, </a:t>
            </a:r>
            <a:r>
              <a:rPr lang="es-ES" dirty="0" err="1" smtClean="0"/>
              <a:t>testing</a:t>
            </a:r>
            <a:r>
              <a:rPr lang="es-ES" dirty="0" smtClean="0"/>
              <a:t>, </a:t>
            </a:r>
            <a:r>
              <a:rPr lang="es-ES" dirty="0" err="1" smtClean="0"/>
              <a:t>validation</a:t>
            </a:r>
            <a:r>
              <a:rPr lang="es-ES" dirty="0" smtClean="0"/>
              <a:t> and </a:t>
            </a:r>
            <a:r>
              <a:rPr lang="es-ES" dirty="0" err="1" smtClean="0"/>
              <a:t>quality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97179" y="1227341"/>
            <a:ext cx="411480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WP6: Business </a:t>
            </a:r>
            <a:r>
              <a:rPr lang="es-ES" sz="1400" dirty="0" err="1" smtClean="0"/>
              <a:t>planning</a:t>
            </a:r>
            <a:r>
              <a:rPr lang="es-ES" sz="1400" dirty="0" smtClean="0"/>
              <a:t> and </a:t>
            </a:r>
            <a:r>
              <a:rPr lang="es-ES" sz="1400" dirty="0" err="1" smtClean="0"/>
              <a:t>exploitation</a:t>
            </a:r>
            <a:r>
              <a:rPr lang="es-ES" sz="1400" dirty="0" smtClean="0"/>
              <a:t> of </a:t>
            </a:r>
            <a:r>
              <a:rPr lang="es-ES" sz="1400" dirty="0" err="1" smtClean="0"/>
              <a:t>results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7714445" y="1244650"/>
            <a:ext cx="4185634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WP7: </a:t>
            </a:r>
            <a:r>
              <a:rPr lang="es-ES" sz="1400" dirty="0" err="1" smtClean="0"/>
              <a:t>Communication</a:t>
            </a:r>
            <a:r>
              <a:rPr lang="es-ES" sz="1400" dirty="0" smtClean="0"/>
              <a:t> and </a:t>
            </a:r>
            <a:r>
              <a:rPr lang="es-ES" sz="1400" dirty="0" err="1" smtClean="0"/>
              <a:t>dissemination</a:t>
            </a:r>
            <a:r>
              <a:rPr lang="es-ES" sz="1400" dirty="0" smtClean="0"/>
              <a:t> </a:t>
            </a:r>
            <a:r>
              <a:rPr lang="es-ES" sz="1400" dirty="0" err="1" smtClean="0"/>
              <a:t>strategies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4995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María</dc:creator>
  <cp:lastModifiedBy>Eva María</cp:lastModifiedBy>
  <cp:revision>2</cp:revision>
  <dcterms:created xsi:type="dcterms:W3CDTF">2018-05-24T10:43:54Z</dcterms:created>
  <dcterms:modified xsi:type="dcterms:W3CDTF">2018-05-24T10:59:22Z</dcterms:modified>
</cp:coreProperties>
</file>