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87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54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48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40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8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41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34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43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57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1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5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F187-795A-4111-BFA2-0BACDEFD9CE8}" type="datetimeFigureOut">
              <a:rPr lang="ca-ES" smtClean="0"/>
              <a:t>28/11/2017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8D9E-44CB-4D4E-96CD-56E1BC67706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55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4779"/>
              </p:ext>
            </p:extLst>
          </p:nvPr>
        </p:nvGraphicFramePr>
        <p:xfrm>
          <a:off x="404944" y="261258"/>
          <a:ext cx="11456126" cy="541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6">
                  <a:extLst>
                    <a:ext uri="{9D8B030D-6E8A-4147-A177-3AD203B41FA5}">
                      <a16:colId xmlns:a16="http://schemas.microsoft.com/office/drawing/2014/main" val="372548991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3275370522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268140187"/>
                    </a:ext>
                  </a:extLst>
                </a:gridCol>
                <a:gridCol w="2480751">
                  <a:extLst>
                    <a:ext uri="{9D8B030D-6E8A-4147-A177-3AD203B41FA5}">
                      <a16:colId xmlns:a16="http://schemas.microsoft.com/office/drawing/2014/main" val="2491152824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2084117877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961018210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869955565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3847948412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818207248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647082931"/>
                    </a:ext>
                  </a:extLst>
                </a:gridCol>
                <a:gridCol w="1041466">
                  <a:extLst>
                    <a:ext uri="{9D8B030D-6E8A-4147-A177-3AD203B41FA5}">
                      <a16:colId xmlns:a16="http://schemas.microsoft.com/office/drawing/2014/main" val="4217264073"/>
                    </a:ext>
                  </a:extLst>
                </a:gridCol>
              </a:tblGrid>
              <a:tr h="3357153"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 Direct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personnel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costs (€)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costs (€)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 Direct cots of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subcontracting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(F)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Indirect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costs (€) </a:t>
                      </a:r>
                      <a:r>
                        <a:rPr lang="ca-E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ca-ES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0.25x(A+B))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(H) Total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eligible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costs (€) (A+B+C+F)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(I)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Reimbursement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(%)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(J)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Maximun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EU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(€) (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HxI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(K)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Requested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EU </a:t>
                      </a:r>
                      <a:r>
                        <a:rPr lang="ca-E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  <a:r>
                        <a:rPr lang="ca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(€)</a:t>
                      </a:r>
                      <a:endParaRPr lang="ca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1196227465"/>
                  </a:ext>
                </a:extLst>
              </a:tr>
              <a:tr h="1087939">
                <a:tc>
                  <a:txBody>
                    <a:bodyPr/>
                    <a:lstStyle/>
                    <a:p>
                      <a:pPr algn="ctr"/>
                      <a:r>
                        <a:rPr lang="ca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94456"/>
                  </a:ext>
                </a:extLst>
              </a:tr>
              <a:tr h="966874">
                <a:tc gridSpan="3">
                  <a:txBody>
                    <a:bodyPr/>
                    <a:lstStyle/>
                    <a:p>
                      <a:pPr algn="ctr"/>
                      <a:r>
                        <a:rPr lang="ca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a-E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54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5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Pantalla panoràmica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Garcia-Almiñana</dc:creator>
  <cp:lastModifiedBy>UPC</cp:lastModifiedBy>
  <cp:revision>4</cp:revision>
  <dcterms:created xsi:type="dcterms:W3CDTF">2017-09-26T08:52:33Z</dcterms:created>
  <dcterms:modified xsi:type="dcterms:W3CDTF">2017-11-28T13:44:01Z</dcterms:modified>
</cp:coreProperties>
</file>