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>
        <p:scale>
          <a:sx n="80" d="100"/>
          <a:sy n="8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8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5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BBC1-DF95-4AF4-BC30-E50EADDBD7A7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7423" y="356899"/>
            <a:ext cx="11732654" cy="5817571"/>
            <a:chOff x="167423" y="356899"/>
            <a:chExt cx="11732654" cy="5817571"/>
          </a:xfrm>
        </p:grpSpPr>
        <p:grpSp>
          <p:nvGrpSpPr>
            <p:cNvPr id="46" name="Group 45"/>
            <p:cNvGrpSpPr/>
            <p:nvPr/>
          </p:nvGrpSpPr>
          <p:grpSpPr>
            <a:xfrm>
              <a:off x="167423" y="356899"/>
              <a:ext cx="11732654" cy="5817571"/>
              <a:chOff x="167423" y="356899"/>
              <a:chExt cx="11732654" cy="581757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37501" y="1954053"/>
                <a:ext cx="10792497" cy="422041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67423" y="356899"/>
                <a:ext cx="11732654" cy="3707364"/>
                <a:chOff x="167423" y="428761"/>
                <a:chExt cx="11732654" cy="3707364"/>
              </a:xfrm>
            </p:grpSpPr>
            <p:cxnSp>
              <p:nvCxnSpPr>
                <p:cNvPr id="15" name="Elbow Connector 14"/>
                <p:cNvCxnSpPr>
                  <a:stCxn id="2" idx="2"/>
                  <a:endCxn id="7" idx="0"/>
                </p:cNvCxnSpPr>
                <p:nvPr/>
              </p:nvCxnSpPr>
              <p:spPr>
                <a:xfrm rot="5400000">
                  <a:off x="5514875" y="708464"/>
                  <a:ext cx="258578" cy="779172"/>
                </a:xfrm>
                <a:prstGeom prst="bentConnector3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167423" y="428761"/>
                  <a:ext cx="11732654" cy="3707364"/>
                  <a:chOff x="167423" y="428761"/>
                  <a:chExt cx="11732654" cy="3707364"/>
                </a:xfrm>
              </p:grpSpPr>
              <p:cxnSp>
                <p:nvCxnSpPr>
                  <p:cNvPr id="19" name="Elbow Connector 18"/>
                  <p:cNvCxnSpPr>
                    <a:stCxn id="2" idx="2"/>
                    <a:endCxn id="3" idx="0"/>
                  </p:cNvCxnSpPr>
                  <p:nvPr/>
                </p:nvCxnSpPr>
                <p:spPr>
                  <a:xfrm rot="5400000">
                    <a:off x="3628120" y="-1178291"/>
                    <a:ext cx="258578" cy="455268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167423" y="428761"/>
                    <a:ext cx="11732654" cy="3707364"/>
                    <a:chOff x="167425" y="428763"/>
                    <a:chExt cx="11732654" cy="3707364"/>
                  </a:xfrm>
                </p:grpSpPr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67425" y="428763"/>
                      <a:ext cx="11732654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/>
                        <a:t>WP1: Project management </a:t>
                      </a:r>
                      <a:endParaRPr lang="en-GB" sz="1400" dirty="0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67425" y="1227341"/>
                      <a:ext cx="2627290" cy="5400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WP2: Quality and administration 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3197179" y="1227341"/>
                      <a:ext cx="4114801" cy="540000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WP6: Business planning and exploitation of results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7714445" y="1227340"/>
                      <a:ext cx="4185634" cy="540000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>
                      <a:solidFill>
                        <a:srgbClr val="FF5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WP7: Communication and dissemination strategies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" name="Elbow Connector 15"/>
                    <p:cNvCxnSpPr>
                      <a:stCxn id="2" idx="2"/>
                      <a:endCxn id="8" idx="0"/>
                    </p:cNvCxnSpPr>
                    <p:nvPr/>
                  </p:nvCxnSpPr>
                  <p:spPr>
                    <a:xfrm rot="16200000" flipH="1">
                      <a:off x="7791219" y="-788704"/>
                      <a:ext cx="258577" cy="377351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Elbow Connector 29"/>
                    <p:cNvCxnSpPr>
                      <a:stCxn id="9" idx="1"/>
                      <a:endCxn id="3" idx="2"/>
                    </p:cNvCxnSpPr>
                    <p:nvPr/>
                  </p:nvCxnSpPr>
                  <p:spPr>
                    <a:xfrm rot="10800000" flipH="1">
                      <a:off x="637502" y="1767342"/>
                      <a:ext cx="843567" cy="2368785"/>
                    </a:xfrm>
                    <a:prstGeom prst="bentConnector4">
                      <a:avLst>
                        <a:gd name="adj1" fmla="val -27099"/>
                        <a:gd name="adj2" fmla="val 94542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Elbow Connector 32"/>
                    <p:cNvCxnSpPr>
                      <a:stCxn id="9" idx="0"/>
                      <a:endCxn id="7" idx="2"/>
                    </p:cNvCxnSpPr>
                    <p:nvPr/>
                  </p:nvCxnSpPr>
                  <p:spPr>
                    <a:xfrm rot="16200000" flipV="1">
                      <a:off x="5514878" y="1507043"/>
                      <a:ext cx="258576" cy="779172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Elbow Connector 35"/>
                    <p:cNvCxnSpPr>
                      <a:stCxn id="9" idx="3"/>
                      <a:endCxn id="8" idx="2"/>
                    </p:cNvCxnSpPr>
                    <p:nvPr/>
                  </p:nvCxnSpPr>
                  <p:spPr>
                    <a:xfrm flipH="1" flipV="1">
                      <a:off x="9807262" y="1767340"/>
                      <a:ext cx="1622738" cy="2368786"/>
                    </a:xfrm>
                    <a:prstGeom prst="bentConnector4">
                      <a:avLst>
                        <a:gd name="adj1" fmla="val -14087"/>
                        <a:gd name="adj2" fmla="val 94542"/>
                      </a:avLst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>
                      <a:off x="7482625" y="1098051"/>
                      <a:ext cx="0" cy="927868"/>
                    </a:xfrm>
                    <a:prstGeom prst="straightConnector1">
                      <a:avLst/>
                    </a:prstGeom>
                    <a:ln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4" name="Group 83"/>
            <p:cNvGrpSpPr/>
            <p:nvPr/>
          </p:nvGrpSpPr>
          <p:grpSpPr>
            <a:xfrm>
              <a:off x="1073516" y="2160484"/>
              <a:ext cx="9777568" cy="3277931"/>
              <a:chOff x="1111028" y="2124908"/>
              <a:chExt cx="9777568" cy="32779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23272" y="2124908"/>
                <a:ext cx="2420953" cy="540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WP3: State of the art</a:t>
                </a:r>
                <a:endParaRPr lang="en-GB" sz="1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11028" y="3879689"/>
                <a:ext cx="2694676" cy="54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WP4: Product development</a:t>
                </a:r>
                <a:endParaRPr lang="en-GB" sz="1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56485" y="4862839"/>
                <a:ext cx="3977732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WP5: Simulation, testing, validation and quality</a:t>
                </a:r>
                <a:endParaRPr lang="en-GB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40833" y="2124908"/>
                <a:ext cx="1912687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Baseline for design</a:t>
                </a:r>
                <a:endParaRPr lang="en-GB" sz="1400" dirty="0"/>
              </a:p>
            </p:txBody>
          </p:sp>
          <p:cxnSp>
            <p:nvCxnSpPr>
              <p:cNvPr id="55" name="Straight Arrow Connector 54"/>
              <p:cNvCxnSpPr>
                <a:stCxn id="47" idx="3"/>
                <a:endCxn id="4" idx="1"/>
              </p:cNvCxnSpPr>
              <p:nvPr/>
            </p:nvCxnSpPr>
            <p:spPr>
              <a:xfrm>
                <a:off x="4153520" y="2394908"/>
                <a:ext cx="669752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4817323" y="2973080"/>
                <a:ext cx="2432849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New technologies requirements</a:t>
                </a:r>
                <a:endParaRPr lang="en-GB" sz="1400" dirty="0"/>
              </a:p>
            </p:txBody>
          </p:sp>
          <p:cxnSp>
            <p:nvCxnSpPr>
              <p:cNvPr id="57" name="Straight Arrow Connector 56"/>
              <p:cNvCxnSpPr>
                <a:stCxn id="4" idx="2"/>
                <a:endCxn id="56" idx="0"/>
              </p:cNvCxnSpPr>
              <p:nvPr/>
            </p:nvCxnSpPr>
            <p:spPr>
              <a:xfrm flipH="1">
                <a:off x="6033748" y="2664908"/>
                <a:ext cx="1" cy="30817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>
                <a:stCxn id="56" idx="2"/>
                <a:endCxn id="5" idx="0"/>
              </p:cNvCxnSpPr>
              <p:nvPr/>
            </p:nvCxnSpPr>
            <p:spPr>
              <a:xfrm rot="5400000">
                <a:off x="4062753" y="1908693"/>
                <a:ext cx="366609" cy="3575382"/>
              </a:xfrm>
              <a:prstGeom prst="bentConnector3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241941" y="4862839"/>
                <a:ext cx="2432849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Product design</a:t>
                </a:r>
                <a:endParaRPr lang="en-GB" sz="1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156485" y="3879689"/>
                <a:ext cx="2767838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Test, performance and quality data</a:t>
                </a:r>
                <a:endParaRPr lang="en-GB" sz="1400" dirty="0"/>
              </a:p>
            </p:txBody>
          </p:sp>
          <p:cxnSp>
            <p:nvCxnSpPr>
              <p:cNvPr id="71" name="Straight Arrow Connector 70"/>
              <p:cNvCxnSpPr>
                <a:stCxn id="5" idx="2"/>
                <a:endCxn id="62" idx="0"/>
              </p:cNvCxnSpPr>
              <p:nvPr/>
            </p:nvCxnSpPr>
            <p:spPr>
              <a:xfrm>
                <a:off x="2458366" y="4419689"/>
                <a:ext cx="0" cy="44315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3"/>
                <a:endCxn id="6" idx="1"/>
              </p:cNvCxnSpPr>
              <p:nvPr/>
            </p:nvCxnSpPr>
            <p:spPr>
              <a:xfrm>
                <a:off x="3674790" y="5132839"/>
                <a:ext cx="248169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>
                <a:stCxn id="6" idx="0"/>
                <a:endCxn id="63" idx="2"/>
              </p:cNvCxnSpPr>
              <p:nvPr/>
            </p:nvCxnSpPr>
            <p:spPr>
              <a:xfrm rot="16200000" flipV="1">
                <a:off x="7621303" y="4338790"/>
                <a:ext cx="443150" cy="604947"/>
              </a:xfrm>
              <a:prstGeom prst="bentConnector3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3" idx="1"/>
                <a:endCxn id="5" idx="3"/>
              </p:cNvCxnSpPr>
              <p:nvPr/>
            </p:nvCxnSpPr>
            <p:spPr>
              <a:xfrm flipH="1">
                <a:off x="3805704" y="4149689"/>
                <a:ext cx="2350781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9337181" y="2874681"/>
                <a:ext cx="1551415" cy="54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Final designs</a:t>
                </a:r>
                <a:endParaRPr lang="en-GB" sz="1400" dirty="0"/>
              </a:p>
            </p:txBody>
          </p:sp>
          <p:cxnSp>
            <p:nvCxnSpPr>
              <p:cNvPr id="82" name="Elbow Connector 81"/>
              <p:cNvCxnSpPr>
                <a:stCxn id="6" idx="0"/>
                <a:endCxn id="80" idx="2"/>
              </p:cNvCxnSpPr>
              <p:nvPr/>
            </p:nvCxnSpPr>
            <p:spPr>
              <a:xfrm rot="5400000" flipH="1" flipV="1">
                <a:off x="8405041" y="3154991"/>
                <a:ext cx="1448158" cy="1967538"/>
              </a:xfrm>
              <a:prstGeom prst="bentConnector3">
                <a:avLst>
                  <a:gd name="adj1" fmla="val 15936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99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María</dc:creator>
  <cp:lastModifiedBy>Eva María</cp:lastModifiedBy>
  <cp:revision>7</cp:revision>
  <dcterms:created xsi:type="dcterms:W3CDTF">2018-05-24T10:43:54Z</dcterms:created>
  <dcterms:modified xsi:type="dcterms:W3CDTF">2018-05-26T09:29:30Z</dcterms:modified>
</cp:coreProperties>
</file>