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1FF"/>
    <a:srgbClr val="00DDD9"/>
    <a:srgbClr val="00B8A9"/>
    <a:srgbClr val="1D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8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4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6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2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3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17D8-0157-4175-A64F-316589356E81}" type="datetimeFigureOut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5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2628"/>
            <a:ext cx="12192000" cy="1446835"/>
          </a:xfrm>
          <a:solidFill>
            <a:srgbClr val="00B8A9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800" b="1" dirty="0" smtClean="0">
                <a:solidFill>
                  <a:srgbClr val="1D313E"/>
                </a:solidFill>
              </a:rPr>
              <a:t>Disruptive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Earth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Observation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Sensing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br>
              <a:rPr lang="es-ES" sz="4800" b="1" dirty="0" smtClean="0">
                <a:solidFill>
                  <a:srgbClr val="1D313E"/>
                </a:solidFill>
              </a:rPr>
            </a:br>
            <a:r>
              <a:rPr lang="en-GB" sz="4800" b="1" dirty="0" smtClean="0">
                <a:solidFill>
                  <a:srgbClr val="1D313E"/>
                </a:solidFill>
              </a:rPr>
              <a:t>for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Urban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Development</a:t>
            </a:r>
            <a:endParaRPr lang="en-GB" sz="4800" b="1" dirty="0">
              <a:solidFill>
                <a:srgbClr val="1D313E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311" y="6194851"/>
            <a:ext cx="11809378" cy="483741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G3-220310-PM-P2018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25" y="2214953"/>
            <a:ext cx="2422186" cy="242218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825578" y="4615421"/>
            <a:ext cx="76090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MSans10-Regular"/>
              </a:rPr>
              <a:t>Calderón</a:t>
            </a:r>
            <a:r>
              <a:rPr lang="en-GB" sz="1600" dirty="0">
                <a:latin typeface="LMSans10-Regular"/>
              </a:rPr>
              <a:t> Rosario, </a:t>
            </a:r>
            <a:r>
              <a:rPr lang="en-GB" sz="1600" dirty="0" smtClean="0">
                <a:latin typeface="LMSans10-Regular"/>
              </a:rPr>
              <a:t>Borja		</a:t>
            </a:r>
            <a:endParaRPr lang="en-GB" sz="1600" dirty="0">
              <a:latin typeface="LMSans10-Regular"/>
            </a:endParaRPr>
          </a:p>
          <a:p>
            <a:r>
              <a:rPr lang="pt-BR" sz="1600" dirty="0">
                <a:latin typeface="LMSans10-Regular"/>
              </a:rPr>
              <a:t>De </a:t>
            </a:r>
            <a:r>
              <a:rPr lang="pt-BR" sz="1600" dirty="0" err="1">
                <a:latin typeface="LMSans10-Regular"/>
              </a:rPr>
              <a:t>Benedicto</a:t>
            </a:r>
            <a:r>
              <a:rPr lang="pt-BR" sz="1600" dirty="0">
                <a:latin typeface="LMSans10-Regular"/>
              </a:rPr>
              <a:t> Barba, Maria </a:t>
            </a:r>
            <a:r>
              <a:rPr lang="pt-BR" sz="1600" dirty="0" smtClean="0">
                <a:latin typeface="LMSans10-Regular"/>
              </a:rPr>
              <a:t>		Pérez </a:t>
            </a:r>
            <a:r>
              <a:rPr lang="pt-BR" sz="1600" dirty="0">
                <a:latin typeface="LMSans10-Regular"/>
              </a:rPr>
              <a:t>Sánchez, David</a:t>
            </a:r>
          </a:p>
          <a:p>
            <a:r>
              <a:rPr lang="es-ES" sz="1600" dirty="0" err="1">
                <a:latin typeface="LMSans10-Regular"/>
              </a:rPr>
              <a:t>Escartín</a:t>
            </a:r>
            <a:r>
              <a:rPr lang="es-ES" sz="1600" dirty="0">
                <a:latin typeface="LMSans10-Regular"/>
              </a:rPr>
              <a:t> </a:t>
            </a:r>
            <a:r>
              <a:rPr lang="es-ES" sz="1600" dirty="0" err="1">
                <a:latin typeface="LMSans10-Regular"/>
              </a:rPr>
              <a:t>Vivancos</a:t>
            </a:r>
            <a:r>
              <a:rPr lang="es-ES" sz="1600" dirty="0">
                <a:latin typeface="LMSans10-Regular"/>
              </a:rPr>
              <a:t>, Guillermo </a:t>
            </a:r>
            <a:r>
              <a:rPr lang="es-ES" sz="1600" dirty="0" smtClean="0">
                <a:latin typeface="LMSans10-Regular"/>
              </a:rPr>
              <a:t>		Pla </a:t>
            </a:r>
            <a:r>
              <a:rPr lang="es-ES" sz="1600" dirty="0">
                <a:latin typeface="LMSans10-Regular"/>
              </a:rPr>
              <a:t>Olea, Laura</a:t>
            </a:r>
          </a:p>
          <a:p>
            <a:r>
              <a:rPr lang="pt-BR" sz="1600" dirty="0">
                <a:latin typeface="LMSans10-Regular"/>
              </a:rPr>
              <a:t>Fontanes Molina, Pol </a:t>
            </a:r>
            <a:r>
              <a:rPr lang="pt-BR" sz="1600" dirty="0" smtClean="0">
                <a:latin typeface="LMSans10-Regular"/>
              </a:rPr>
              <a:t>		</a:t>
            </a:r>
            <a:r>
              <a:rPr lang="pt-BR" sz="1600" dirty="0" err="1" smtClean="0">
                <a:latin typeface="LMSans10-Regular"/>
              </a:rPr>
              <a:t>Pons</a:t>
            </a:r>
            <a:r>
              <a:rPr lang="pt-BR" sz="1600" dirty="0" smtClean="0">
                <a:latin typeface="LMSans10-Regular"/>
              </a:rPr>
              <a:t> </a:t>
            </a:r>
            <a:r>
              <a:rPr lang="pt-BR" sz="1600" dirty="0" err="1">
                <a:latin typeface="LMSans10-Regular"/>
              </a:rPr>
              <a:t>Daza</a:t>
            </a:r>
            <a:r>
              <a:rPr lang="pt-BR" sz="1600" dirty="0">
                <a:latin typeface="LMSans10-Regular"/>
              </a:rPr>
              <a:t>, Marina</a:t>
            </a:r>
          </a:p>
          <a:p>
            <a:r>
              <a:rPr lang="pt-BR" sz="1600" dirty="0" err="1">
                <a:latin typeface="LMSans10-Regular"/>
              </a:rPr>
              <a:t>Franch</a:t>
            </a:r>
            <a:r>
              <a:rPr lang="pt-BR" sz="1600" dirty="0">
                <a:latin typeface="LMSans10-Regular"/>
              </a:rPr>
              <a:t> I Ruiz, Sergi </a:t>
            </a:r>
            <a:r>
              <a:rPr lang="pt-BR" sz="1600" dirty="0" smtClean="0">
                <a:latin typeface="LMSans10-Regular"/>
              </a:rPr>
              <a:t>		Ramón </a:t>
            </a:r>
            <a:r>
              <a:rPr lang="pt-BR" sz="1600" dirty="0">
                <a:latin typeface="LMSans10-Regular"/>
              </a:rPr>
              <a:t>Costa, Fernando</a:t>
            </a:r>
          </a:p>
          <a:p>
            <a:r>
              <a:rPr lang="es-ES" sz="1600" dirty="0">
                <a:latin typeface="LMSans10-Regular"/>
              </a:rPr>
              <a:t>González García, </a:t>
            </a:r>
            <a:r>
              <a:rPr lang="es-ES" sz="1600" dirty="0" err="1">
                <a:latin typeface="LMSans10-Regular"/>
              </a:rPr>
              <a:t>Sílvia</a:t>
            </a:r>
            <a:r>
              <a:rPr lang="es-ES" sz="1600" dirty="0">
                <a:latin typeface="LMSans10-Regular"/>
              </a:rPr>
              <a:t> </a:t>
            </a:r>
            <a:r>
              <a:rPr lang="es-ES" sz="1600" dirty="0" smtClean="0">
                <a:latin typeface="LMSans10-Regular"/>
              </a:rPr>
              <a:t>		</a:t>
            </a:r>
            <a:r>
              <a:rPr lang="es-ES" sz="1600" dirty="0" err="1" smtClean="0">
                <a:latin typeface="LMSans10-Regular"/>
              </a:rPr>
              <a:t>Sellart</a:t>
            </a:r>
            <a:r>
              <a:rPr lang="es-ES" sz="1600" dirty="0" smtClean="0">
                <a:latin typeface="LMSans10-Regular"/>
              </a:rPr>
              <a:t> </a:t>
            </a:r>
            <a:r>
              <a:rPr lang="es-ES" sz="1600" dirty="0" err="1">
                <a:latin typeface="LMSans10-Regular"/>
              </a:rPr>
              <a:t>Combalia</a:t>
            </a:r>
            <a:r>
              <a:rPr lang="es-ES" sz="1600" dirty="0">
                <a:latin typeface="LMSans10-Regular"/>
              </a:rPr>
              <a:t>, Ana </a:t>
            </a:r>
            <a:r>
              <a:rPr lang="es-ES" sz="1600" dirty="0" err="1">
                <a:latin typeface="LMSans10-Regular"/>
              </a:rPr>
              <a:t>Maria</a:t>
            </a:r>
            <a:endParaRPr lang="es-ES" sz="1600" dirty="0">
              <a:latin typeface="LMSans10-Regular"/>
            </a:endParaRPr>
          </a:p>
          <a:p>
            <a:r>
              <a:rPr lang="pt-BR" sz="1600" dirty="0" err="1">
                <a:latin typeface="LMSans10-Regular"/>
              </a:rPr>
              <a:t>Herrando</a:t>
            </a:r>
            <a:r>
              <a:rPr lang="pt-BR" sz="1600" dirty="0">
                <a:latin typeface="LMSans10-Regular"/>
              </a:rPr>
              <a:t> </a:t>
            </a:r>
            <a:r>
              <a:rPr lang="pt-BR" sz="1600" dirty="0" err="1">
                <a:latin typeface="LMSans10-Regular"/>
              </a:rPr>
              <a:t>Moraira</a:t>
            </a:r>
            <a:r>
              <a:rPr lang="pt-BR" sz="1600" dirty="0">
                <a:latin typeface="LMSans10-Regular"/>
              </a:rPr>
              <a:t>, Albert </a:t>
            </a:r>
            <a:r>
              <a:rPr lang="pt-BR" sz="1600" dirty="0" smtClean="0">
                <a:latin typeface="LMSans10-Regular"/>
              </a:rPr>
              <a:t>		Serra </a:t>
            </a:r>
            <a:r>
              <a:rPr lang="pt-BR" sz="1600" dirty="0" err="1">
                <a:latin typeface="LMSans10-Regular"/>
              </a:rPr>
              <a:t>Moncunill</a:t>
            </a:r>
            <a:r>
              <a:rPr lang="pt-BR" sz="1600" dirty="0">
                <a:latin typeface="LMSans10-Regular"/>
              </a:rPr>
              <a:t>, </a:t>
            </a:r>
            <a:r>
              <a:rPr lang="pt-BR" sz="1600" dirty="0" err="1">
                <a:latin typeface="LMSans10-Regular"/>
              </a:rPr>
              <a:t>Josep</a:t>
            </a:r>
            <a:r>
              <a:rPr lang="pt-BR" sz="1600" dirty="0">
                <a:latin typeface="LMSans10-Regular"/>
              </a:rPr>
              <a:t> Maria</a:t>
            </a:r>
          </a:p>
          <a:p>
            <a:r>
              <a:rPr lang="es-ES" sz="1600" dirty="0" err="1">
                <a:latin typeface="LMSans10-Regular"/>
              </a:rPr>
              <a:t>Lopezbarrena</a:t>
            </a:r>
            <a:r>
              <a:rPr lang="es-ES" sz="1600" dirty="0">
                <a:latin typeface="LMSans10-Regular"/>
              </a:rPr>
              <a:t> Arenas, Santiago </a:t>
            </a:r>
            <a:r>
              <a:rPr lang="es-ES" sz="1600" dirty="0" smtClean="0">
                <a:latin typeface="LMSans10-Regular"/>
              </a:rPr>
              <a:t>	Urbano </a:t>
            </a:r>
            <a:r>
              <a:rPr lang="es-ES" sz="1600" dirty="0">
                <a:latin typeface="LMSans10-Regular"/>
              </a:rPr>
              <a:t>González, Eva María</a:t>
            </a:r>
            <a:endParaRPr lang="en-GB" sz="1600" dirty="0"/>
          </a:p>
        </p:txBody>
      </p:sp>
      <p:pic>
        <p:nvPicPr>
          <p:cNvPr id="1030" name="Picture 6" descr="Imatge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1" y="-269710"/>
            <a:ext cx="762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t d'imatges de universitat politecnica de catalunya departament d'enginyeria de projectes  i de la construcciÃ³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11" y="265413"/>
            <a:ext cx="4165789" cy="11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386"/>
            <a:ext cx="1825578" cy="18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plan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dirty="0" smtClean="0"/>
              <a:t> plan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smtClean="0"/>
              <a:t> plan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Elevator pitch 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6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</a:t>
            </a:r>
            <a:r>
              <a:rPr lang="es-ES" dirty="0" err="1" smtClean="0"/>
              <a:t>development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 </a:t>
            </a:r>
            <a:r>
              <a:rPr lang="es-ES" dirty="0" err="1" smtClean="0"/>
              <a:t>level</a:t>
            </a:r>
            <a:r>
              <a:rPr lang="es-ES" dirty="0" smtClean="0"/>
              <a:t> WP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Consortium</a:t>
            </a:r>
            <a:r>
              <a:rPr lang="es-ES" dirty="0" smtClean="0"/>
              <a:t> and WP </a:t>
            </a:r>
            <a:r>
              <a:rPr lang="es-ES" dirty="0" err="1" smtClean="0"/>
              <a:t>leading</a:t>
            </a:r>
            <a:r>
              <a:rPr lang="es-ES" dirty="0" smtClean="0"/>
              <a:t> </a:t>
            </a:r>
            <a:r>
              <a:rPr lang="es-ES" dirty="0" err="1" smtClean="0"/>
              <a:t>actors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Gantt </a:t>
            </a:r>
            <a:r>
              <a:rPr lang="es-ES" dirty="0" err="1" smtClean="0"/>
              <a:t>diagram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Deliverables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curve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Subcontrating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LMSans10-Regular</vt:lpstr>
      <vt:lpstr>Tema de Office</vt:lpstr>
      <vt:lpstr>Disruptive Earth Observation Sensing  for Urban Development</vt:lpstr>
      <vt:lpstr>Elevator pitch </vt:lpstr>
      <vt:lpstr>Idea development</vt:lpstr>
      <vt:lpstr>Top level WP</vt:lpstr>
      <vt:lpstr>Consortium and WP leading actors</vt:lpstr>
      <vt:lpstr>Gantt diagram</vt:lpstr>
      <vt:lpstr>Deliverables</vt:lpstr>
      <vt:lpstr>Cost development curve</vt:lpstr>
      <vt:lpstr>Subcontrating activities</vt:lpstr>
      <vt:lpstr>Quality development plan</vt:lpstr>
      <vt:lpstr>Risk management plan</vt:lpstr>
      <vt:lpstr>Communication management plan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Earth Observation Sensing  for Urban Developement</dc:title>
  <dc:creator>Pol Fontanes</dc:creator>
  <cp:lastModifiedBy>Pol Fontanes</cp:lastModifiedBy>
  <cp:revision>17</cp:revision>
  <dcterms:created xsi:type="dcterms:W3CDTF">2018-06-02T10:01:17Z</dcterms:created>
  <dcterms:modified xsi:type="dcterms:W3CDTF">2018-06-02T12:03:56Z</dcterms:modified>
</cp:coreProperties>
</file>