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Lato" panose="020F0502020204030203" pitchFamily="34" charset="0"/>
      <p:regular r:id="rId11"/>
      <p:bold r:id="rId12"/>
      <p:italic r:id="rId13"/>
      <p:boldItalic r:id="rId14"/>
    </p:embeddedFont>
    <p:embeddedFont>
      <p:font typeface="Montserrat" panose="00000500000000000000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6507b7190_0_2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06507b7190_0_2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06507b7190_0_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06507b7190_0_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06507b7190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06507b7190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06507b7190_0_3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06507b7190_0_3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6507b7190_0_3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06507b7190_0_3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06507b7190_0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06507b7190_0_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06507b7190_0_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06507b7190_0_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055500" y="992850"/>
            <a:ext cx="58041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SHAUUUUUUUUUN: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 Report 5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/>
              <a:t>Gravity Xscape</a:t>
            </a:r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4572000" y="3137200"/>
            <a:ext cx="4287600" cy="11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John Frazia, Matthew Nagy, and Oliver Rayner</a:t>
            </a:r>
            <a:endParaRPr sz="2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Summary</a:t>
            </a:r>
            <a:endParaRPr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297500" y="1307850"/>
            <a:ext cx="7038900" cy="3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Done:</a:t>
            </a:r>
            <a:endParaRPr sz="1600"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Fixed the Github problems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Music composition is almost done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Doing:</a:t>
            </a:r>
            <a:endParaRPr sz="1600"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Finishing AI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Reworking level design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To Do:</a:t>
            </a:r>
            <a:endParaRPr sz="1600"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Audio fatigue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Polish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Detailed Summary (John)</a:t>
            </a:r>
            <a:endParaRPr/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Finished Music Composition for the previous prototype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Started music editing from playtesting feedback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Working on stopping the music from restarting in each new scene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Working on preventing sound fatigue from sound effects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Detailed Summary (Matt)</a:t>
            </a:r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Death colliders with environment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In-progress AI for enemy guards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Fixed github setup for project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Solved merge conflicts with multiple branches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Fixed player sticking to ground issues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Detailed Summary (Oliver)</a:t>
            </a:r>
            <a:endParaRPr/>
          </a:p>
        </p:txBody>
      </p:sp>
      <p:sp>
        <p:nvSpPr>
          <p:cNvPr id="159" name="Google Shape;159;p1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Updated the world with new objects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Fixed the corner collider in Tiled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Updated the building tiles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Framework for the timer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Currently updating levels with more mechanics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w/ Feedback</a:t>
            </a:r>
            <a:endParaRPr/>
          </a:p>
        </p:txBody>
      </p:sp>
      <p:sp>
        <p:nvSpPr>
          <p:cNvPr id="165" name="Google Shape;165;p1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We got a variety of feedback, lots of good feedback to consider in our design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Majority of the class thought the levels were just right in  length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Hit music experience goal but still needs some extra polish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Minority rule on minimalist art style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Everyone agreed in some way that the environment was dystopian (great but we are improving the world further through additional assets)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Almost everyone commented on the corner glitch (We fixed it)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No longer jitters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Triumphs &amp; Setbacks</a:t>
            </a:r>
            <a:endParaRPr/>
          </a:p>
        </p:txBody>
      </p:sp>
      <p:sp>
        <p:nvSpPr>
          <p:cNvPr id="171" name="Google Shape;171;p19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Triumphs</a:t>
            </a:r>
            <a:endParaRPr sz="1600"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Fixed the corner collisions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Environment is more populated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Fixed merge conflicts and Github problems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Setbacks</a:t>
            </a:r>
            <a:endParaRPr sz="1600"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Not at the moment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Honest Assessment</a:t>
            </a:r>
            <a:endParaRPr/>
          </a:p>
        </p:txBody>
      </p:sp>
      <p:sp>
        <p:nvSpPr>
          <p:cNvPr id="177" name="Google Shape;177;p20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We are on schedule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Putting in the last features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We are focusing on polishing the game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268</Words>
  <Application>Microsoft Office PowerPoint</Application>
  <PresentationFormat>On-screen Show (16:9)</PresentationFormat>
  <Paragraphs>50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Montserrat</vt:lpstr>
      <vt:lpstr>Lato</vt:lpstr>
      <vt:lpstr>Arial</vt:lpstr>
      <vt:lpstr>Focus</vt:lpstr>
      <vt:lpstr>SHAUUUUUUUUUN: Progress Report 5 Gravity Xscape</vt:lpstr>
      <vt:lpstr>General Summary</vt:lpstr>
      <vt:lpstr>Detailed Summary (John)</vt:lpstr>
      <vt:lpstr>Detailed Summary (Matt)</vt:lpstr>
      <vt:lpstr>Detailed Summary (Oliver)</vt:lpstr>
      <vt:lpstr>Data w/ Feedback</vt:lpstr>
      <vt:lpstr>Triumphs &amp; Setbacks</vt:lpstr>
      <vt:lpstr>Honest Assessment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SHAUUUUUUUUUN: Progress Report 5 Gravity Xscape</dc:title>
  <cp:lastModifiedBy>Shardonney Rayner</cp:lastModifiedBy>
  <cp:revision>1</cp:revision>
  <dcterms:modified xsi:type="dcterms:W3CDTF">2021-12-07T14:03:12Z</dcterms:modified>
</cp:coreProperties>
</file>