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Quantic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donney Rayner" userId="02f8fd536c343feb" providerId="LiveId" clId="{D6FC565C-2897-42F4-A775-FBF9D7C530B2}"/>
    <pc:docChg chg="custSel modSld">
      <pc:chgData name="Shardonney Rayner" userId="02f8fd536c343feb" providerId="LiveId" clId="{D6FC565C-2897-42F4-A775-FBF9D7C530B2}" dt="2021-11-30T04:38:41.028" v="153" actId="20577"/>
      <pc:docMkLst>
        <pc:docMk/>
      </pc:docMkLst>
      <pc:sldChg chg="modSp mod">
        <pc:chgData name="Shardonney Rayner" userId="02f8fd536c343feb" providerId="LiveId" clId="{D6FC565C-2897-42F4-A775-FBF9D7C530B2}" dt="2021-11-30T04:38:41.028" v="153" actId="20577"/>
        <pc:sldMkLst>
          <pc:docMk/>
          <pc:sldMk cId="0" sldId="264"/>
        </pc:sldMkLst>
        <pc:spChg chg="mod">
          <ac:chgData name="Shardonney Rayner" userId="02f8fd536c343feb" providerId="LiveId" clId="{D6FC565C-2897-42F4-A775-FBF9D7C530B2}" dt="2021-11-30T04:38:41.028" v="153" actId="20577"/>
          <ac:spMkLst>
            <pc:docMk/>
            <pc:sldMk cId="0" sldId="264"/>
            <ac:spMk id="10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4de89de3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4de89de3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4de89de3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4de89de3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4de89de3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4de89de3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4de89de3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4de89de3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4de89de3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4de89de3e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4de89de3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4de89de3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4de89de3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4de89de3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4de89de3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4de89de3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SHAUUUUUUUUUN: 4th Progress Report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9641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Frazia, Matthew Nagy, and Oliver Rayner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 rot="-370614">
            <a:off x="508684" y="2865437"/>
            <a:ext cx="8520567" cy="792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Quantico"/>
                <a:ea typeface="Quantico"/>
                <a:cs typeface="Quantico"/>
                <a:sym typeface="Quantico"/>
              </a:rPr>
              <a:t>Gravity Xscape</a:t>
            </a:r>
            <a:endParaRPr sz="4000" b="1"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E9BAC68-4953-4AF8-8F2F-E2A02A19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7836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Summary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Done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have level transitions through the entire game.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Menus and next level triggers are set up.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Doing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Replacing prototype with final world tiles (update them).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Player death script Implementation.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To Do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Create credits page.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Find, test, and fix small bugs in the game.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Summary (John)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459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Worked on the music for the game, have a work in progress version for the main theme and a MVP for the pre-gravity shift section.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Tried some fixes for the walking sound playing when not grounded and/or not moving, nothing definite yet.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Continued on sfx work and implementation within the project itself.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Cleaned up Audio Asset List.</a:t>
            </a:r>
            <a:endParaRPr dirty="0"/>
          </a:p>
        </p:txBody>
      </p:sp>
      <p:pic>
        <p:nvPicPr>
          <p:cNvPr id="2" name="Infiltrate_ost">
            <a:hlinkClick r:id="" action="ppaction://media"/>
            <a:extLst>
              <a:ext uri="{FF2B5EF4-FFF2-40B4-BE49-F238E27FC236}">
                <a16:creationId xmlns:a16="http://schemas.microsoft.com/office/drawing/2014/main" id="{EAAD3CBF-D672-49E9-8461-4366F26F9A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84961" y="3473184"/>
            <a:ext cx="787039" cy="787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Summary (Matt)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Reworked old scripts to support the levels created in tiled better.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Bug fixes for movement and collisions.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Added a key and door system.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Allows the player to pick up keys that are used when attempting to enter a locked door.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progress player death.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Colliding with undesirable objects in the environment and being spotted by guards.</a:t>
            </a:r>
            <a:endParaRPr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EB7C1E9-8002-4AB0-8776-6219E1FE9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370" y="3335840"/>
            <a:ext cx="1362635" cy="1362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Summary (Oliver)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animator of the Thief.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menus and scene transitions.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the building assets to replace prototype.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 dies a very pleasant death.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 flip fixed.</a:t>
            </a:r>
            <a:endParaRPr/>
          </a:p>
        </p:txBody>
      </p:sp>
      <p:pic>
        <p:nvPicPr>
          <p:cNvPr id="3" name="Picture 2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00B6EF45-512D-4A1F-A9FC-725CFEF1A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395" y="445025"/>
            <a:ext cx="3373291" cy="3099075"/>
          </a:xfrm>
          <a:prstGeom prst="rect">
            <a:avLst/>
          </a:prstGeom>
        </p:spPr>
      </p:pic>
      <p:pic>
        <p:nvPicPr>
          <p:cNvPr id="5" name="Picture 4" descr="A picture containing square&#10;&#10;Description automatically generated">
            <a:extLst>
              <a:ext uri="{FF2B5EF4-FFF2-40B4-BE49-F238E27FC236}">
                <a16:creationId xmlns:a16="http://schemas.microsoft.com/office/drawing/2014/main" id="{0FF3866E-971F-4237-BA9E-25B09623B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61" y="2705150"/>
            <a:ext cx="2095500" cy="190500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C6D324F-6C9D-413E-82AD-DA4221D26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1606" y="3330625"/>
            <a:ext cx="1809750" cy="1238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F2C775-3227-4044-9A8C-0F30A57EF8E0}"/>
              </a:ext>
            </a:extLst>
          </p:cNvPr>
          <p:cNvSpPr txBox="1"/>
          <p:nvPr/>
        </p:nvSpPr>
        <p:spPr>
          <a:xfrm rot="1470529">
            <a:off x="4325694" y="3578448"/>
            <a:ext cx="126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Micro Myers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Presented by You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Talk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majority of the class did not like the pink walls (great we did not like them either).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couple people noted there is no easy way of exiting the game (fixed with menu implementation).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majority of participants did not know how to gravity shift (we are currently working on a way to show through UI).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Evenly distributed answers on dystopian experience goal (putting more effort into world storytelling).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Slopes? (this was split 50/50).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Triumphs &amp; Setbacks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Triumphs:</a:t>
            </a:r>
            <a:endParaRPr sz="2200" b="1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Upgraded the visuals of the levels.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Item system for keeping track of keys picked up.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Game is more user friendly.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 dirty="0"/>
              <a:t>Setbacks:</a:t>
            </a:r>
            <a:endParaRPr sz="2200" b="1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Ran into a lot of merge conflicts within the Unity compiler (Get fixed ASAP).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Do not have all assets in the game yet.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Honest Assessment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Some parts were faster to implement than others.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are on schedule.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Make a final compiled Trello list.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Continue</a:t>
            </a:r>
            <a:r>
              <a:rPr lang="en" dirty="0"/>
              <a:t> this positive mood to the finish line.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Do not write a report while solving merge conflicts.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438</Words>
  <Application>Microsoft Office PowerPoint</Application>
  <PresentationFormat>On-screen Show (16:9)</PresentationFormat>
  <Paragraphs>55</Paragraphs>
  <Slides>10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Quantico</vt:lpstr>
      <vt:lpstr>Arial</vt:lpstr>
      <vt:lpstr>Simple Dark</vt:lpstr>
      <vt:lpstr>SHAUUUUUUUUUN: 4th Progress Report</vt:lpstr>
      <vt:lpstr>General Summary</vt:lpstr>
      <vt:lpstr>Detailed Summary (John)</vt:lpstr>
      <vt:lpstr>Detailed Summary (Matt)</vt:lpstr>
      <vt:lpstr>Detailed Summary (Oliver)</vt:lpstr>
      <vt:lpstr>Data</vt:lpstr>
      <vt:lpstr>Data Talk</vt:lpstr>
      <vt:lpstr>Triumphs &amp; Setbacks</vt:lpstr>
      <vt:lpstr>Honest Assessment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SHAUUUUUUUUUN: 4th Progress Report</dc:title>
  <cp:lastModifiedBy>Shardonney Rayner</cp:lastModifiedBy>
  <cp:revision>1</cp:revision>
  <dcterms:modified xsi:type="dcterms:W3CDTF">2021-11-30T04:40:18Z</dcterms:modified>
</cp:coreProperties>
</file>