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7" r:id="rId1"/>
  </p:sldMasterIdLst>
  <p:notesMasterIdLst>
    <p:notesMasterId r:id="rId9"/>
  </p:notesMasterIdLst>
  <p:sldIdLst>
    <p:sldId id="666" r:id="rId2"/>
    <p:sldId id="673" r:id="rId3"/>
    <p:sldId id="676" r:id="rId4"/>
    <p:sldId id="670" r:id="rId5"/>
    <p:sldId id="674" r:id="rId6"/>
    <p:sldId id="675" r:id="rId7"/>
    <p:sldId id="672" r:id="rId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12" userDrawn="1">
          <p15:clr>
            <a:srgbClr val="A4A3A4"/>
          </p15:clr>
        </p15:guide>
        <p15:guide id="2" pos="14830" userDrawn="1">
          <p15:clr>
            <a:srgbClr val="A4A3A4"/>
          </p15:clr>
        </p15:guide>
        <p15:guide id="3" pos="526" userDrawn="1">
          <p15:clr>
            <a:srgbClr val="A4A3A4"/>
          </p15:clr>
        </p15:guide>
        <p15:guide id="5" orient="horz" pos="528" userDrawn="1">
          <p15:clr>
            <a:srgbClr val="A4A3A4"/>
          </p15:clr>
        </p15:guide>
        <p15:guide id="41" pos="7678" userDrawn="1">
          <p15:clr>
            <a:srgbClr val="A4A3A4"/>
          </p15:clr>
        </p15:guide>
        <p15:guide id="46" orient="horz" pos="43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AEC9"/>
    <a:srgbClr val="7F7F7F"/>
    <a:srgbClr val="06919A"/>
    <a:srgbClr val="242C35"/>
    <a:srgbClr val="B8B8B8"/>
    <a:srgbClr val="566A86"/>
    <a:srgbClr val="525252"/>
    <a:srgbClr val="0E80C9"/>
    <a:srgbClr val="414E5E"/>
    <a:srgbClr val="384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1" autoAdjust="0"/>
    <p:restoredTop sz="95005" autoAdjust="0"/>
  </p:normalViewPr>
  <p:slideViewPr>
    <p:cSldViewPr snapToGrid="0" snapToObjects="1">
      <p:cViewPr varScale="1">
        <p:scale>
          <a:sx n="44" d="100"/>
          <a:sy n="44" d="100"/>
        </p:scale>
        <p:origin x="950" y="67"/>
      </p:cViewPr>
      <p:guideLst>
        <p:guide orient="horz" pos="8112"/>
        <p:guide pos="14830"/>
        <p:guide pos="526"/>
        <p:guide orient="horz" pos="528"/>
        <p:guide pos="7678"/>
        <p:guide orient="horz" pos="43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34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06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39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62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19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71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47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43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1A69-CE6F-2440-BAE4-5A4B3040CF2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3AD81-3AD4-9C46-856E-C08CF118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8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4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egitmiser.herokuapp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7B37981-2316-7E45-93F2-AB4392342E62}"/>
              </a:ext>
            </a:extLst>
          </p:cNvPr>
          <p:cNvSpPr/>
          <p:nvPr/>
        </p:nvSpPr>
        <p:spPr>
          <a:xfrm>
            <a:off x="8357617" y="0"/>
            <a:ext cx="493775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95F605-D142-1446-AA54-147C9EE1AD8C}"/>
              </a:ext>
            </a:extLst>
          </p:cNvPr>
          <p:cNvSpPr/>
          <p:nvPr/>
        </p:nvSpPr>
        <p:spPr>
          <a:xfrm>
            <a:off x="8851393" y="0"/>
            <a:ext cx="269600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8FF3CC-4309-A14B-8AA6-917DBD91C087}"/>
              </a:ext>
            </a:extLst>
          </p:cNvPr>
          <p:cNvSpPr/>
          <p:nvPr/>
        </p:nvSpPr>
        <p:spPr>
          <a:xfrm>
            <a:off x="9120993" y="0"/>
            <a:ext cx="269600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C708C5-DD50-2849-8743-37051969482F}"/>
              </a:ext>
            </a:extLst>
          </p:cNvPr>
          <p:cNvSpPr/>
          <p:nvPr/>
        </p:nvSpPr>
        <p:spPr>
          <a:xfrm>
            <a:off x="9390593" y="0"/>
            <a:ext cx="269600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7F2811-382B-C248-9727-832D0625E6B2}"/>
              </a:ext>
            </a:extLst>
          </p:cNvPr>
          <p:cNvSpPr/>
          <p:nvPr/>
        </p:nvSpPr>
        <p:spPr>
          <a:xfrm>
            <a:off x="9660191" y="0"/>
            <a:ext cx="14717457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E9954D8-38CF-9048-946D-B1B63D1CA8DC}"/>
              </a:ext>
            </a:extLst>
          </p:cNvPr>
          <p:cNvGrpSpPr/>
          <p:nvPr/>
        </p:nvGrpSpPr>
        <p:grpSpPr>
          <a:xfrm>
            <a:off x="11430902" y="6194924"/>
            <a:ext cx="11176036" cy="1969771"/>
            <a:chOff x="13116000" y="4219910"/>
            <a:chExt cx="11176036" cy="11099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60B3D3-56C1-D04E-A5E3-75B695A5ECF7}"/>
                </a:ext>
              </a:extLst>
            </p:cNvPr>
            <p:cNvSpPr txBox="1"/>
            <p:nvPr/>
          </p:nvSpPr>
          <p:spPr>
            <a:xfrm>
              <a:off x="13116000" y="4965646"/>
              <a:ext cx="11176036" cy="364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Your fun portal to the geek world :D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BBFFF4-300A-4C48-98A5-5CFB74E762C0}"/>
                </a:ext>
              </a:extLst>
            </p:cNvPr>
            <p:cNvSpPr txBox="1"/>
            <p:nvPr/>
          </p:nvSpPr>
          <p:spPr>
            <a:xfrm>
              <a:off x="14548897" y="4219910"/>
              <a:ext cx="8555704" cy="745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spc="3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LEGITMISER</a:t>
              </a:r>
              <a:r>
                <a:rPr lang="en-US" sz="8000" b="1" spc="3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&lt;/&gt;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013235-607E-44E2-889D-1939042EDD6A}"/>
              </a:ext>
            </a:extLst>
          </p:cNvPr>
          <p:cNvSpPr txBox="1"/>
          <p:nvPr/>
        </p:nvSpPr>
        <p:spPr>
          <a:xfrm>
            <a:off x="18100065" y="11650132"/>
            <a:ext cx="59880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800" b="0" i="0" u="none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Section-G</a:t>
            </a:r>
            <a:endParaRPr lang="en-IN" sz="2800" b="0" dirty="0">
              <a:solidFill>
                <a:schemeClr val="bg2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800" b="0" i="0" u="none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Sai Ramya Paturi - </a:t>
            </a:r>
            <a:r>
              <a:rPr lang="en-IN" sz="2400" b="0" u="none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PES1UG19CS419</a:t>
            </a:r>
            <a:endParaRPr lang="en-IN" sz="2800" b="0" dirty="0">
              <a:solidFill>
                <a:schemeClr val="bg2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800" b="0" i="0" u="none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Saileshwar Karthik - </a:t>
            </a:r>
            <a:r>
              <a:rPr lang="en-IN" sz="2400" dirty="0">
                <a:solidFill>
                  <a:schemeClr val="bg2"/>
                </a:solidFill>
                <a:latin typeface="Arial" panose="020B0604020202020204" pitchFamily="34" charset="0"/>
              </a:rPr>
              <a:t>PES1UG19CS421</a:t>
            </a:r>
          </a:p>
          <a:p>
            <a:r>
              <a:rPr lang="en-IN" sz="2800" b="0" i="0" u="none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Shashank UM - </a:t>
            </a:r>
            <a:r>
              <a:rPr lang="en-IN" sz="2400" dirty="0">
                <a:solidFill>
                  <a:schemeClr val="bg2"/>
                </a:solidFill>
                <a:latin typeface="Arial" panose="020B0604020202020204" pitchFamily="34" charset="0"/>
              </a:rPr>
              <a:t>PES1UG19CS452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9F3EDC1-F990-473D-9314-D65FD8B8B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4090" y="319525"/>
            <a:ext cx="2961827" cy="92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5E500C-042C-4812-9922-365300BABB15}"/>
              </a:ext>
            </a:extLst>
          </p:cNvPr>
          <p:cNvSpPr txBox="1"/>
          <p:nvPr/>
        </p:nvSpPr>
        <p:spPr>
          <a:xfrm>
            <a:off x="12500982" y="3013502"/>
            <a:ext cx="90358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bg2"/>
                </a:solidFill>
              </a:rPr>
              <a:t>UE19CS204 -WEB TECHNOLOGIES </a:t>
            </a:r>
          </a:p>
          <a:p>
            <a:pPr algn="ctr"/>
            <a:r>
              <a:rPr lang="en-IN" sz="4800" b="1" dirty="0">
                <a:solidFill>
                  <a:schemeClr val="bg2"/>
                </a:solidFill>
              </a:rPr>
              <a:t>MINI-PROJECT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017426-5EA3-422F-8A17-7E5E21161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" y="0"/>
            <a:ext cx="8331200" cy="136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8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4FE6E82-968B-8F49-B0B2-DE1CDC66B8C1}"/>
              </a:ext>
            </a:extLst>
          </p:cNvPr>
          <p:cNvSpPr txBox="1"/>
          <p:nvPr/>
        </p:nvSpPr>
        <p:spPr>
          <a:xfrm>
            <a:off x="1642027" y="1282118"/>
            <a:ext cx="107624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ABSTRACT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52BE45C-9F02-A742-8050-56D23DED6910}"/>
              </a:ext>
            </a:extLst>
          </p:cNvPr>
          <p:cNvSpPr txBox="1">
            <a:spLocks/>
          </p:cNvSpPr>
          <p:nvPr/>
        </p:nvSpPr>
        <p:spPr>
          <a:xfrm>
            <a:off x="1117094" y="4451982"/>
            <a:ext cx="13645597" cy="48120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IN" sz="3600" b="0" i="0" u="none" strike="noStrike" dirty="0">
                <a:solidFill>
                  <a:srgbClr val="0097A7"/>
                </a:solidFill>
                <a:effectLst/>
                <a:latin typeface="Roboto"/>
              </a:rPr>
              <a:t>We have designed a web application that can be used to</a:t>
            </a:r>
            <a:endParaRPr lang="en-IN" sz="4000" b="0" dirty="0">
              <a:effectLst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3600" b="0" i="0" u="none" strike="noStrike" dirty="0">
                <a:solidFill>
                  <a:srgbClr val="0097A7"/>
                </a:solidFill>
                <a:effectLst/>
                <a:latin typeface="Roboto"/>
              </a:rPr>
              <a:t>Sign in can be done with the help of google accounts.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3600" b="0" i="0" u="none" strike="noStrike" dirty="0">
                <a:solidFill>
                  <a:srgbClr val="0097A7"/>
                </a:solidFill>
                <a:effectLst/>
                <a:latin typeface="Roboto"/>
              </a:rPr>
              <a:t>Upload and download/view project related files.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3600" b="0" i="0" u="none" strike="noStrike" dirty="0">
                <a:solidFill>
                  <a:srgbClr val="0097A7"/>
                </a:solidFill>
                <a:effectLst/>
                <a:latin typeface="Roboto"/>
              </a:rPr>
              <a:t>View graphs to quickly analyse various stats such as activity tracking, types of files, etc.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3600" b="0" i="0" u="none" strike="noStrike" dirty="0">
                <a:solidFill>
                  <a:srgbClr val="0097A7"/>
                </a:solidFill>
                <a:effectLst/>
                <a:latin typeface="Roboto"/>
              </a:rPr>
              <a:t>Post issues (add/edit/delete) to be aware of problems faced by various teammates.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F90FC9-D269-6246-B683-761FC8383FEE}"/>
              </a:ext>
            </a:extLst>
          </p:cNvPr>
          <p:cNvGrpSpPr/>
          <p:nvPr/>
        </p:nvGrpSpPr>
        <p:grpSpPr>
          <a:xfrm>
            <a:off x="16170441" y="0"/>
            <a:ext cx="8207209" cy="13716000"/>
            <a:chOff x="17719857" y="0"/>
            <a:chExt cx="8207209" cy="13716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ABE7C34-C52A-E140-A077-55A149573544}"/>
                </a:ext>
              </a:extLst>
            </p:cNvPr>
            <p:cNvSpPr/>
            <p:nvPr/>
          </p:nvSpPr>
          <p:spPr>
            <a:xfrm>
              <a:off x="17719857" y="0"/>
              <a:ext cx="493775" cy="1371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3AD9232-E865-ED4F-AE65-825BE9B5CD90}"/>
                </a:ext>
              </a:extLst>
            </p:cNvPr>
            <p:cNvSpPr/>
            <p:nvPr/>
          </p:nvSpPr>
          <p:spPr>
            <a:xfrm>
              <a:off x="18213633" y="0"/>
              <a:ext cx="269600" cy="137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F4F1356-916D-6444-A69D-8772966101C3}"/>
                </a:ext>
              </a:extLst>
            </p:cNvPr>
            <p:cNvSpPr/>
            <p:nvPr/>
          </p:nvSpPr>
          <p:spPr>
            <a:xfrm>
              <a:off x="18483233" y="0"/>
              <a:ext cx="269600" cy="137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B09532F-96B2-D74D-B1C8-BFB0AB1FCAFF}"/>
                </a:ext>
              </a:extLst>
            </p:cNvPr>
            <p:cNvSpPr/>
            <p:nvPr/>
          </p:nvSpPr>
          <p:spPr>
            <a:xfrm>
              <a:off x="18752833" y="0"/>
              <a:ext cx="269600" cy="137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07A261-A395-1544-B997-49751D347087}"/>
                </a:ext>
              </a:extLst>
            </p:cNvPr>
            <p:cNvSpPr/>
            <p:nvPr/>
          </p:nvSpPr>
          <p:spPr>
            <a:xfrm>
              <a:off x="19022433" y="0"/>
              <a:ext cx="6904633" cy="137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59C83B9-A4C8-4D0A-BBC4-6F29110C5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3017" y="1"/>
            <a:ext cx="6904633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1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F90FC9-D269-6246-B683-761FC8383FEE}"/>
              </a:ext>
            </a:extLst>
          </p:cNvPr>
          <p:cNvGrpSpPr/>
          <p:nvPr/>
        </p:nvGrpSpPr>
        <p:grpSpPr>
          <a:xfrm>
            <a:off x="16170441" y="0"/>
            <a:ext cx="8207209" cy="13716000"/>
            <a:chOff x="17719857" y="0"/>
            <a:chExt cx="8207209" cy="13716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ABE7C34-C52A-E140-A077-55A149573544}"/>
                </a:ext>
              </a:extLst>
            </p:cNvPr>
            <p:cNvSpPr/>
            <p:nvPr/>
          </p:nvSpPr>
          <p:spPr>
            <a:xfrm>
              <a:off x="17719857" y="0"/>
              <a:ext cx="493775" cy="1371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3AD9232-E865-ED4F-AE65-825BE9B5CD90}"/>
                </a:ext>
              </a:extLst>
            </p:cNvPr>
            <p:cNvSpPr/>
            <p:nvPr/>
          </p:nvSpPr>
          <p:spPr>
            <a:xfrm>
              <a:off x="18213633" y="0"/>
              <a:ext cx="269600" cy="137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F4F1356-916D-6444-A69D-8772966101C3}"/>
                </a:ext>
              </a:extLst>
            </p:cNvPr>
            <p:cNvSpPr/>
            <p:nvPr/>
          </p:nvSpPr>
          <p:spPr>
            <a:xfrm>
              <a:off x="18483233" y="0"/>
              <a:ext cx="269600" cy="137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B09532F-96B2-D74D-B1C8-BFB0AB1FCAFF}"/>
                </a:ext>
              </a:extLst>
            </p:cNvPr>
            <p:cNvSpPr/>
            <p:nvPr/>
          </p:nvSpPr>
          <p:spPr>
            <a:xfrm>
              <a:off x="18752833" y="0"/>
              <a:ext cx="269600" cy="137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07A261-A395-1544-B997-49751D347087}"/>
                </a:ext>
              </a:extLst>
            </p:cNvPr>
            <p:cNvSpPr/>
            <p:nvPr/>
          </p:nvSpPr>
          <p:spPr>
            <a:xfrm>
              <a:off x="19022433" y="0"/>
              <a:ext cx="6904633" cy="137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59C83B9-A4C8-4D0A-BBC4-6F29110C5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3017" y="1"/>
            <a:ext cx="6904633" cy="1371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984F86-7C10-485A-B171-CB6CFBFD70C8}"/>
              </a:ext>
            </a:extLst>
          </p:cNvPr>
          <p:cNvSpPr txBox="1"/>
          <p:nvPr/>
        </p:nvSpPr>
        <p:spPr>
          <a:xfrm>
            <a:off x="1091933" y="1068565"/>
            <a:ext cx="114638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accent1"/>
                </a:solidFill>
                <a:latin typeface="Lato Black" panose="020F0502020204030203" pitchFamily="34" charset="0"/>
              </a:defRPr>
            </a:lvl1pPr>
          </a:lstStyle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E2304A-61D9-46DF-804D-4395B10F2C29}"/>
              </a:ext>
            </a:extLst>
          </p:cNvPr>
          <p:cNvSpPr txBox="1"/>
          <p:nvPr/>
        </p:nvSpPr>
        <p:spPr>
          <a:xfrm>
            <a:off x="558751" y="3538393"/>
            <a:ext cx="15296918" cy="9633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54AE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</a:t>
            </a:r>
            <a:r>
              <a:rPr lang="en-US" sz="2600" b="1" dirty="0">
                <a:solidFill>
                  <a:srgbClr val="54AEC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</a:t>
            </a:r>
            <a:r>
              <a:rPr lang="en-US" sz="2600" b="1" i="0" u="none" strike="noStrike" dirty="0">
                <a:solidFill>
                  <a:srgbClr val="54AEC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ongoose</a:t>
            </a:r>
            <a:r>
              <a:rPr lang="en-US" sz="2600" i="0" u="none" strike="noStrike" dirty="0">
                <a:solidFill>
                  <a:srgbClr val="54AEC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-  MongoDB object modeling tool designed to work in an asynchronous environment.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2600" i="0" u="none" strike="noStrike" dirty="0">
              <a:solidFill>
                <a:srgbClr val="54AEC9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54AEC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</a:t>
            </a:r>
            <a:r>
              <a:rPr lang="en-US" sz="2600" b="1" dirty="0">
                <a:solidFill>
                  <a:srgbClr val="54AEC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</a:t>
            </a:r>
            <a:r>
              <a:rPr lang="en-US" sz="2600" b="1" i="0" u="none" strike="noStrike" dirty="0">
                <a:solidFill>
                  <a:srgbClr val="54AEC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assportjs</a:t>
            </a:r>
            <a:r>
              <a:rPr lang="en-US" sz="2600" i="0" u="none" strike="noStrike" dirty="0">
                <a:solidFill>
                  <a:srgbClr val="54AEC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- Used to authenticate requests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54AEC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i="0" u="none" strike="noStrike" dirty="0">
                <a:solidFill>
                  <a:srgbClr val="54AEC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</a:t>
            </a:r>
            <a:r>
              <a:rPr lang="en-US" sz="2600" b="1" i="0" u="none" strike="noStrike" dirty="0">
                <a:solidFill>
                  <a:srgbClr val="54AEC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Handlebars</a:t>
            </a:r>
            <a:r>
              <a:rPr lang="en-US" sz="2600" i="0" u="none" strike="noStrike" dirty="0">
                <a:solidFill>
                  <a:srgbClr val="54AEC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- Template engine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54AEC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54AEC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</a:t>
            </a:r>
            <a:r>
              <a:rPr lang="en-US" sz="2600" b="1" dirty="0">
                <a:solidFill>
                  <a:srgbClr val="54AEC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</a:t>
            </a:r>
            <a:r>
              <a:rPr lang="en-US" sz="2600" b="1" i="0" u="none" strike="noStrike" dirty="0">
                <a:solidFill>
                  <a:srgbClr val="54AEC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ethodOverride</a:t>
            </a:r>
            <a:r>
              <a:rPr lang="en-US" sz="2600" i="0" u="none" strike="noStrike" dirty="0">
                <a:solidFill>
                  <a:srgbClr val="54AEC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- Allows use of HTTP verbs such as </a:t>
            </a:r>
            <a:r>
              <a:rPr lang="en-US" sz="2600" i="0" u="sng" strike="noStrike" dirty="0">
                <a:solidFill>
                  <a:srgbClr val="54AEC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put</a:t>
            </a:r>
            <a:r>
              <a:rPr lang="en-US" sz="2600" i="0" u="none" strike="noStrike" dirty="0">
                <a:solidFill>
                  <a:srgbClr val="54AEC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or </a:t>
            </a:r>
            <a:r>
              <a:rPr lang="en-US" sz="2600" i="0" u="sng" strike="noStrike" dirty="0">
                <a:solidFill>
                  <a:srgbClr val="54AEC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delete</a:t>
            </a:r>
            <a:r>
              <a:rPr lang="en-US" sz="2600" i="0" u="none" strike="noStrike" dirty="0">
                <a:solidFill>
                  <a:srgbClr val="54AEC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places where the client doesn’t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54AEC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</a:t>
            </a:r>
            <a:r>
              <a:rPr lang="en-US" sz="2600" i="0" u="none" strike="noStrike" dirty="0">
                <a:solidFill>
                  <a:srgbClr val="54AEC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support it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2600" i="0" u="none" strike="noStrike" dirty="0">
              <a:solidFill>
                <a:srgbClr val="54AEC9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54AEC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</a:t>
            </a:r>
            <a:r>
              <a:rPr lang="en-US" sz="2600" b="1" i="0" u="none" strike="noStrike" dirty="0">
                <a:solidFill>
                  <a:srgbClr val="54AEC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ession</a:t>
            </a:r>
            <a:r>
              <a:rPr lang="en-US" sz="2600" i="0" u="none" strike="noStrike" dirty="0">
                <a:solidFill>
                  <a:srgbClr val="54AEC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- Express.js uses a cookie to store a session id (with an encryption signature) in the user’s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54AEC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</a:t>
            </a:r>
            <a:r>
              <a:rPr lang="en-US" sz="2600" i="0" u="none" strike="noStrike" dirty="0">
                <a:solidFill>
                  <a:srgbClr val="54AEC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browser and then, on subsequent requests, uses the value of that cookie to retrieve session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54AEC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</a:t>
            </a:r>
            <a:r>
              <a:rPr lang="en-US" sz="2600" i="0" u="none" strike="noStrike" dirty="0">
                <a:solidFill>
                  <a:srgbClr val="54AEC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information stored on the server.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2600" i="0" u="none" strike="noStrike" dirty="0">
              <a:solidFill>
                <a:srgbClr val="54AEC9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i="0" u="none" strike="noStrike" dirty="0">
                <a:solidFill>
                  <a:srgbClr val="54AEC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</a:t>
            </a:r>
            <a:r>
              <a:rPr lang="en-US" sz="2600" b="1" i="0" u="none" strike="noStrike" dirty="0">
                <a:solidFill>
                  <a:srgbClr val="54AEC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Gridfs</a:t>
            </a:r>
            <a:r>
              <a:rPr lang="en-US" sz="2600" i="0" u="none" strike="noStrike" dirty="0">
                <a:solidFill>
                  <a:srgbClr val="54AEC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- It is a specification for storing and retrieving files that exceed the BSON document size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600" i="0" u="none" strike="noStrike" dirty="0">
                <a:solidFill>
                  <a:srgbClr val="54AEC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limit(16MB).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600" i="0" u="none" strike="noStrike" dirty="0">
              <a:solidFill>
                <a:srgbClr val="54AEC9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i="0" u="none" strike="noStrike" dirty="0">
                <a:solidFill>
                  <a:srgbClr val="54AEC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</a:t>
            </a:r>
            <a:r>
              <a:rPr lang="en-US" sz="2600" b="1" i="0" u="none" strike="noStrike" dirty="0">
                <a:solidFill>
                  <a:srgbClr val="54AEC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Multer</a:t>
            </a:r>
            <a:r>
              <a:rPr lang="en-US" sz="2600" i="0" u="none" strike="noStrike" dirty="0">
                <a:solidFill>
                  <a:srgbClr val="54AEC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- node.js middleware for handling ‘multipart/form-data’ , which is primarily used for uploading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600" i="0" u="none" strike="noStrike" dirty="0">
                <a:solidFill>
                  <a:srgbClr val="54AEC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</a:t>
            </a:r>
            <a:r>
              <a:rPr lang="en-US" sz="2600" dirty="0">
                <a:solidFill>
                  <a:srgbClr val="54AEC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files.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2600" i="0" u="none" strike="noStrike" dirty="0">
              <a:solidFill>
                <a:srgbClr val="54AEC9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i="0" u="none" strike="noStrike" dirty="0">
                <a:solidFill>
                  <a:srgbClr val="54AEC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</a:t>
            </a:r>
            <a:r>
              <a:rPr lang="en-US" sz="2600" b="1" i="0" u="none" strike="noStrike" dirty="0">
                <a:solidFill>
                  <a:srgbClr val="54AEC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BodyParser</a:t>
            </a:r>
            <a:r>
              <a:rPr lang="en-US" sz="2600" i="0" u="none" strike="noStrike" dirty="0">
                <a:solidFill>
                  <a:srgbClr val="54AEC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- Body-parser is the Node.js body parsing middleware. It is responsible for parsing the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600" i="0" u="none" strike="noStrike" dirty="0">
                <a:solidFill>
                  <a:srgbClr val="54AEC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incoming request bodies in a middleware before you handle it.</a:t>
            </a:r>
          </a:p>
          <a:p>
            <a:br>
              <a:rPr lang="en-US" b="0" dirty="0">
                <a:solidFill>
                  <a:srgbClr val="FF0000"/>
                </a:solidFill>
                <a:effectLst/>
              </a:rPr>
            </a:b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6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07B4B-6424-CE4F-847E-6CCD367829A3}"/>
              </a:ext>
            </a:extLst>
          </p:cNvPr>
          <p:cNvSpPr/>
          <p:nvPr/>
        </p:nvSpPr>
        <p:spPr>
          <a:xfrm>
            <a:off x="4787045" y="0"/>
            <a:ext cx="493775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8F9D6A-2B2A-0E41-909C-9E93438470BC}"/>
              </a:ext>
            </a:extLst>
          </p:cNvPr>
          <p:cNvSpPr/>
          <p:nvPr/>
        </p:nvSpPr>
        <p:spPr>
          <a:xfrm>
            <a:off x="5258688" y="0"/>
            <a:ext cx="269600" cy="137329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39ABFA-754A-814B-81ED-1059D298539F}"/>
              </a:ext>
            </a:extLst>
          </p:cNvPr>
          <p:cNvSpPr/>
          <p:nvPr/>
        </p:nvSpPr>
        <p:spPr>
          <a:xfrm>
            <a:off x="5523004" y="-16933"/>
            <a:ext cx="335929" cy="137498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CC97BD-6D24-3241-8968-313539CAAEA1}"/>
              </a:ext>
            </a:extLst>
          </p:cNvPr>
          <p:cNvSpPr/>
          <p:nvPr/>
        </p:nvSpPr>
        <p:spPr>
          <a:xfrm>
            <a:off x="5852514" y="0"/>
            <a:ext cx="419213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733245-9189-2C45-BE15-DD5892197793}"/>
              </a:ext>
            </a:extLst>
          </p:cNvPr>
          <p:cNvSpPr/>
          <p:nvPr/>
        </p:nvSpPr>
        <p:spPr>
          <a:xfrm>
            <a:off x="6271727" y="16933"/>
            <a:ext cx="18026610" cy="13699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C4A17C-734F-6244-A4A2-5C2DAB92558A}"/>
              </a:ext>
            </a:extLst>
          </p:cNvPr>
          <p:cNvSpPr txBox="1"/>
          <p:nvPr/>
        </p:nvSpPr>
        <p:spPr>
          <a:xfrm>
            <a:off x="7240652" y="1594729"/>
            <a:ext cx="10865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RAMYA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50CF7-2809-444B-8F6C-DC2FF05A23E3}"/>
              </a:ext>
            </a:extLst>
          </p:cNvPr>
          <p:cNvSpPr txBox="1"/>
          <p:nvPr/>
        </p:nvSpPr>
        <p:spPr>
          <a:xfrm>
            <a:off x="7252846" y="3783398"/>
            <a:ext cx="15902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Worked on the graphs and helped design the web page(s)</a:t>
            </a:r>
            <a:endParaRPr lang="en-IN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86751E-8377-4791-A1B1-1A53FE4A7B3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0712" y="6534861"/>
            <a:ext cx="8028341" cy="477660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E07E71F-AA33-446E-8C42-34E9C3D63C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2803" y="6287509"/>
            <a:ext cx="8096250" cy="67246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BD37508-0062-4CE6-BD69-A1DF4809E4B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33"/>
            <a:ext cx="481742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6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07B4B-6424-CE4F-847E-6CCD367829A3}"/>
              </a:ext>
            </a:extLst>
          </p:cNvPr>
          <p:cNvSpPr/>
          <p:nvPr/>
        </p:nvSpPr>
        <p:spPr>
          <a:xfrm>
            <a:off x="4796202" y="0"/>
            <a:ext cx="493775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8F9D6A-2B2A-0E41-909C-9E93438470BC}"/>
              </a:ext>
            </a:extLst>
          </p:cNvPr>
          <p:cNvSpPr/>
          <p:nvPr/>
        </p:nvSpPr>
        <p:spPr>
          <a:xfrm>
            <a:off x="5288229" y="0"/>
            <a:ext cx="269600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39ABFA-754A-814B-81ED-1059D298539F}"/>
              </a:ext>
            </a:extLst>
          </p:cNvPr>
          <p:cNvSpPr/>
          <p:nvPr/>
        </p:nvSpPr>
        <p:spPr>
          <a:xfrm>
            <a:off x="5557829" y="0"/>
            <a:ext cx="269600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CC97BD-6D24-3241-8968-313539CAAEA1}"/>
              </a:ext>
            </a:extLst>
          </p:cNvPr>
          <p:cNvSpPr/>
          <p:nvPr/>
        </p:nvSpPr>
        <p:spPr>
          <a:xfrm>
            <a:off x="5782004" y="0"/>
            <a:ext cx="269600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733245-9189-2C45-BE15-DD5892197793}"/>
              </a:ext>
            </a:extLst>
          </p:cNvPr>
          <p:cNvSpPr/>
          <p:nvPr/>
        </p:nvSpPr>
        <p:spPr>
          <a:xfrm>
            <a:off x="6049856" y="0"/>
            <a:ext cx="18267152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C4A17C-734F-6244-A4A2-5C2DAB92558A}"/>
              </a:ext>
            </a:extLst>
          </p:cNvPr>
          <p:cNvSpPr txBox="1"/>
          <p:nvPr/>
        </p:nvSpPr>
        <p:spPr>
          <a:xfrm>
            <a:off x="7102860" y="1389003"/>
            <a:ext cx="10865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SAILESH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0AD8F8-73AF-479A-99DD-4D8861D4AE20}"/>
              </a:ext>
            </a:extLst>
          </p:cNvPr>
          <p:cNvSpPr txBox="1"/>
          <p:nvPr/>
        </p:nvSpPr>
        <p:spPr>
          <a:xfrm>
            <a:off x="7102860" y="3495675"/>
            <a:ext cx="1643269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Worked on the issues and the authentication features, helped merge the different aspects of the project</a:t>
            </a:r>
            <a:endParaRPr lang="en-IN" sz="40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0AC38F-5030-4F13-B67E-DA0B4AE1D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296" y="6324463"/>
            <a:ext cx="8096250" cy="6724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237454-A93A-47AF-87D8-EF793D8B110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0"/>
          <a:stretch/>
        </p:blipFill>
        <p:spPr>
          <a:xfrm>
            <a:off x="15319205" y="6567491"/>
            <a:ext cx="7540432" cy="481170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767D6A6-5BE2-485B-9464-4F7CC25B82BD}"/>
              </a:ext>
            </a:extLst>
          </p:cNvPr>
          <p:cNvSpPr/>
          <p:nvPr/>
        </p:nvSpPr>
        <p:spPr>
          <a:xfrm>
            <a:off x="4787045" y="0"/>
            <a:ext cx="493775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8ED668-4286-4E4E-A03B-A26DF47BC760}"/>
              </a:ext>
            </a:extLst>
          </p:cNvPr>
          <p:cNvSpPr/>
          <p:nvPr/>
        </p:nvSpPr>
        <p:spPr>
          <a:xfrm>
            <a:off x="5258688" y="0"/>
            <a:ext cx="269600" cy="137329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6AEA2E-EF18-44FA-A136-C19A64325B12}"/>
              </a:ext>
            </a:extLst>
          </p:cNvPr>
          <p:cNvSpPr/>
          <p:nvPr/>
        </p:nvSpPr>
        <p:spPr>
          <a:xfrm>
            <a:off x="5523004" y="-16933"/>
            <a:ext cx="335929" cy="137498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657091-2BD0-49A0-8E0C-6E2F6993F432}"/>
              </a:ext>
            </a:extLst>
          </p:cNvPr>
          <p:cNvSpPr/>
          <p:nvPr/>
        </p:nvSpPr>
        <p:spPr>
          <a:xfrm>
            <a:off x="5852514" y="0"/>
            <a:ext cx="419213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FEE9476-BEBA-40CB-9F77-D0DFB9EC29A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33"/>
            <a:ext cx="481742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7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07B4B-6424-CE4F-847E-6CCD367829A3}"/>
              </a:ext>
            </a:extLst>
          </p:cNvPr>
          <p:cNvSpPr/>
          <p:nvPr/>
        </p:nvSpPr>
        <p:spPr>
          <a:xfrm>
            <a:off x="4686958" y="0"/>
            <a:ext cx="493775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8F9D6A-2B2A-0E41-909C-9E93438470BC}"/>
              </a:ext>
            </a:extLst>
          </p:cNvPr>
          <p:cNvSpPr/>
          <p:nvPr/>
        </p:nvSpPr>
        <p:spPr>
          <a:xfrm>
            <a:off x="5180733" y="16933"/>
            <a:ext cx="269600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39ABFA-754A-814B-81ED-1059D298539F}"/>
              </a:ext>
            </a:extLst>
          </p:cNvPr>
          <p:cNvSpPr/>
          <p:nvPr/>
        </p:nvSpPr>
        <p:spPr>
          <a:xfrm>
            <a:off x="5450333" y="0"/>
            <a:ext cx="269600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CC97BD-6D24-3241-8968-313539CAAEA1}"/>
              </a:ext>
            </a:extLst>
          </p:cNvPr>
          <p:cNvSpPr/>
          <p:nvPr/>
        </p:nvSpPr>
        <p:spPr>
          <a:xfrm>
            <a:off x="5719933" y="0"/>
            <a:ext cx="269600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733245-9189-2C45-BE15-DD5892197793}"/>
              </a:ext>
            </a:extLst>
          </p:cNvPr>
          <p:cNvSpPr/>
          <p:nvPr/>
        </p:nvSpPr>
        <p:spPr>
          <a:xfrm>
            <a:off x="5989533" y="0"/>
            <a:ext cx="18657717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C4A17C-734F-6244-A4A2-5C2DAB92558A}"/>
              </a:ext>
            </a:extLst>
          </p:cNvPr>
          <p:cNvSpPr txBox="1"/>
          <p:nvPr/>
        </p:nvSpPr>
        <p:spPr>
          <a:xfrm>
            <a:off x="7015782" y="1369034"/>
            <a:ext cx="108652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SHASHANK</a:t>
            </a:r>
          </a:p>
          <a:p>
            <a:endParaRPr lang="en-US" sz="8000" b="1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3BACBA-C671-4A90-B66D-777C3FFC320E}"/>
              </a:ext>
            </a:extLst>
          </p:cNvPr>
          <p:cNvSpPr txBox="1"/>
          <p:nvPr/>
        </p:nvSpPr>
        <p:spPr>
          <a:xfrm>
            <a:off x="7015782" y="3782104"/>
            <a:ext cx="162591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Worked on the front-end and the back-end of file upload and download/view functionality.</a:t>
            </a:r>
            <a:endParaRPr lang="en-IN" sz="40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96D02CD-3E9A-488D-90FB-0C68E9373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2803" y="6287509"/>
            <a:ext cx="8096250" cy="6724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7F6973-422E-4A03-8F9C-C986444FA6E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2"/>
          <a:stretch/>
        </p:blipFill>
        <p:spPr>
          <a:xfrm>
            <a:off x="15900400" y="6519333"/>
            <a:ext cx="7539054" cy="485535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A59B534-81B0-4606-8E18-D8EEEEF1AE5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33"/>
            <a:ext cx="481742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6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211AA7B-EE34-7749-9C4A-F507FB1F387A}"/>
              </a:ext>
            </a:extLst>
          </p:cNvPr>
          <p:cNvSpPr/>
          <p:nvPr/>
        </p:nvSpPr>
        <p:spPr>
          <a:xfrm>
            <a:off x="-128789" y="-7408"/>
            <a:ext cx="24377650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E78E795-1600-2F41-A457-B88295D5B969}"/>
              </a:ext>
            </a:extLst>
          </p:cNvPr>
          <p:cNvGrpSpPr/>
          <p:nvPr/>
        </p:nvGrpSpPr>
        <p:grpSpPr>
          <a:xfrm>
            <a:off x="23075074" y="-7408"/>
            <a:ext cx="1302576" cy="13716000"/>
            <a:chOff x="16170441" y="0"/>
            <a:chExt cx="1302576" cy="13716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26FBA4-8666-7245-B5CB-3057CDA13368}"/>
                </a:ext>
              </a:extLst>
            </p:cNvPr>
            <p:cNvSpPr/>
            <p:nvPr/>
          </p:nvSpPr>
          <p:spPr>
            <a:xfrm>
              <a:off x="16170441" y="0"/>
              <a:ext cx="493775" cy="1371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C122785-0938-944C-B187-D0716194449D}"/>
                </a:ext>
              </a:extLst>
            </p:cNvPr>
            <p:cNvSpPr/>
            <p:nvPr/>
          </p:nvSpPr>
          <p:spPr>
            <a:xfrm>
              <a:off x="16664217" y="0"/>
              <a:ext cx="269600" cy="137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774E539-FF0A-B341-B12D-2739E538AD15}"/>
                </a:ext>
              </a:extLst>
            </p:cNvPr>
            <p:cNvSpPr/>
            <p:nvPr/>
          </p:nvSpPr>
          <p:spPr>
            <a:xfrm>
              <a:off x="16933817" y="0"/>
              <a:ext cx="269600" cy="137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C74CC72-D6E9-DB4A-A3EA-6313DEF414DB}"/>
                </a:ext>
              </a:extLst>
            </p:cNvPr>
            <p:cNvSpPr/>
            <p:nvPr/>
          </p:nvSpPr>
          <p:spPr>
            <a:xfrm>
              <a:off x="17203417" y="0"/>
              <a:ext cx="269600" cy="137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hape 2587">
            <a:extLst>
              <a:ext uri="{FF2B5EF4-FFF2-40B4-BE49-F238E27FC236}">
                <a16:creationId xmlns:a16="http://schemas.microsoft.com/office/drawing/2014/main" id="{B17865D4-F872-BA48-88C1-044260B4D70A}"/>
              </a:ext>
            </a:extLst>
          </p:cNvPr>
          <p:cNvSpPr/>
          <p:nvPr/>
        </p:nvSpPr>
        <p:spPr>
          <a:xfrm flipH="1">
            <a:off x="15789274" y="6888854"/>
            <a:ext cx="2671285" cy="2756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45DAAD-931E-6042-8985-327DD1F1DAF2}"/>
              </a:ext>
            </a:extLst>
          </p:cNvPr>
          <p:cNvGrpSpPr/>
          <p:nvPr/>
        </p:nvGrpSpPr>
        <p:grpSpPr>
          <a:xfrm>
            <a:off x="5302865" y="3531868"/>
            <a:ext cx="13771919" cy="3183257"/>
            <a:chOff x="1872818" y="4743271"/>
            <a:chExt cx="13771919" cy="31832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F23095-04C5-184E-9DC0-FC7629A47FD0}"/>
                </a:ext>
              </a:extLst>
            </p:cNvPr>
            <p:cNvSpPr txBox="1"/>
            <p:nvPr/>
          </p:nvSpPr>
          <p:spPr>
            <a:xfrm>
              <a:off x="1872819" y="4743271"/>
              <a:ext cx="13771918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THANK YOU!</a:t>
              </a:r>
            </a:p>
          </p:txBody>
        </p:sp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95044859-4B45-5C4B-8C10-1AAF1EB92CED}"/>
                </a:ext>
              </a:extLst>
            </p:cNvPr>
            <p:cNvSpPr txBox="1">
              <a:spLocks/>
            </p:cNvSpPr>
            <p:nvPr/>
          </p:nvSpPr>
          <p:spPr>
            <a:xfrm>
              <a:off x="1872818" y="7155536"/>
              <a:ext cx="13514342" cy="77099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IN" sz="36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Click this link to be redirected to our website: </a:t>
              </a:r>
              <a:r>
                <a:rPr lang="en-IN" sz="36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  <a:hlinkClick r:id="rId3"/>
                </a:rPr>
                <a:t>LEGITMISER</a:t>
              </a:r>
              <a:endParaRPr lang="en-US" sz="4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2029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 1">
      <a:dk1>
        <a:srgbClr val="000000"/>
      </a:dk1>
      <a:lt1>
        <a:srgbClr val="FFFFFF"/>
      </a:lt1>
      <a:dk2>
        <a:srgbClr val="323232"/>
      </a:dk2>
      <a:lt2>
        <a:srgbClr val="FEFFFE"/>
      </a:lt2>
      <a:accent1>
        <a:srgbClr val="0193B4"/>
      </a:accent1>
      <a:accent2>
        <a:srgbClr val="373837"/>
      </a:accent2>
      <a:accent3>
        <a:srgbClr val="E59217"/>
      </a:accent3>
      <a:accent4>
        <a:srgbClr val="E9524C"/>
      </a:accent4>
      <a:accent5>
        <a:srgbClr val="F1F2F1"/>
      </a:accent5>
      <a:accent6>
        <a:srgbClr val="313231"/>
      </a:accent6>
      <a:hlink>
        <a:srgbClr val="6B9F25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39804</TotalTime>
  <Words>347</Words>
  <Application>Microsoft Office PowerPoint</Application>
  <PresentationFormat>Custom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Gill Sans</vt:lpstr>
      <vt:lpstr>Lato</vt:lpstr>
      <vt:lpstr>Lato Black</vt:lpstr>
      <vt:lpstr>Lato Regular</vt:lpstr>
      <vt:lpstr>Open Sans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Presentations</dc:title>
  <dc:subject/>
  <dc:creator>RAMYA</dc:creator>
  <cp:keywords/>
  <dc:description/>
  <cp:lastModifiedBy>sai ramya paturi</cp:lastModifiedBy>
  <cp:revision>9496</cp:revision>
  <dcterms:created xsi:type="dcterms:W3CDTF">2014-11-12T21:47:38Z</dcterms:created>
  <dcterms:modified xsi:type="dcterms:W3CDTF">2020-12-07T05:29:59Z</dcterms:modified>
  <cp:category/>
</cp:coreProperties>
</file>