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Uno@1x.png" descr="Uno@1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Due@1x.png" descr="Due@1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Tre@1x.png" descr="Tre@1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Quattro@1x.png" descr="Quattro@1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Cinque@1x.png" descr="Cinque@1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ei@1x.png" descr="Sei@1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ette@1x.png" descr="Sette@1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Otto@1x.png" descr="Otto@1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Nove@1x.png" descr="Nove@1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