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2322" y="2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331805" y="29075057"/>
            <a:ext cx="928465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5215" y="2387454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ounded Rectangle 18"/>
          <p:cNvSpPr/>
          <p:nvPr/>
        </p:nvSpPr>
        <p:spPr>
          <a:xfrm>
            <a:off x="20285441" y="17114792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ounded Rectangle 18"/>
          <p:cNvSpPr/>
          <p:nvPr/>
        </p:nvSpPr>
        <p:spPr>
          <a:xfrm>
            <a:off x="20285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7996" y="12644692"/>
            <a:ext cx="933174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technology is advancing at an astonishing pace.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robots to autonomously drive.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moving robots need to detect and avoid obstacles and navigate between two points.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Gazebo is an excellent tool to simulate robot behavior and movements.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 algorithm for navigating an unknown map and evade obstacles along the way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Gazebo robot simulation to test the algorithm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simulation under different variable changes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prior knowledge on Gazebo or ROS.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complicated environment.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star algorithm doesn’t work in an unknown map.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obstacles.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perfect algorithm for the job.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5070772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68299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map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Gazebo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37806" y="29135014"/>
            <a:ext cx="840682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26465" y="30340788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star algorithm works great for predetermined environment.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star can be modified in multiple ways to work in an unknown environment.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maps can have different execution times. Heuristic efficiency heavily depends on the map.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and obstacle evasion algorithm Gazebo simulation</a:t>
            </a:r>
            <a:endParaRPr lang="en-US" sz="10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Raeed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Mundow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Wiaam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Fares, Supervised by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Igal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Alterman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592000" y="17174749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0506674" y="17996986"/>
            <a:ext cx="8861157" cy="517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width and depth.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measurements std.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heuristic.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and Ending point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any of these can have a huge impact on the execution time and on the efficiency of the algorithm.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21839" y="12710615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map navigation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2"/>
            <a:ext cx="8820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 for: robot operating system.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software framework to operate a robot.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really well with Gazebo.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728000" y="14065447"/>
            <a:ext cx="8820000" cy="50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step is to simulate a robot navigating a map that he knows.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map means known obstacle location so we don’t have to deal with them.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star algorithm.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Manhattan heuristic.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771248" y="37035450"/>
            <a:ext cx="8820000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Gazebo is a simulation environment for robots.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real life like variables such as wind, slope…etc.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relatively new.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with ROS, we can control the robot with software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physics engine, we can configure the physics of the simulation.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730058" y="20472121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develop a way to detect obstacles and a road.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laser scanner.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A star algorithm to work in real time.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goes as follows: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obstacles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available road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Global map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to a new point using A star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the process till the end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19872062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55215" y="25193830"/>
            <a:ext cx="8474400" cy="31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reaches the end.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can detect obstacles and avoid them.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can detect dead ends and avoid them.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obstacles method works for laser std less than 0.05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2022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4"/>
            <a:ext cx="9360000" cy="34494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56464" y="29071307"/>
            <a:ext cx="9360000" cy="5114222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99"/>
          <p:cNvSpPr/>
          <p:nvPr/>
        </p:nvSpPr>
        <p:spPr>
          <a:xfrm>
            <a:off x="20285999" y="8623033"/>
            <a:ext cx="9360000" cy="802376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99"/>
          <p:cNvSpPr/>
          <p:nvPr/>
        </p:nvSpPr>
        <p:spPr>
          <a:xfrm>
            <a:off x="20285441" y="17114792"/>
            <a:ext cx="9360000" cy="618207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58000" y="12588662"/>
            <a:ext cx="9360000" cy="5595135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5215" y="23874549"/>
            <a:ext cx="9360000" cy="467844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sp>
        <p:nvSpPr>
          <p:cNvPr id="134" name="Rounded Rectangle 18">
            <a:extLst>
              <a:ext uri="{FF2B5EF4-FFF2-40B4-BE49-F238E27FC236}">
                <a16:creationId xmlns:a16="http://schemas.microsoft.com/office/drawing/2014/main" id="{0E95C046-A40C-4768-9647-7654E6F88111}"/>
              </a:ext>
            </a:extLst>
          </p:cNvPr>
          <p:cNvSpPr/>
          <p:nvPr/>
        </p:nvSpPr>
        <p:spPr>
          <a:xfrm>
            <a:off x="10471355" y="18850575"/>
            <a:ext cx="934427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1CA22-D0B8-44B0-AB51-CD6E23D0C9DC}"/>
              </a:ext>
            </a:extLst>
          </p:cNvPr>
          <p:cNvSpPr txBox="1"/>
          <p:nvPr/>
        </p:nvSpPr>
        <p:spPr>
          <a:xfrm>
            <a:off x="10742998" y="18892094"/>
            <a:ext cx="8818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Unknown map navigation</a:t>
            </a:r>
            <a:endParaRPr lang="LID4096" sz="5400" dirty="0">
              <a:solidFill>
                <a:schemeClr val="bg1"/>
              </a:solidFill>
            </a:endParaRPr>
          </a:p>
        </p:txBody>
      </p:sp>
      <p:sp>
        <p:nvSpPr>
          <p:cNvPr id="136" name="Rounded Rectangle 18">
            <a:extLst>
              <a:ext uri="{FF2B5EF4-FFF2-40B4-BE49-F238E27FC236}">
                <a16:creationId xmlns:a16="http://schemas.microsoft.com/office/drawing/2014/main" id="{3E7A9DE7-6AE7-4E1A-8F5E-898B5445CCA1}"/>
              </a:ext>
            </a:extLst>
          </p:cNvPr>
          <p:cNvSpPr/>
          <p:nvPr/>
        </p:nvSpPr>
        <p:spPr>
          <a:xfrm>
            <a:off x="10490987" y="28331361"/>
            <a:ext cx="933174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C4591-649C-4E4C-8F4E-3B2B0970DD60}"/>
              </a:ext>
            </a:extLst>
          </p:cNvPr>
          <p:cNvSpPr txBox="1"/>
          <p:nvPr/>
        </p:nvSpPr>
        <p:spPr>
          <a:xfrm>
            <a:off x="10827946" y="28360823"/>
            <a:ext cx="852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Hokuyo laser scanner</a:t>
            </a:r>
            <a:endParaRPr lang="LID4096" sz="5400" dirty="0">
              <a:solidFill>
                <a:schemeClr val="bg1"/>
              </a:solidFill>
            </a:endParaRPr>
          </a:p>
        </p:txBody>
      </p:sp>
      <p:sp>
        <p:nvSpPr>
          <p:cNvPr id="138" name="Rectangle 4">
            <a:extLst>
              <a:ext uri="{FF2B5EF4-FFF2-40B4-BE49-F238E27FC236}">
                <a16:creationId xmlns:a16="http://schemas.microsoft.com/office/drawing/2014/main" id="{BDFDD06D-5576-4F16-BBD1-0420F4A0A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98" y="29835676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Gazebo built in plugin Hokuyo laser to detect obstacles.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is comprised of many rays.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ray hits an obstacle, it returns the distance the ray traveled.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F98B0-7599-43D4-8998-3C0558D3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4" y="14299604"/>
            <a:ext cx="9131947" cy="578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680D4-0810-4D71-A258-18DB06CFE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8" y="32594830"/>
            <a:ext cx="9071769" cy="3886742"/>
          </a:xfrm>
          <a:prstGeom prst="rect">
            <a:avLst/>
          </a:prstGeom>
        </p:spPr>
      </p:pic>
      <p:sp>
        <p:nvSpPr>
          <p:cNvPr id="57" name="Rounded Rectangle 199">
            <a:extLst>
              <a:ext uri="{FF2B5EF4-FFF2-40B4-BE49-F238E27FC236}">
                <a16:creationId xmlns:a16="http://schemas.microsoft.com/office/drawing/2014/main" id="{06C43EB4-4513-4F4E-B8B7-29B7D33F6622}"/>
              </a:ext>
            </a:extLst>
          </p:cNvPr>
          <p:cNvSpPr/>
          <p:nvPr/>
        </p:nvSpPr>
        <p:spPr>
          <a:xfrm>
            <a:off x="10458000" y="18766521"/>
            <a:ext cx="9360000" cy="889564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199">
            <a:extLst>
              <a:ext uri="{FF2B5EF4-FFF2-40B4-BE49-F238E27FC236}">
                <a16:creationId xmlns:a16="http://schemas.microsoft.com/office/drawing/2014/main" id="{16C47C0A-3BC5-4740-AC6E-BDFADD71DB7D}"/>
              </a:ext>
            </a:extLst>
          </p:cNvPr>
          <p:cNvSpPr/>
          <p:nvPr/>
        </p:nvSpPr>
        <p:spPr>
          <a:xfrm>
            <a:off x="10450077" y="28244890"/>
            <a:ext cx="9360000" cy="46519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DB7B70D-6C06-4141-A44E-A2E3B476BEF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0" y="10093011"/>
            <a:ext cx="8708401" cy="6185773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2B018E-07C9-4247-B9A3-9D6D56F6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451" y="23898758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64" name="Rounded Rectangle 199">
            <a:extLst>
              <a:ext uri="{FF2B5EF4-FFF2-40B4-BE49-F238E27FC236}">
                <a16:creationId xmlns:a16="http://schemas.microsoft.com/office/drawing/2014/main" id="{06C1BBCF-82AF-42A0-81EE-D7B7289C82B9}"/>
              </a:ext>
            </a:extLst>
          </p:cNvPr>
          <p:cNvSpPr/>
          <p:nvPr/>
        </p:nvSpPr>
        <p:spPr>
          <a:xfrm>
            <a:off x="10462736" y="33213171"/>
            <a:ext cx="9360000" cy="858673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18">
            <a:extLst>
              <a:ext uri="{FF2B5EF4-FFF2-40B4-BE49-F238E27FC236}">
                <a16:creationId xmlns:a16="http://schemas.microsoft.com/office/drawing/2014/main" id="{BFECE08D-D60A-4666-AEEE-7EA16BEF7382}"/>
              </a:ext>
            </a:extLst>
          </p:cNvPr>
          <p:cNvSpPr/>
          <p:nvPr/>
        </p:nvSpPr>
        <p:spPr>
          <a:xfrm>
            <a:off x="10463196" y="33287468"/>
            <a:ext cx="933174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91E003-2AD9-4668-B9E2-14A92CA1FED1}"/>
              </a:ext>
            </a:extLst>
          </p:cNvPr>
          <p:cNvSpPr txBox="1"/>
          <p:nvPr/>
        </p:nvSpPr>
        <p:spPr>
          <a:xfrm>
            <a:off x="10775798" y="33348018"/>
            <a:ext cx="852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ROS Topics</a:t>
            </a:r>
            <a:endParaRPr lang="LID4096" sz="5400" dirty="0">
              <a:solidFill>
                <a:schemeClr val="bg1"/>
              </a:solidFill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D6132A25-B28C-4B6F-8483-0E5D8E44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000" y="34924525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 software system is built on something called topics.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topic can be used to communicate with the robot.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either subscribe (take info) to the topic, or publish (send info) to the topic.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the following topics: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 movement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510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2022-11-07T11:35:07Z</dcterms:modified>
</cp:coreProperties>
</file>